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B014-09E6-4041-8A8F-6C4FFDCB9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0F52F-20F1-4C8E-9C1B-0D8D2E7D0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64623-6794-487D-B1C8-BFCCD541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F882-0F27-4027-97E1-96D953892B29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E439F-6604-4D95-B4A7-D7208220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F55FE-CBF5-4A8C-A229-4E7B371D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0E5F-065E-444E-8959-33BA9EBA9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3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2B97-DE9D-4258-8013-5649BED0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ED9C2-FC19-46C9-B934-6778DAD4B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CD849-0F4D-4B48-B7DC-7F685ABD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F882-0F27-4027-97E1-96D953892B29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3A2F2-CE9C-4E06-8827-A445D714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57F70-2666-4D11-A869-982382C7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0E5F-065E-444E-8959-33BA9EBA9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6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2A10B-982D-4628-9FC6-B288A7254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D016B-BF4E-40C5-8DEA-B52E0C594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7C339-4A52-493B-8C94-D00051E3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F882-0F27-4027-97E1-96D953892B29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A175F-360B-428C-81EF-0AAA05F6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8C87B-CA0A-4223-ABC3-8D88506C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0E5F-065E-444E-8959-33BA9EBA9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0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6142-9436-4D80-88DA-0455DFD5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563F1-1E1B-4DFD-9DA1-EE20716C8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2A6-49FB-4C40-9701-5E939C58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F882-0F27-4027-97E1-96D953892B29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82D53-FA1C-404B-B758-55118900A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127AF-1D62-4465-8AA2-FC87B0E9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0E5F-065E-444E-8959-33BA9EBA9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8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53A35-550A-4909-9F61-BC156E2D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AFE31-A878-4CCB-B571-5E415749F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39C60-2BFB-4116-9044-E9A4D118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F882-0F27-4027-97E1-96D953892B29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57E6A-3607-49F2-A1FD-DF0644B5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2645E-C1B6-40AD-9B0F-02E22ECE6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0E5F-065E-444E-8959-33BA9EBA9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5795-3ECB-428A-A6C1-60307B68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2C81E-7F25-4E4A-917F-4EE809DED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D1381-ECE1-4EC3-BF1D-2FBB00F7B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6ED90-CA14-4769-8385-F3341BA0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F882-0F27-4027-97E1-96D953892B29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B722C-40B5-44D2-B14D-31E061FC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A7465-B227-4C6A-AF6F-B612B1FE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0E5F-065E-444E-8959-33BA9EBA9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7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89A7-0C08-4882-81CF-B33521DD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DBEEB-A1ED-4CC9-AEE9-92D3A7AD3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4A4C7-2528-4FE3-B344-4BD4FDEB2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9DF7C-AB6F-4DA2-95E3-6CBD5476C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A9320-B2DF-42A7-8689-9C2530C04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25C8E-4EB3-4609-B104-D49C15D3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F882-0F27-4027-97E1-96D953892B29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DB8B4-B40C-40C6-9E9B-E0C1B18C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C5D19B-D71A-4019-AB86-C63F34A4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0E5F-065E-444E-8959-33BA9EBA9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2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E91B2-7BD1-4206-BB6D-1D3F3554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5781A9-05B0-4B05-802F-0120B2FE5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F882-0F27-4027-97E1-96D953892B29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FA00F-1DD7-4E30-A722-164776EEF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CF8E2-ACC7-4EFC-A7A2-669F257F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0E5F-065E-444E-8959-33BA9EBA9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0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C657-D97C-4441-AAE2-87642241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F882-0F27-4027-97E1-96D953892B29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9EC3F-0D40-4012-A835-7FC64AE7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B4B1B-ABBB-4F1C-AC56-760B6582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0E5F-065E-444E-8959-33BA9EBA9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5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14AD-1ADE-4D3D-A47C-1B60C1B7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FC6B3-38F3-45F9-9293-7C44BF5B9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21A6A-4191-4F7C-8EDE-BABE00EC8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2887D-E6D6-47CB-881F-BF3F954C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F882-0F27-4027-97E1-96D953892B29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3742B-46C5-44A8-A77F-4BAD58535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72328-C5EC-46D5-8327-9FCAC8808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0E5F-065E-444E-8959-33BA9EBA9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3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4709-73C9-4FD5-984D-A305E1D6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0FC8F-B207-43B3-BC48-8C4FD2A5B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5587A-F935-4CEB-9E76-5661F90B9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35290-212C-43E7-9D6A-096180EA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F882-0F27-4027-97E1-96D953892B29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7B73C-21AB-4F18-97CD-5AB0BC40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BD399-AE36-4B8B-92F7-7D24CA44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F0E5F-065E-444E-8959-33BA9EBA9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0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2CDBF-25A7-4B20-AC76-0ABD478B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0D838-B3D6-46D7-AF2F-9FD9BA46B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CA665-DE6E-4C99-8964-0A962BCB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5F882-0F27-4027-97E1-96D953892B29}" type="datetimeFigureOut">
              <a:rPr lang="en-US" smtClean="0"/>
              <a:t>2018-04-26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27CF5-AF47-4775-8E89-122EC9036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F2B7C-2831-4113-A5EA-C0AE13C8E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F0E5F-065E-444E-8959-33BA9EBA9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1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B66FE-D448-473E-A250-F1CDFE57F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C273F-E5A3-4ED4-8507-CB6D597B84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32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Zackary Miller</dc:creator>
  <cp:lastModifiedBy>Zackary Miller</cp:lastModifiedBy>
  <cp:revision>1</cp:revision>
  <dcterms:created xsi:type="dcterms:W3CDTF">2018-04-26T18:36:01Z</dcterms:created>
  <dcterms:modified xsi:type="dcterms:W3CDTF">2018-04-26T18:36:55Z</dcterms:modified>
</cp:coreProperties>
</file>