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11/5/2024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1669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5318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6948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237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0116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30026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475028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2539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8845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30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4153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1769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7706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5510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1617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75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4474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223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0003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0251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39979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6390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2806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2833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3109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2875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4370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89301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2917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421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11/5/2024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9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MOHAMMED ZIKRIYA.I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6687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(asunm1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657312216687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CHRIST COLLEGE OF ARTS AND SCIENCE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2574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452619" y="1060192"/>
            <a:ext cx="8534019" cy="4930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4159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533400" y="1371600"/>
            <a:ext cx="10287000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2722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>
            <a:spLocks/>
          </p:cNvSpPr>
          <p:nvPr/>
        </p:nvSpPr>
        <p:spPr>
          <a:xfrm rot="0">
            <a:off x="1143000" y="914400"/>
            <a:ext cx="8229600" cy="569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525523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743200" y="1585998"/>
            <a:ext cx="6232525" cy="3509877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78" name="矩形"/>
          <p:cNvSpPr>
            <a:spLocks/>
          </p:cNvSpPr>
          <p:nvPr/>
        </p:nvSpPr>
        <p:spPr>
          <a:xfrm rot="0">
            <a:off x="4324218" y="1216666"/>
            <a:ext cx="2729864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93177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383" y="1143000"/>
            <a:ext cx="7299325" cy="411266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180" name="矩形"/>
          <p:cNvSpPr>
            <a:spLocks/>
          </p:cNvSpPr>
          <p:nvPr/>
        </p:nvSpPr>
        <p:spPr>
          <a:xfrm rot="0">
            <a:off x="3352800" y="609600"/>
            <a:ext cx="2729864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02269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62000" y="1447800"/>
            <a:ext cx="9372599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0879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9205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2830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765767" y="1537858"/>
            <a:ext cx="8534400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8983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2551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12262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838200" y="1713708"/>
            <a:ext cx="6624637" cy="22631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213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053541" y="1712586"/>
            <a:ext cx="6762750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7371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914400" y="1447800"/>
            <a:ext cx="7696200" cy="3044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2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259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2024-11-05T13:21:26Z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