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912704-3F0F-4834-B0A4-47E5EAC0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58129"/>
          </a:xfrm>
        </p:spPr>
        <p:txBody>
          <a:bodyPr/>
          <a:lstStyle/>
          <a:p>
            <a:pPr algn="ctr"/>
            <a:r>
              <a:rPr lang="en-US" dirty="0"/>
              <a:t>LINEAR REGRESSION 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2B7F808-1CB4-4973-9585-D10B2A5B9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Python workshop 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6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A43532-D530-4ABA-8431-8D909F2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D96ACC-2DEE-471D-B09A-A2E3A2F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lasso.coeff</a:t>
            </a:r>
            <a:r>
              <a:rPr lang="en-US" dirty="0"/>
              <a:t>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lasso.intercept</a:t>
            </a:r>
            <a:r>
              <a:rPr lang="en-US" dirty="0"/>
              <a:t>_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63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22BA1-9DC2-4510-A624-F475F0D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LEAST SQUARES ERROR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23FA0B-8393-4248-AE80-BC428B9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calculation of the error we will use the following code 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 sqrt the square root library </a:t>
            </a:r>
            <a:r>
              <a:rPr lang="en-US" dirty="0" err="1"/>
              <a:t>y_test</a:t>
            </a:r>
            <a:r>
              <a:rPr lang="en-US" dirty="0"/>
              <a:t> the actual y values and </a:t>
            </a:r>
            <a:r>
              <a:rPr lang="en-US" dirty="0" err="1"/>
              <a:t>y_pred</a:t>
            </a:r>
            <a:r>
              <a:rPr lang="en-US" dirty="0"/>
              <a:t> the predicted y values generated from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39112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6EFB1A-A845-4F21-8352-8147748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TASK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8BF2-7080-4AA5-B582-86698ACC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linear model for the following dataset and regularize it using L1(Ridge) and L2(Lasso).</a:t>
            </a:r>
          </a:p>
          <a:p>
            <a:r>
              <a:rPr lang="en-US" dirty="0"/>
              <a:t>Calculate RMSE and scores for each model</a:t>
            </a:r>
          </a:p>
          <a:p>
            <a:r>
              <a:rPr lang="en-US" dirty="0" err="1"/>
              <a:t>Visualise</a:t>
            </a:r>
            <a:r>
              <a:rPr lang="en-US" dirty="0"/>
              <a:t> the given data and the linear models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C39A20-AF17-4E6F-AB96-4235D49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9C398B-5490-4989-BF42-9E964F53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  <a:p>
            <a:r>
              <a:rPr lang="en-US" dirty="0"/>
              <a:t>We will need pandas , math and </a:t>
            </a:r>
            <a:r>
              <a:rPr lang="en-US" dirty="0" err="1"/>
              <a:t>matplotlib.pyplot</a:t>
            </a:r>
            <a:r>
              <a:rPr lang="en-US" dirty="0"/>
              <a:t> and the already mentioned modules of the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01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15F6DF-1DD2-40C1-A4D6-2F51BF9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DBC20B-9E77-4892-9B80-BE104DFD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 data using pandas 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pd.read_csv</a:t>
            </a:r>
            <a:r>
              <a:rPr lang="en-US" dirty="0"/>
              <a:t>(‘name.csv’)</a:t>
            </a:r>
          </a:p>
          <a:p>
            <a:pPr marL="0" indent="0">
              <a:buNone/>
            </a:pPr>
            <a:r>
              <a:rPr lang="en-US" dirty="0"/>
              <a:t> &gt;&gt;&gt; df.info( )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df.head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 &gt;&gt;&gt; x=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YearsExperience</a:t>
            </a:r>
            <a:r>
              <a:rPr lang="en-US" dirty="0"/>
              <a:t>’]]</a:t>
            </a:r>
          </a:p>
          <a:p>
            <a:pPr marL="0" indent="0">
              <a:buNone/>
            </a:pPr>
            <a:r>
              <a:rPr lang="en-US" dirty="0"/>
              <a:t> &gt;&gt;&gt; y=</a:t>
            </a:r>
            <a:r>
              <a:rPr lang="en-US" dirty="0" err="1"/>
              <a:t>df</a:t>
            </a:r>
            <a:r>
              <a:rPr lang="en-US" dirty="0"/>
              <a:t>[['Salary’]]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042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108A7C-2C1C-47F0-9E69-3D9AB1D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40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D9BB1C-1734-48EC-AB24-FB1E239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6"/>
            <a:ext cx="9905999" cy="47324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Spliting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x_train</a:t>
            </a:r>
            <a:r>
              <a:rPr lang="en-US" dirty="0"/>
              <a:t> , </a:t>
            </a:r>
            <a:r>
              <a:rPr lang="en-US" dirty="0" err="1"/>
              <a:t>x_test</a:t>
            </a:r>
            <a:r>
              <a:rPr lang="en-US" dirty="0"/>
              <a:t> , </a:t>
            </a:r>
            <a:r>
              <a:rPr lang="en-US" dirty="0" err="1"/>
              <a:t>y_train</a:t>
            </a:r>
            <a:r>
              <a:rPr lang="en-US" dirty="0"/>
              <a:t> 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Least squares model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lr_model.fit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print('LINEAR MODEL')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lr_model.coef</a:t>
            </a:r>
            <a:r>
              <a:rPr lang="en-US" dirty="0"/>
              <a:t>_[0]) , ' * x + ' , float(</a:t>
            </a:r>
            <a:r>
              <a:rPr lang="en-US" dirty="0" err="1"/>
              <a:t>lr_model.intercept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lr_model.predict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73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7B16D2-66C3-41FE-97CF-F49CD3DB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57A40E-389D-41C5-8D8A-1AB488F8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error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print('RMSE: {}'.format(</a:t>
            </a:r>
            <a:r>
              <a:rPr lang="en-US" dirty="0" err="1"/>
              <a:t>rmse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6690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49E61C-211A-48F6-9AAC-C0BD9B2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2C4BA1-B2D4-47A9-B005-1AC0D75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results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x_test,y_pred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39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62E013-78DF-4543-90C0-4870478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7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1C6B81-5605-4981-8DB6-B2F776D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254"/>
            <a:ext cx="9905999" cy="4828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Ridge model (L2 Regularization)</a:t>
            </a:r>
          </a:p>
          <a:p>
            <a:pPr marL="0" indent="0">
              <a:buNone/>
            </a:pPr>
            <a:r>
              <a:rPr lang="en-US" dirty="0"/>
              <a:t>&gt;&gt;&gt; ridge = </a:t>
            </a:r>
            <a:r>
              <a:rPr lang="en-US" dirty="0" err="1"/>
              <a:t>linear_model.Ridge</a:t>
            </a:r>
            <a:r>
              <a:rPr lang="en-US" dirty="0"/>
              <a:t>(alpha=1.0)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print('RIDGE MODEL')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ridge.coef</a:t>
            </a:r>
            <a:r>
              <a:rPr lang="en-US" dirty="0"/>
              <a:t>_[0]) , ' * x + ' , float(</a:t>
            </a:r>
            <a:r>
              <a:rPr lang="en-US" dirty="0" err="1"/>
              <a:t>ridge.intercept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print(‘’)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y_ridge_pred</a:t>
            </a:r>
            <a:r>
              <a:rPr lang="en-US" dirty="0"/>
              <a:t> = </a:t>
            </a:r>
            <a:r>
              <a:rPr lang="en-US" dirty="0" err="1"/>
              <a:t>ridge.predict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37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D00784-2440-46FE-B113-ADF67AD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7F33CC-9485-403E-A299-4BBC09E8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Lasso model (L1 Regularization)</a:t>
            </a:r>
          </a:p>
          <a:p>
            <a:pPr marL="0" indent="0">
              <a:buNone/>
            </a:pPr>
            <a:r>
              <a:rPr lang="en-US" dirty="0"/>
              <a:t>&gt;&gt;&gt; lasso = </a:t>
            </a:r>
            <a:r>
              <a:rPr lang="en-US" dirty="0" err="1"/>
              <a:t>linear_model.Lasso</a:t>
            </a:r>
            <a:r>
              <a:rPr lang="en-US" dirty="0"/>
              <a:t>(alpha=0.01)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print('LASSO MODEL’)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lasso.coef</a:t>
            </a:r>
            <a:r>
              <a:rPr lang="en-US" dirty="0"/>
              <a:t>_[0]) , ' * x + ' , float(</a:t>
            </a:r>
            <a:r>
              <a:rPr lang="en-US" dirty="0" err="1"/>
              <a:t>lasso.intercept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y_lasso_pred</a:t>
            </a:r>
            <a:r>
              <a:rPr lang="en-US" dirty="0"/>
              <a:t> = </a:t>
            </a:r>
            <a:r>
              <a:rPr lang="en-US" dirty="0" err="1"/>
              <a:t>lasso.predict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3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CDC40-6DEA-4663-9D7E-1009451E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7616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Scikit</a:t>
            </a:r>
            <a:r>
              <a:rPr lang="en-US" sz="4400" dirty="0"/>
              <a:t>-learn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C904C8-008B-460E-913B-1A644AC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20625"/>
            <a:ext cx="9905999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is a free software machine learning library</a:t>
            </a:r>
          </a:p>
          <a:p>
            <a:r>
              <a:rPr lang="en-US" dirty="0"/>
              <a:t>It features various classification , regression and clustering algorithms including SVM , random forest , gradient boosting , k-means etc.</a:t>
            </a:r>
          </a:p>
          <a:p>
            <a:r>
              <a:rPr lang="en-US" dirty="0"/>
              <a:t>Library files can be downloaded from : 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          or</a:t>
            </a:r>
          </a:p>
          <a:p>
            <a:pPr marL="457200" lvl="1" indent="0">
              <a:buNone/>
            </a:pPr>
            <a:r>
              <a:rPr lang="en-US" dirty="0"/>
              <a:t>&gt;&gt;&gt; pip install –U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8882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54889A-19A1-4D77-8A13-C43810F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96CF96-A641-4D3D-9244-97B4404C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plotting of all models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x_test,y_ridge_pred,color</a:t>
            </a:r>
            <a:r>
              <a:rPr lang="en-US" dirty="0"/>
              <a:t>='black’)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y_lasso_pred</a:t>
            </a:r>
            <a:r>
              <a:rPr lang="en-US" dirty="0"/>
              <a:t>, color='red’)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9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B85FF-AB85-4959-BA58-1E12947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Alternative way</a:t>
            </a:r>
            <a:endParaRPr lang="el-GR" sz="4400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5D45D140-D2FF-4036-8A96-3CCC0D2E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2438400"/>
            <a:ext cx="8887326" cy="3288632"/>
          </a:xfrm>
        </p:spPr>
      </p:pic>
    </p:spTree>
    <p:extLst>
      <p:ext uri="{BB962C8B-B14F-4D97-AF65-F5344CB8AC3E}">
        <p14:creationId xmlns:p14="http://schemas.microsoft.com/office/powerpoint/2010/main" val="24225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73CD49-F213-4153-BE90-F0C3A4E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B8DFF4-6727-4F1A-9602-A36AF045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x is the dependent variables</a:t>
            </a:r>
          </a:p>
          <a:p>
            <a:r>
              <a:rPr lang="en-US" dirty="0"/>
              <a:t>y is the independent variable</a:t>
            </a:r>
          </a:p>
          <a:p>
            <a:r>
              <a:rPr lang="en-US" dirty="0"/>
              <a:t> </a:t>
            </a:r>
            <a:r>
              <a:rPr lang="en-US" dirty="0" err="1"/>
              <a:t>test_size</a:t>
            </a:r>
            <a:r>
              <a:rPr lang="en-US" dirty="0"/>
              <a:t> defines the testing data and the training data ratio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14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ECEAA3-65FA-4F41-A7C4-2830FDD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9DD58E-2B81-4E4E-9B8F-25DD62F2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sklearn.linear_model</a:t>
            </a:r>
            <a:r>
              <a:rPr lang="en-US" dirty="0"/>
              <a:t> module implements generalized linear models such as Ridge, Bayesian, Lasso regression models</a:t>
            </a:r>
          </a:p>
          <a:p>
            <a:r>
              <a:rPr lang="en-US" dirty="0"/>
              <a:t>We will need also the </a:t>
            </a:r>
            <a:r>
              <a:rPr lang="en-US" dirty="0" err="1"/>
              <a:t>mean_squared_error</a:t>
            </a:r>
            <a:r>
              <a:rPr lang="en-US" dirty="0"/>
              <a:t> function provided by the </a:t>
            </a:r>
            <a:r>
              <a:rPr lang="en-US" dirty="0" err="1"/>
              <a:t>sklearn_metrics</a:t>
            </a:r>
            <a:r>
              <a:rPr lang="en-US" dirty="0"/>
              <a:t> module in order to calculate the error of the linear model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97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87D4E0-2668-43C9-8F4E-302ED8E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90B656-FBA4-4E60-9E79-6BAEB94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returns a linear model using the least squares function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lr_model.fit</a:t>
            </a:r>
            <a:r>
              <a:rPr lang="en-US" dirty="0"/>
              <a:t>(X , y)</a:t>
            </a:r>
          </a:p>
          <a:p>
            <a:pPr marL="0" indent="0">
              <a:buNone/>
            </a:pPr>
            <a:r>
              <a:rPr lang="en-US" dirty="0"/>
              <a:t>fits linear model where X the matrix/array of the training data and y the array of the target data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lr_predict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returns predicted values of the matrix/array X using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4192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A62817-07C6-43E1-ADDD-E3525FD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410FD0-EC2D-4B0C-B469-6B7696F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returns the coefficient of determination R^2 of the prediction where the best possible score is 1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lr_model.coef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returns an array of all dependent data coefficients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lr_model.intercept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returns the independent term in the linear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1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157711-33A8-4F28-B078-390F3F5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673295-D6D9-462D-8105-BE476411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40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ridge = </a:t>
            </a:r>
            <a:r>
              <a:rPr lang="en-US" dirty="0" err="1"/>
              <a:t>linear_model.Ridge</a:t>
            </a:r>
            <a:r>
              <a:rPr lang="en-US" dirty="0"/>
              <a:t>(alpha=1.0)</a:t>
            </a:r>
          </a:p>
          <a:p>
            <a:pPr marL="0" indent="0">
              <a:buNone/>
            </a:pPr>
            <a:r>
              <a:rPr lang="en-US" dirty="0"/>
              <a:t>where alpha is the regularization strength which improves the conditioning of the problem and reduces the variance of the estimates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ridge.fit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ridge.predict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828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0BD94-1257-453B-BA64-39E9AFE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261F58-2463-4D1F-98BA-B65E2055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ridge.coeff</a:t>
            </a:r>
            <a:r>
              <a:rPr lang="en-US" dirty="0"/>
              <a:t>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ridge.intercept</a:t>
            </a:r>
            <a:r>
              <a:rPr lang="en-US" dirty="0"/>
              <a:t>_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31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5EEDFC-7223-49B9-8F4A-BEA6E9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985E88-DBCB-4B30-B977-0F891C46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49" y="245803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lasso = </a:t>
            </a:r>
            <a:r>
              <a:rPr lang="en-US" dirty="0" err="1"/>
              <a:t>linear_model.Lasso</a:t>
            </a:r>
            <a:r>
              <a:rPr lang="en-US" dirty="0"/>
              <a:t>(alpha=0.1)</a:t>
            </a:r>
          </a:p>
          <a:p>
            <a:pPr marL="0" indent="0">
              <a:buNone/>
            </a:pPr>
            <a:r>
              <a:rPr lang="en-US" dirty="0"/>
              <a:t>where alpha is the constant which multiplies the L1 term. Using alpha=0 with the Lasso object is equivalent with an ordinary least square and is not advised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lasso.fit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lasso.predict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344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191</TotalTime>
  <Words>1223</Words>
  <Application>Microsoft Office PowerPoint</Application>
  <PresentationFormat>Ευρεία οθόνη</PresentationFormat>
  <Paragraphs>127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Κύκλωμα</vt:lpstr>
      <vt:lpstr>LINEAR REGRESSION </vt:lpstr>
      <vt:lpstr>Scikit-learn</vt:lpstr>
      <vt:lpstr>Libraries</vt:lpstr>
      <vt:lpstr>Libraries</vt:lpstr>
      <vt:lpstr>Linear model</vt:lpstr>
      <vt:lpstr>Linear model</vt:lpstr>
      <vt:lpstr>Ridge REGULARIZATION</vt:lpstr>
      <vt:lpstr>Ridge REGULARIZATION</vt:lpstr>
      <vt:lpstr>LASSO REGULARIZATION</vt:lpstr>
      <vt:lpstr>LASSO REGULARIZATION</vt:lpstr>
      <vt:lpstr>LEAST SQUARES ERROR</vt:lpstr>
      <vt:lpstr>TASK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Alternative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apomo</dc:creator>
  <cp:lastModifiedBy>apomo</cp:lastModifiedBy>
  <cp:revision>29</cp:revision>
  <dcterms:created xsi:type="dcterms:W3CDTF">2018-12-05T11:22:42Z</dcterms:created>
  <dcterms:modified xsi:type="dcterms:W3CDTF">2018-12-05T14:33:51Z</dcterms:modified>
</cp:coreProperties>
</file>