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4865688" cy="4865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A4A3A4"/>
          </p15:clr>
        </p15:guide>
        <p15:guide id="2" pos="1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E53B-D38D-45AF-8DB4-FE99FC22B933}" v="30" dt="2020-05-27T01:35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6" y="84"/>
      </p:cViewPr>
      <p:guideLst>
        <p:guide orient="horz" pos="1533"/>
        <p:guide pos="1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09B3E53B-D38D-45AF-8DB4-FE99FC22B933}"/>
    <pc:docChg chg="addSld modSld sldOrd">
      <pc:chgData name="Zacky -" userId="bd224fc989d7e9d8" providerId="LiveId" clId="{09B3E53B-D38D-45AF-8DB4-FE99FC22B933}" dt="2020-05-27T01:37:31.724" v="213" actId="1076"/>
      <pc:docMkLst>
        <pc:docMk/>
      </pc:docMkLst>
      <pc:sldChg chg="addSp modSp new mod ord">
        <pc:chgData name="Zacky -" userId="bd224fc989d7e9d8" providerId="LiveId" clId="{09B3E53B-D38D-45AF-8DB4-FE99FC22B933}" dt="2020-05-27T01:37:31.724" v="213" actId="1076"/>
        <pc:sldMkLst>
          <pc:docMk/>
          <pc:sldMk cId="698161277" sldId="256"/>
        </pc:sldMkLst>
        <pc:spChg chg="add mod">
          <ac:chgData name="Zacky -" userId="bd224fc989d7e9d8" providerId="LiveId" clId="{09B3E53B-D38D-45AF-8DB4-FE99FC22B933}" dt="2020-05-27T01:21:38.214" v="79" actId="1582"/>
          <ac:spMkLst>
            <pc:docMk/>
            <pc:sldMk cId="698161277" sldId="256"/>
            <ac:spMk id="3" creationId="{8EE5828E-195E-4059-911D-9EE0CC0F8A39}"/>
          </ac:spMkLst>
        </pc:spChg>
        <pc:spChg chg="add mod">
          <ac:chgData name="Zacky -" userId="bd224fc989d7e9d8" providerId="LiveId" clId="{09B3E53B-D38D-45AF-8DB4-FE99FC22B933}" dt="2020-05-27T01:37:28.921" v="212" actId="1076"/>
          <ac:spMkLst>
            <pc:docMk/>
            <pc:sldMk cId="698161277" sldId="256"/>
            <ac:spMk id="7" creationId="{284BBE51-83AB-4917-B1BB-11AC645B3D10}"/>
          </ac:spMkLst>
        </pc:spChg>
        <pc:picChg chg="add mod">
          <ac:chgData name="Zacky -" userId="bd224fc989d7e9d8" providerId="LiveId" clId="{09B3E53B-D38D-45AF-8DB4-FE99FC22B933}" dt="2020-05-27T01:33:35.022" v="164" actId="14861"/>
          <ac:picMkLst>
            <pc:docMk/>
            <pc:sldMk cId="698161277" sldId="256"/>
            <ac:picMk id="2" creationId="{9A9FE1EB-9ADE-49F7-85E8-10AA58731C8C}"/>
          </ac:picMkLst>
        </pc:picChg>
        <pc:picChg chg="add mod">
          <ac:chgData name="Zacky -" userId="bd224fc989d7e9d8" providerId="LiveId" clId="{09B3E53B-D38D-45AF-8DB4-FE99FC22B933}" dt="2020-05-27T01:27:15.766" v="82"/>
          <ac:picMkLst>
            <pc:docMk/>
            <pc:sldMk cId="698161277" sldId="256"/>
            <ac:picMk id="4" creationId="{C0EFF90B-C5A2-4091-A765-34A1E648B883}"/>
          </ac:picMkLst>
        </pc:picChg>
        <pc:picChg chg="add mod">
          <ac:chgData name="Zacky -" userId="bd224fc989d7e9d8" providerId="LiveId" clId="{09B3E53B-D38D-45AF-8DB4-FE99FC22B933}" dt="2020-05-27T01:37:31.724" v="213" actId="1076"/>
          <ac:picMkLst>
            <pc:docMk/>
            <pc:sldMk cId="698161277" sldId="256"/>
            <ac:picMk id="6" creationId="{8E1F846B-6867-46D8-B98C-C3EC851F67B8}"/>
          </ac:picMkLst>
        </pc:picChg>
      </pc:sldChg>
      <pc:sldChg chg="addSp modSp add mod ord">
        <pc:chgData name="Zacky -" userId="bd224fc989d7e9d8" providerId="LiveId" clId="{09B3E53B-D38D-45AF-8DB4-FE99FC22B933}" dt="2020-05-27T01:16:16.124" v="55"/>
        <pc:sldMkLst>
          <pc:docMk/>
          <pc:sldMk cId="4238184173" sldId="257"/>
        </pc:sldMkLst>
        <pc:spChg chg="add mod">
          <ac:chgData name="Zacky -" userId="bd224fc989d7e9d8" providerId="LiveId" clId="{09B3E53B-D38D-45AF-8DB4-FE99FC22B933}" dt="2020-05-27T01:15:42.179" v="2"/>
          <ac:spMkLst>
            <pc:docMk/>
            <pc:sldMk cId="4238184173" sldId="257"/>
            <ac:spMk id="2" creationId="{D1A1B9D7-A34B-4879-8BC0-51CD4A7ED254}"/>
          </ac:spMkLst>
        </pc:spChg>
        <pc:spChg chg="add mod">
          <ac:chgData name="Zacky -" userId="bd224fc989d7e9d8" providerId="LiveId" clId="{09B3E53B-D38D-45AF-8DB4-FE99FC22B933}" dt="2020-05-27T01:16:11.056" v="53" actId="20577"/>
          <ac:spMkLst>
            <pc:docMk/>
            <pc:sldMk cId="4238184173" sldId="257"/>
            <ac:spMk id="3" creationId="{8108A461-5EE4-47CD-A7FD-9F1A03C87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27" y="796306"/>
            <a:ext cx="4135835" cy="1693980"/>
          </a:xfrm>
        </p:spPr>
        <p:txBody>
          <a:bodyPr anchor="b"/>
          <a:lstStyle>
            <a:lvl1pPr algn="ctr"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11" y="2555613"/>
            <a:ext cx="3649266" cy="1174748"/>
          </a:xfrm>
        </p:spPr>
        <p:txBody>
          <a:bodyPr/>
          <a:lstStyle>
            <a:lvl1pPr marL="0" indent="0" algn="ctr">
              <a:buNone/>
              <a:defRPr sz="1277"/>
            </a:lvl1pPr>
            <a:lvl2pPr marL="243276" indent="0" algn="ctr">
              <a:buNone/>
              <a:defRPr sz="1064"/>
            </a:lvl2pPr>
            <a:lvl3pPr marL="486552" indent="0" algn="ctr">
              <a:buNone/>
              <a:defRPr sz="958"/>
            </a:lvl3pPr>
            <a:lvl4pPr marL="729828" indent="0" algn="ctr">
              <a:buNone/>
              <a:defRPr sz="851"/>
            </a:lvl4pPr>
            <a:lvl5pPr marL="973104" indent="0" algn="ctr">
              <a:buNone/>
              <a:defRPr sz="851"/>
            </a:lvl5pPr>
            <a:lvl6pPr marL="1216381" indent="0" algn="ctr">
              <a:buNone/>
              <a:defRPr sz="851"/>
            </a:lvl6pPr>
            <a:lvl7pPr marL="1459657" indent="0" algn="ctr">
              <a:buNone/>
              <a:defRPr sz="851"/>
            </a:lvl7pPr>
            <a:lvl8pPr marL="1702933" indent="0" algn="ctr">
              <a:buNone/>
              <a:defRPr sz="851"/>
            </a:lvl8pPr>
            <a:lvl9pPr marL="1946209" indent="0" algn="ctr">
              <a:buNone/>
              <a:defRPr sz="85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2008" y="259053"/>
            <a:ext cx="1049164" cy="41234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516" y="259053"/>
            <a:ext cx="3086671" cy="41234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82" y="1213044"/>
            <a:ext cx="4196656" cy="2023991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82" y="3256183"/>
            <a:ext cx="4196656" cy="1064369"/>
          </a:xfrm>
        </p:spPr>
        <p:txBody>
          <a:bodyPr/>
          <a:lstStyle>
            <a:lvl1pPr marL="0" indent="0">
              <a:buNone/>
              <a:defRPr sz="1277">
                <a:solidFill>
                  <a:schemeClr val="tx1"/>
                </a:solidFill>
              </a:defRPr>
            </a:lvl1pPr>
            <a:lvl2pPr marL="24327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2pPr>
            <a:lvl3pPr marL="486552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729828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4pPr>
            <a:lvl5pPr marL="97310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5pPr>
            <a:lvl6pPr marL="1216381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6pPr>
            <a:lvl7pPr marL="1459657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7pPr>
            <a:lvl8pPr marL="1702933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8pPr>
            <a:lvl9pPr marL="1946209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16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3255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259054"/>
            <a:ext cx="4196656" cy="9404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50" y="1192770"/>
            <a:ext cx="2058414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150" y="1777328"/>
            <a:ext cx="2058414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3255" y="1192770"/>
            <a:ext cx="2068551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3255" y="1777328"/>
            <a:ext cx="2068551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6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51" y="700570"/>
            <a:ext cx="2463255" cy="3457792"/>
          </a:xfrm>
        </p:spPr>
        <p:txBody>
          <a:bodyPr/>
          <a:lstStyle>
            <a:lvl1pPr>
              <a:defRPr sz="1703"/>
            </a:lvl1pPr>
            <a:lvl2pPr>
              <a:defRPr sz="1490"/>
            </a:lvl2pPr>
            <a:lvl3pPr>
              <a:defRPr sz="1277"/>
            </a:lvl3pPr>
            <a:lvl4pPr>
              <a:defRPr sz="1064"/>
            </a:lvl4pPr>
            <a:lvl5pPr>
              <a:defRPr sz="1064"/>
            </a:lvl5pPr>
            <a:lvl6pPr>
              <a:defRPr sz="1064"/>
            </a:lvl6pPr>
            <a:lvl7pPr>
              <a:defRPr sz="1064"/>
            </a:lvl7pPr>
            <a:lvl8pPr>
              <a:defRPr sz="1064"/>
            </a:lvl8pPr>
            <a:lvl9pPr>
              <a:defRPr sz="106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8551" y="700570"/>
            <a:ext cx="2463255" cy="3457792"/>
          </a:xfrm>
        </p:spPr>
        <p:txBody>
          <a:bodyPr anchor="t"/>
          <a:lstStyle>
            <a:lvl1pPr marL="0" indent="0">
              <a:buNone/>
              <a:defRPr sz="1703"/>
            </a:lvl1pPr>
            <a:lvl2pPr marL="243276" indent="0">
              <a:buNone/>
              <a:defRPr sz="1490"/>
            </a:lvl2pPr>
            <a:lvl3pPr marL="486552" indent="0">
              <a:buNone/>
              <a:defRPr sz="1277"/>
            </a:lvl3pPr>
            <a:lvl4pPr marL="729828" indent="0">
              <a:buNone/>
              <a:defRPr sz="1064"/>
            </a:lvl4pPr>
            <a:lvl5pPr marL="973104" indent="0">
              <a:buNone/>
              <a:defRPr sz="1064"/>
            </a:lvl5pPr>
            <a:lvl6pPr marL="1216381" indent="0">
              <a:buNone/>
              <a:defRPr sz="1064"/>
            </a:lvl6pPr>
            <a:lvl7pPr marL="1459657" indent="0">
              <a:buNone/>
              <a:defRPr sz="1064"/>
            </a:lvl7pPr>
            <a:lvl8pPr marL="1702933" indent="0">
              <a:buNone/>
              <a:defRPr sz="1064"/>
            </a:lvl8pPr>
            <a:lvl9pPr marL="1946209" indent="0">
              <a:buNone/>
              <a:defRPr sz="10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516" y="259054"/>
            <a:ext cx="4196656" cy="94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16" y="1295264"/>
            <a:ext cx="4196656" cy="308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516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270E-C310-4A15-A181-70DB3B0EDDE1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1759" y="4509773"/>
            <a:ext cx="164217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6392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6552" rtl="0" eaLnBrk="1" latinLnBrk="0" hangingPunct="1">
        <a:lnSpc>
          <a:spcPct val="90000"/>
        </a:lnSpc>
        <a:spcBef>
          <a:spcPct val="0"/>
        </a:spcBef>
        <a:buNone/>
        <a:defRPr kumimoji="1" sz="23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638" indent="-121638" algn="l" defTabSz="486552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4914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277" kern="1200">
          <a:solidFill>
            <a:schemeClr val="tx1"/>
          </a:solidFill>
          <a:latin typeface="+mn-lt"/>
          <a:ea typeface="+mn-ea"/>
          <a:cs typeface="+mn-cs"/>
        </a:defRPr>
      </a:lvl2pPr>
      <a:lvl3pPr marL="608190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51466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1094743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338019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581295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824571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2067847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1pPr>
      <a:lvl2pPr marL="243276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2pPr>
      <a:lvl3pPr marL="486552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3pPr>
      <a:lvl4pPr marL="729828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973104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216381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459657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702933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1946209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B9D7-A34B-4879-8BC0-51CD4A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8A461-5EE4-47CD-A7FD-9F1A03C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icon</a:t>
            </a:r>
            <a:r>
              <a:rPr lang="en-US" altLang="ja-JP" dirty="0"/>
              <a:t>	512x512px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65930" y="2"/>
            <a:ext cx="8628897" cy="4853750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90" cy="4865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" y="1123156"/>
            <a:ext cx="3028950" cy="2619375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6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89" cy="4865683"/>
          </a:xfrm>
          <a:prstGeom prst="rect">
            <a:avLst/>
          </a:prstGeom>
          <a:noFill/>
          <a:ln w="1016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" y="846843"/>
            <a:ext cx="3667986" cy="3172002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1383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</Words>
  <Application>Microsoft Office PowerPoint</Application>
  <PresentationFormat>ユーザー設定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真也</dc:creator>
  <cp:lastModifiedBy>尾崎 真也</cp:lastModifiedBy>
  <cp:revision>5</cp:revision>
  <dcterms:created xsi:type="dcterms:W3CDTF">2020-05-27T01:09:28Z</dcterms:created>
  <dcterms:modified xsi:type="dcterms:W3CDTF">2020-06-24T03:26:21Z</dcterms:modified>
</cp:coreProperties>
</file>