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2"/>
  </p:notesMasterIdLst>
  <p:handoutMasterIdLst>
    <p:handoutMasterId r:id="rId13"/>
  </p:handoutMasterIdLst>
  <p:sldIdLst>
    <p:sldId id="279" r:id="rId5"/>
    <p:sldId id="278" r:id="rId6"/>
    <p:sldId id="256" r:id="rId7"/>
    <p:sldId id="258" r:id="rId8"/>
    <p:sldId id="260" r:id="rId9"/>
    <p:sldId id="264" r:id="rId10"/>
    <p:sldId id="274" r:id="rId11"/>
  </p:sldIdLst>
  <p:sldSz cx="12192000" cy="6858000"/>
  <p:notesSz cx="10018713" cy="6888163"/>
  <p:defaultTextStyle>
    <a:defPPr rtl="0">
      <a:defRPr lang="ja-jp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5/1ガイダンス" id="{0DD0FC0D-1F1E-4B83-A570-9A5DB475596A}">
          <p14:sldIdLst>
            <p14:sldId id="279"/>
            <p14:sldId id="278"/>
          </p14:sldIdLst>
        </p14:section>
        <p14:section name="追加資料（配布済）" id="{16063FF8-F6EB-4221-86A2-CD2AA4FBCB37}">
          <p14:sldIdLst/>
        </p14:section>
        <p14:section name="追加資料（未配布）" id="{51538FDF-8116-4684-A41C-00823C660BE0}">
          <p14:sldIdLst/>
        </p14:section>
        <p14:section name="テンプレ" id="{8B06560A-8D46-47DB-9847-296D09B7D767}">
          <p14:sldIdLst>
            <p14:sldId id="256"/>
            <p14:sldId id="258"/>
            <p14:sldId id="260"/>
            <p14:sldId id="264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CBEB"/>
    <a:srgbClr val="F18FAC"/>
    <a:srgbClr val="8362C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01703C-2386-4777-B41E-07BADA9B01E5}" v="439" dt="2020-05-08T08:36:49.6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41" autoAdjust="0"/>
  </p:normalViewPr>
  <p:slideViewPr>
    <p:cSldViewPr snapToGrid="0" snapToObjects="1">
      <p:cViewPr varScale="1">
        <p:scale>
          <a:sx n="109" d="100"/>
          <a:sy n="109" d="100"/>
        </p:scale>
        <p:origin x="144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78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仮想現実の使用</c:v>
                </c:pt>
              </c:strCache>
            </c:strRef>
          </c:tx>
          <c:spPr>
            <a:ln w="635">
              <a:solidFill>
                <a:schemeClr val="tx1">
                  <a:alpha val="50000"/>
                </a:schemeClr>
              </a:solidFill>
            </a:ln>
          </c:spPr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635">
                <a:solidFill>
                  <a:schemeClr val="tx1">
                    <a:alpha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08D-40C0-8B5F-39AFF9B0DD40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635">
                <a:solidFill>
                  <a:schemeClr val="tx1">
                    <a:alpha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08D-40C0-8B5F-39AFF9B0DD40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635">
                <a:solidFill>
                  <a:schemeClr val="tx1">
                    <a:alpha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08D-40C0-8B5F-39AFF9B0DD40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635">
                <a:solidFill>
                  <a:schemeClr val="tx1">
                    <a:alpha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08D-40C0-8B5F-39AFF9B0DD40}"/>
              </c:ext>
            </c:extLst>
          </c:dPt>
          <c:dPt>
            <c:idx val="4"/>
            <c:bubble3D val="0"/>
            <c:spPr>
              <a:solidFill>
                <a:schemeClr val="accent1">
                  <a:tint val="30000"/>
                </a:schemeClr>
              </a:solidFill>
              <a:ln w="635">
                <a:solidFill>
                  <a:schemeClr val="tx1">
                    <a:alpha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08D-40C0-8B5F-39AFF9B0DD40}"/>
              </c:ext>
            </c:extLst>
          </c:dPt>
          <c:cat>
            <c:strRef>
              <c:f>Sheet1!$A$2:$A$5</c:f>
              <c:strCache>
                <c:ptCount val="4"/>
                <c:pt idx="0">
                  <c:v>教育</c:v>
                </c:pt>
                <c:pt idx="1">
                  <c:v>旅行</c:v>
                </c:pt>
                <c:pt idx="2">
                  <c:v>医療</c:v>
                </c:pt>
                <c:pt idx="3">
                  <c:v>レクリエーション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56</c:v>
                </c:pt>
                <c:pt idx="1">
                  <c:v>20</c:v>
                </c:pt>
                <c:pt idx="2">
                  <c:v>14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ED-47D8-93E1-999E2EC5A8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635" cap="flat" cmpd="sng" algn="ctr">
              <a:solidFill>
                <a:schemeClr val="tx1">
                  <a:alpha val="50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724402046109014"/>
          <c:y val="0.24478787350719053"/>
          <c:w val="0.15149181877179171"/>
          <c:h val="0.605553062173976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7.svg"/><Relationship Id="rId1" Type="http://schemas.openxmlformats.org/officeDocument/2006/relationships/image" Target="../media/image14.png"/><Relationship Id="rId6" Type="http://schemas.openxmlformats.org/officeDocument/2006/relationships/image" Target="../media/image11.svg"/><Relationship Id="rId5" Type="http://schemas.openxmlformats.org/officeDocument/2006/relationships/image" Target="../media/image1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6039115-797B-304C-9FC0-EFABB1F21232}">
      <dgm:prSet custT="1"/>
      <dgm:spPr/>
      <dgm:t>
        <a:bodyPr rtlCol="0"/>
        <a:lstStyle/>
        <a:p>
          <a:pPr rtl="0"/>
          <a:r>
            <a:rPr lang="ja-JP" altLang="en-US" sz="2300" baseline="0" noProof="0" dirty="0">
              <a:latin typeface="Meiryo UI" panose="020B0604030504040204" pitchFamily="50" charset="-128"/>
              <a:ea typeface="Meiryo UI" panose="020B0604030504040204" pitchFamily="50" charset="-128"/>
            </a:rPr>
            <a:t>スマート製品</a:t>
          </a:r>
        </a:p>
      </dgm:t>
    </dgm:pt>
    <dgm:pt modelId="{C8EABE8F-1E84-494E-AD8A-32BA419A36E9}" type="parTrans" cxnId="{31C3237C-2299-B649-8C93-587C97AC9999}">
      <dgm:prSet/>
      <dgm:spPr/>
      <dgm:t>
        <a:bodyPr rtlCol="0"/>
        <a:lstStyle/>
        <a:p>
          <a:pPr rtl="0"/>
          <a:endParaRPr lang="ja-JP" altLang="en-US" noProof="0" dirty="0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39563C5-C199-4F5B-A899-8CC0710341A0}">
      <dgm:prSet/>
      <dgm:spPr/>
      <dgm:t>
        <a:bodyPr rtlCol="0"/>
        <a:lstStyle/>
        <a:p>
          <a:pPr rtl="0"/>
          <a:r>
            <a:rPr lang="ja-JP" altLang="en-US" baseline="0" noProof="0" dirty="0">
              <a:latin typeface="Meiryo UI" panose="020B0604030504040204" pitchFamily="50" charset="-128"/>
              <a:ea typeface="Meiryo UI" panose="020B0604030504040204" pitchFamily="50" charset="-128"/>
            </a:rPr>
            <a:t>音声認識</a:t>
          </a:r>
        </a:p>
      </dgm:t>
    </dgm:pt>
    <dgm:pt modelId="{6531EA77-44C5-4E3D-BA04-70C1E49BCD39}" type="parTrans" cxnId="{BBAD9FDB-1013-4B11-A9AE-2815527D1B78}">
      <dgm:prSet/>
      <dgm:spPr/>
      <dgm:t>
        <a:bodyPr rtlCol="0"/>
        <a:lstStyle/>
        <a:p>
          <a:pPr rtl="0"/>
          <a:endParaRPr lang="ja-JP" altLang="en-US" noProof="0" dirty="0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15B1A768-2666-4AB4-BDA7-F0E3C4160D59}">
      <dgm:prSet/>
      <dgm:spPr/>
      <dgm:t>
        <a:bodyPr rtlCol="0"/>
        <a:lstStyle/>
        <a:p>
          <a:pPr rtl="0"/>
          <a:r>
            <a:rPr lang="ja-JP" altLang="en-US" baseline="0" noProof="0" dirty="0">
              <a:latin typeface="Meiryo UI" panose="020B0604030504040204" pitchFamily="50" charset="-128"/>
              <a:ea typeface="Meiryo UI" panose="020B0604030504040204" pitchFamily="50" charset="-128"/>
            </a:rPr>
            <a:t>人工知能</a:t>
          </a:r>
        </a:p>
      </dgm:t>
    </dgm:pt>
    <dgm:pt modelId="{D47033D3-4E41-485A-B515-A02A8C3B404A}" type="parTrans" cxnId="{08DEC938-538C-403B-80C3-828B96DAFF82}">
      <dgm:prSet/>
      <dgm:spPr/>
      <dgm:t>
        <a:bodyPr rtlCol="0"/>
        <a:lstStyle/>
        <a:p>
          <a:pPr rtl="0"/>
          <a:endParaRPr lang="ja-JP" altLang="en-US" noProof="0" dirty="0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AA5586A-C40E-4DDA-98A5-6545F36F46AB}">
      <dgm:prSet/>
      <dgm:spPr/>
      <dgm:t>
        <a:bodyPr rtlCol="0"/>
        <a:lstStyle/>
        <a:p>
          <a:pPr rtl="0"/>
          <a:r>
            <a:rPr lang="ja-JP" altLang="en-US" baseline="0" noProof="0" dirty="0">
              <a:latin typeface="Meiryo UI" panose="020B0604030504040204" pitchFamily="50" charset="-128"/>
              <a:ea typeface="Meiryo UI" panose="020B0604030504040204" pitchFamily="50" charset="-128"/>
            </a:rPr>
            <a:t>仮想現実</a:t>
          </a:r>
        </a:p>
      </dgm:t>
    </dgm:pt>
    <dgm:pt modelId="{ABF44FB7-9255-4D99-BC69-3BE74FDF8E87}" type="parTrans" cxnId="{119FEAF1-383D-4740-9124-CC9EEA7E35F9}">
      <dgm:prSet/>
      <dgm:spPr/>
      <dgm:t>
        <a:bodyPr rtlCol="0"/>
        <a:lstStyle/>
        <a:p>
          <a:pPr rtl="0"/>
          <a:endParaRPr lang="ja-JP" altLang="en-US" noProof="0" dirty="0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-487"/>
      <dgm:spPr/>
    </dgm:pt>
    <dgm:pt modelId="{283005FA-6463-4617-A2CF-7C3C4FCD1B71}" type="pres">
      <dgm:prSet presAssocID="{66039115-797B-304C-9FC0-EFABB1F21232}" presName="text_1" presStyleLbl="node1" presStyleIdx="0" presStyleCnt="0" custScaleY="40894" custLinFactNeighborX="-83" custLinFactNeighborY="-3289">
        <dgm:presLayoutVars>
          <dgm:bulletEnabled val="1"/>
        </dgm:presLayoutVars>
      </dgm:prSet>
      <dgm:spPr/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>
        <dgm:presLayoutVars>
          <dgm:bulletEnabled val="1"/>
        </dgm:presLayoutVars>
      </dgm:prSet>
      <dgm:spPr/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/>
      <dgm:spPr/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>
        <dgm:presLayoutVars>
          <dgm:bulletEnabled val="1"/>
        </dgm:presLayoutVars>
      </dgm:prSet>
      <dgm:spPr/>
    </dgm:pt>
  </dgm:ptLst>
  <dgm:cxnLst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5B76ED-C686-4E97-9A28-74231B4FDDD1}" type="doc">
      <dgm:prSet loTypeId="urn:microsoft.com/office/officeart/2009/3/layout/CircleRelationship" loCatId="relationship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B388C4F7-DD86-40E4-BA83-6838C8E845B2}">
      <dgm:prSet phldrT="[Text]" custT="1"/>
      <dgm:spPr/>
      <dgm:t>
        <a:bodyPr rtlCol="0"/>
        <a:lstStyle/>
        <a:p>
          <a:pPr rtl="0"/>
          <a:r>
            <a:rPr lang="ja-JP" altLang="en-US" sz="1600" b="1" baseline="0" noProof="0" dirty="0">
              <a:latin typeface="Meiryo UI" panose="020B0604030504040204" pitchFamily="50" charset="-128"/>
              <a:ea typeface="Meiryo UI" panose="020B0604030504040204" pitchFamily="50" charset="-128"/>
            </a:rPr>
            <a:t>問題解決</a:t>
          </a:r>
        </a:p>
      </dgm:t>
    </dgm:pt>
    <dgm:pt modelId="{4F4EFEB2-AE6B-4B4E-A388-E726479684C1}" type="parTrans" cxnId="{FDEC3F6B-F860-4E8B-8B14-455DBFCFBFB4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BEE196C3-EEB3-4935-976F-A713EF603EEA}" type="sibTrans" cxnId="{FDEC3F6B-F860-4E8B-8B14-455DBFCFBFB4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27C8F191-CB8B-4A89-9EDF-D94B6E4ADC92}">
      <dgm:prSet phldrT="[Text]" custT="1"/>
      <dgm:spPr/>
      <dgm:t>
        <a:bodyPr rtlCol="0"/>
        <a:lstStyle/>
        <a:p>
          <a:pPr rtl="0"/>
          <a:r>
            <a:rPr lang="ja-JP" altLang="en-US" sz="1600" b="1" baseline="0" noProof="0" dirty="0">
              <a:latin typeface="Meiryo UI" panose="020B0604030504040204" pitchFamily="50" charset="-128"/>
              <a:ea typeface="Meiryo UI" panose="020B0604030504040204" pitchFamily="50" charset="-128"/>
            </a:rPr>
            <a:t>アルゴリズム</a:t>
          </a:r>
        </a:p>
      </dgm:t>
    </dgm:pt>
    <dgm:pt modelId="{8EFDF7C7-310E-4ED5-B739-2186FB69ED8A}" type="parTrans" cxnId="{4E26289A-3825-4A9C-991F-8AB8A7EFD597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55F5D09-ECCD-4FC5-B350-FED951F57983}" type="sibTrans" cxnId="{4E26289A-3825-4A9C-991F-8AB8A7EFD597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EFF5EA2-6931-4098-96C8-31AE53CB425B}">
      <dgm:prSet phldrT="[Text]" custT="1"/>
      <dgm:spPr/>
      <dgm:t>
        <a:bodyPr rtlCol="0"/>
        <a:lstStyle/>
        <a:p>
          <a:pPr rtl="0"/>
          <a:r>
            <a:rPr lang="ja-JP" altLang="en-US" sz="1600" b="1" baseline="0" noProof="0" dirty="0">
              <a:latin typeface="Meiryo UI" panose="020B0604030504040204" pitchFamily="50" charset="-128"/>
              <a:ea typeface="Meiryo UI" panose="020B0604030504040204" pitchFamily="50" charset="-128"/>
            </a:rPr>
            <a:t>オートメーション</a:t>
          </a:r>
        </a:p>
      </dgm:t>
    </dgm:pt>
    <dgm:pt modelId="{AC52CE11-07EF-42A7-A67A-2231908FD231}" type="parTrans" cxnId="{2D96128D-55F5-4B46-B071-9EA8CDCA9DCD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FB25E557-3597-4AEA-B1FC-EA99A632BFB1}" type="sibTrans" cxnId="{2D96128D-55F5-4B46-B071-9EA8CDCA9DCD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EC323DFF-E2DA-4381-8948-5F3D2CD82207}" type="pres">
      <dgm:prSet presAssocID="{BE5B76ED-C686-4E97-9A28-74231B4FDDD1}" presName="Name0" presStyleCnt="0">
        <dgm:presLayoutVars>
          <dgm:chMax val="1"/>
          <dgm:chPref val="1"/>
        </dgm:presLayoutVars>
      </dgm:prSet>
      <dgm:spPr/>
    </dgm:pt>
    <dgm:pt modelId="{A6EEB127-C2F5-4C0D-B108-CC2B3F78F4F1}" type="pres">
      <dgm:prSet presAssocID="{B388C4F7-DD86-40E4-BA83-6838C8E845B2}" presName="Parent" presStyleLbl="node0" presStyleIdx="0" presStyleCnt="1">
        <dgm:presLayoutVars>
          <dgm:chMax val="5"/>
          <dgm:chPref val="5"/>
        </dgm:presLayoutVars>
      </dgm:prSet>
      <dgm:spPr/>
    </dgm:pt>
    <dgm:pt modelId="{8A0FF0D8-0AF7-44A4-833E-7EA23A507B5A}" type="pres">
      <dgm:prSet presAssocID="{B388C4F7-DD86-40E4-BA83-6838C8E845B2}" presName="Accent1" presStyleLbl="node1" presStyleIdx="0" presStyleCnt="13"/>
      <dgm:spPr/>
    </dgm:pt>
    <dgm:pt modelId="{F988BAF3-9DE2-4A25-84FE-B7C476401BC3}" type="pres">
      <dgm:prSet presAssocID="{B388C4F7-DD86-40E4-BA83-6838C8E845B2}" presName="Accent2" presStyleLbl="node1" presStyleIdx="1" presStyleCnt="13"/>
      <dgm:spPr/>
    </dgm:pt>
    <dgm:pt modelId="{6288D093-07AF-4EEB-B57C-FB5DA4420E30}" type="pres">
      <dgm:prSet presAssocID="{B388C4F7-DD86-40E4-BA83-6838C8E845B2}" presName="Accent3" presStyleLbl="node1" presStyleIdx="2" presStyleCnt="13"/>
      <dgm:spPr/>
    </dgm:pt>
    <dgm:pt modelId="{099685E2-34CD-4723-A342-ED2D0CA22ECA}" type="pres">
      <dgm:prSet presAssocID="{B388C4F7-DD86-40E4-BA83-6838C8E845B2}" presName="Accent4" presStyleLbl="node1" presStyleIdx="3" presStyleCnt="13"/>
      <dgm:spPr/>
    </dgm:pt>
    <dgm:pt modelId="{282F7230-9226-4387-9620-3DC67223F95C}" type="pres">
      <dgm:prSet presAssocID="{B388C4F7-DD86-40E4-BA83-6838C8E845B2}" presName="Accent5" presStyleLbl="node1" presStyleIdx="4" presStyleCnt="13"/>
      <dgm:spPr/>
    </dgm:pt>
    <dgm:pt modelId="{2682D7C4-37F7-4CA1-B102-AED7627E9C93}" type="pres">
      <dgm:prSet presAssocID="{B388C4F7-DD86-40E4-BA83-6838C8E845B2}" presName="Accent6" presStyleLbl="node1" presStyleIdx="5" presStyleCnt="13"/>
      <dgm:spPr/>
    </dgm:pt>
    <dgm:pt modelId="{CCDD2561-1FC5-4EA6-AD90-3ADAF62A41D1}" type="pres">
      <dgm:prSet presAssocID="{27C8F191-CB8B-4A89-9EDF-D94B6E4ADC92}" presName="Child1" presStyleLbl="node1" presStyleIdx="6" presStyleCnt="13" custScaleX="142765" custScaleY="142765" custLinFactNeighborX="-13611" custLinFactNeighborY="-20914">
        <dgm:presLayoutVars>
          <dgm:chMax val="0"/>
          <dgm:chPref val="0"/>
        </dgm:presLayoutVars>
      </dgm:prSet>
      <dgm:spPr/>
    </dgm:pt>
    <dgm:pt modelId="{DD36342D-1CB9-480B-9443-592ECACCB1B2}" type="pres">
      <dgm:prSet presAssocID="{27C8F191-CB8B-4A89-9EDF-D94B6E4ADC92}" presName="Accent7" presStyleCnt="0"/>
      <dgm:spPr/>
    </dgm:pt>
    <dgm:pt modelId="{2470B0FE-F3CE-48F3-AE82-73016C487D68}" type="pres">
      <dgm:prSet presAssocID="{27C8F191-CB8B-4A89-9EDF-D94B6E4ADC92}" presName="AccentHold1" presStyleLbl="node1" presStyleIdx="7" presStyleCnt="13"/>
      <dgm:spPr/>
    </dgm:pt>
    <dgm:pt modelId="{1C5C821B-7AF3-4B1C-B3FE-45A337B82741}" type="pres">
      <dgm:prSet presAssocID="{27C8F191-CB8B-4A89-9EDF-D94B6E4ADC92}" presName="Accent8" presStyleCnt="0"/>
      <dgm:spPr/>
    </dgm:pt>
    <dgm:pt modelId="{48BC9D73-B86D-4378-970E-5CD650E31618}" type="pres">
      <dgm:prSet presAssocID="{27C8F191-CB8B-4A89-9EDF-D94B6E4ADC92}" presName="AccentHold2" presStyleLbl="node1" presStyleIdx="8" presStyleCnt="13"/>
      <dgm:spPr/>
    </dgm:pt>
    <dgm:pt modelId="{EB301C3D-F1F9-4A72-AC54-827EBC1AD812}" type="pres">
      <dgm:prSet presAssocID="{AEFF5EA2-6931-4098-96C8-31AE53CB425B}" presName="Child2" presStyleLbl="node1" presStyleIdx="9" presStyleCnt="13" custScaleX="155423" custScaleY="155423" custLinFactNeighborX="22013" custLinFactNeighborY="-5070">
        <dgm:presLayoutVars>
          <dgm:chMax val="0"/>
          <dgm:chPref val="0"/>
        </dgm:presLayoutVars>
      </dgm:prSet>
      <dgm:spPr/>
    </dgm:pt>
    <dgm:pt modelId="{6B30F03A-93BA-441A-ABF4-25C2455DF7C0}" type="pres">
      <dgm:prSet presAssocID="{AEFF5EA2-6931-4098-96C8-31AE53CB425B}" presName="Accent9" presStyleCnt="0"/>
      <dgm:spPr/>
    </dgm:pt>
    <dgm:pt modelId="{0DF8FB3E-B0B0-40D8-B039-0C7B496BBA97}" type="pres">
      <dgm:prSet presAssocID="{AEFF5EA2-6931-4098-96C8-31AE53CB425B}" presName="AccentHold1" presStyleLbl="node1" presStyleIdx="10" presStyleCnt="13"/>
      <dgm:spPr/>
    </dgm:pt>
    <dgm:pt modelId="{37FA1CD0-A7DC-4E74-BDC2-224405012EB0}" type="pres">
      <dgm:prSet presAssocID="{AEFF5EA2-6931-4098-96C8-31AE53CB425B}" presName="Accent10" presStyleCnt="0"/>
      <dgm:spPr/>
    </dgm:pt>
    <dgm:pt modelId="{022614F8-042B-41CB-A6A7-8094C903EB2F}" type="pres">
      <dgm:prSet presAssocID="{AEFF5EA2-6931-4098-96C8-31AE53CB425B}" presName="AccentHold2" presStyleLbl="node1" presStyleIdx="11" presStyleCnt="13"/>
      <dgm:spPr/>
    </dgm:pt>
    <dgm:pt modelId="{BA4661A9-DFAB-468E-97BE-F29D08FF69A9}" type="pres">
      <dgm:prSet presAssocID="{AEFF5EA2-6931-4098-96C8-31AE53CB425B}" presName="Accent11" presStyleCnt="0"/>
      <dgm:spPr/>
    </dgm:pt>
    <dgm:pt modelId="{C85BB588-B4E8-4D50-9280-4D4F2686007C}" type="pres">
      <dgm:prSet presAssocID="{AEFF5EA2-6931-4098-96C8-31AE53CB425B}" presName="AccentHold3" presStyleLbl="node1" presStyleIdx="12" presStyleCnt="13"/>
      <dgm:spPr/>
    </dgm:pt>
  </dgm:ptLst>
  <dgm:cxnLst>
    <dgm:cxn modelId="{9443D217-9168-4ECF-A563-7C2F4C998EAA}" type="presOf" srcId="{27C8F191-CB8B-4A89-9EDF-D94B6E4ADC92}" destId="{CCDD2561-1FC5-4EA6-AD90-3ADAF62A41D1}" srcOrd="0" destOrd="0" presId="urn:microsoft.com/office/officeart/2009/3/layout/CircleRelationship"/>
    <dgm:cxn modelId="{FDEC3F6B-F860-4E8B-8B14-455DBFCFBFB4}" srcId="{BE5B76ED-C686-4E97-9A28-74231B4FDDD1}" destId="{B388C4F7-DD86-40E4-BA83-6838C8E845B2}" srcOrd="0" destOrd="0" parTransId="{4F4EFEB2-AE6B-4B4E-A388-E726479684C1}" sibTransId="{BEE196C3-EEB3-4935-976F-A713EF603EEA}"/>
    <dgm:cxn modelId="{2D96128D-55F5-4B46-B071-9EA8CDCA9DCD}" srcId="{B388C4F7-DD86-40E4-BA83-6838C8E845B2}" destId="{AEFF5EA2-6931-4098-96C8-31AE53CB425B}" srcOrd="1" destOrd="0" parTransId="{AC52CE11-07EF-42A7-A67A-2231908FD231}" sibTransId="{FB25E557-3597-4AEA-B1FC-EA99A632BFB1}"/>
    <dgm:cxn modelId="{4E26289A-3825-4A9C-991F-8AB8A7EFD597}" srcId="{B388C4F7-DD86-40E4-BA83-6838C8E845B2}" destId="{27C8F191-CB8B-4A89-9EDF-D94B6E4ADC92}" srcOrd="0" destOrd="0" parTransId="{8EFDF7C7-310E-4ED5-B739-2186FB69ED8A}" sibTransId="{755F5D09-ECCD-4FC5-B350-FED951F57983}"/>
    <dgm:cxn modelId="{61F4EB9B-7EBC-4FC4-B727-C4A1C0EF0E59}" type="presOf" srcId="{AEFF5EA2-6931-4098-96C8-31AE53CB425B}" destId="{EB301C3D-F1F9-4A72-AC54-827EBC1AD812}" srcOrd="0" destOrd="0" presId="urn:microsoft.com/office/officeart/2009/3/layout/CircleRelationship"/>
    <dgm:cxn modelId="{873563D0-860F-487F-97A2-E4B8D49A3DAA}" type="presOf" srcId="{B388C4F7-DD86-40E4-BA83-6838C8E845B2}" destId="{A6EEB127-C2F5-4C0D-B108-CC2B3F78F4F1}" srcOrd="0" destOrd="0" presId="urn:microsoft.com/office/officeart/2009/3/layout/CircleRelationship"/>
    <dgm:cxn modelId="{A3AC16E3-96A0-4DCE-A502-BF3413F7EEBB}" type="presOf" srcId="{BE5B76ED-C686-4E97-9A28-74231B4FDDD1}" destId="{EC323DFF-E2DA-4381-8948-5F3D2CD82207}" srcOrd="0" destOrd="0" presId="urn:microsoft.com/office/officeart/2009/3/layout/CircleRelationship"/>
    <dgm:cxn modelId="{7D45573C-4EBD-433F-BFA4-B1A529D7A12E}" type="presParOf" srcId="{EC323DFF-E2DA-4381-8948-5F3D2CD82207}" destId="{A6EEB127-C2F5-4C0D-B108-CC2B3F78F4F1}" srcOrd="0" destOrd="0" presId="urn:microsoft.com/office/officeart/2009/3/layout/CircleRelationship"/>
    <dgm:cxn modelId="{F969CC6B-49AF-4CFA-905C-5A439FA65BB3}" type="presParOf" srcId="{EC323DFF-E2DA-4381-8948-5F3D2CD82207}" destId="{8A0FF0D8-0AF7-44A4-833E-7EA23A507B5A}" srcOrd="1" destOrd="0" presId="urn:microsoft.com/office/officeart/2009/3/layout/CircleRelationship"/>
    <dgm:cxn modelId="{0B13118F-EC84-4BBC-B9D4-F016C42736A0}" type="presParOf" srcId="{EC323DFF-E2DA-4381-8948-5F3D2CD82207}" destId="{F988BAF3-9DE2-4A25-84FE-B7C476401BC3}" srcOrd="2" destOrd="0" presId="urn:microsoft.com/office/officeart/2009/3/layout/CircleRelationship"/>
    <dgm:cxn modelId="{5A4C313A-14FE-4D34-9BAF-E781C66DAB07}" type="presParOf" srcId="{EC323DFF-E2DA-4381-8948-5F3D2CD82207}" destId="{6288D093-07AF-4EEB-B57C-FB5DA4420E30}" srcOrd="3" destOrd="0" presId="urn:microsoft.com/office/officeart/2009/3/layout/CircleRelationship"/>
    <dgm:cxn modelId="{D6ACDC7E-1588-4451-A7EF-95F6F8F98E10}" type="presParOf" srcId="{EC323DFF-E2DA-4381-8948-5F3D2CD82207}" destId="{099685E2-34CD-4723-A342-ED2D0CA22ECA}" srcOrd="4" destOrd="0" presId="urn:microsoft.com/office/officeart/2009/3/layout/CircleRelationship"/>
    <dgm:cxn modelId="{BF445524-7631-46A4-A9F8-F7CB08035DDB}" type="presParOf" srcId="{EC323DFF-E2DA-4381-8948-5F3D2CD82207}" destId="{282F7230-9226-4387-9620-3DC67223F95C}" srcOrd="5" destOrd="0" presId="urn:microsoft.com/office/officeart/2009/3/layout/CircleRelationship"/>
    <dgm:cxn modelId="{218BBC07-C0B0-48B2-980B-148E51AEE23B}" type="presParOf" srcId="{EC323DFF-E2DA-4381-8948-5F3D2CD82207}" destId="{2682D7C4-37F7-4CA1-B102-AED7627E9C93}" srcOrd="6" destOrd="0" presId="urn:microsoft.com/office/officeart/2009/3/layout/CircleRelationship"/>
    <dgm:cxn modelId="{AA1E1669-BD7D-411E-94D4-913E8566F654}" type="presParOf" srcId="{EC323DFF-E2DA-4381-8948-5F3D2CD82207}" destId="{CCDD2561-1FC5-4EA6-AD90-3ADAF62A41D1}" srcOrd="7" destOrd="0" presId="urn:microsoft.com/office/officeart/2009/3/layout/CircleRelationship"/>
    <dgm:cxn modelId="{D0F07794-37F8-4175-8296-9725EA64B2E3}" type="presParOf" srcId="{EC323DFF-E2DA-4381-8948-5F3D2CD82207}" destId="{DD36342D-1CB9-480B-9443-592ECACCB1B2}" srcOrd="8" destOrd="0" presId="urn:microsoft.com/office/officeart/2009/3/layout/CircleRelationship"/>
    <dgm:cxn modelId="{8AE7B659-C31F-4F52-9686-C1ABB63B1EA9}" type="presParOf" srcId="{DD36342D-1CB9-480B-9443-592ECACCB1B2}" destId="{2470B0FE-F3CE-48F3-AE82-73016C487D68}" srcOrd="0" destOrd="0" presId="urn:microsoft.com/office/officeart/2009/3/layout/CircleRelationship"/>
    <dgm:cxn modelId="{5834BBB2-34B9-46B9-948C-3BC456B978F5}" type="presParOf" srcId="{EC323DFF-E2DA-4381-8948-5F3D2CD82207}" destId="{1C5C821B-7AF3-4B1C-B3FE-45A337B82741}" srcOrd="9" destOrd="0" presId="urn:microsoft.com/office/officeart/2009/3/layout/CircleRelationship"/>
    <dgm:cxn modelId="{639DABF8-5BDE-484F-A747-33E9F42E376F}" type="presParOf" srcId="{1C5C821B-7AF3-4B1C-B3FE-45A337B82741}" destId="{48BC9D73-B86D-4378-970E-5CD650E31618}" srcOrd="0" destOrd="0" presId="urn:microsoft.com/office/officeart/2009/3/layout/CircleRelationship"/>
    <dgm:cxn modelId="{318F3B25-56D7-4CD3-80CD-4ECF6ABE9097}" type="presParOf" srcId="{EC323DFF-E2DA-4381-8948-5F3D2CD82207}" destId="{EB301C3D-F1F9-4A72-AC54-827EBC1AD812}" srcOrd="10" destOrd="0" presId="urn:microsoft.com/office/officeart/2009/3/layout/CircleRelationship"/>
    <dgm:cxn modelId="{5F192FAF-AA29-4119-9D75-AAF74B2D984A}" type="presParOf" srcId="{EC323DFF-E2DA-4381-8948-5F3D2CD82207}" destId="{6B30F03A-93BA-441A-ABF4-25C2455DF7C0}" srcOrd="11" destOrd="0" presId="urn:microsoft.com/office/officeart/2009/3/layout/CircleRelationship"/>
    <dgm:cxn modelId="{FF4ED7F3-8BF5-4BCE-8EC2-0B8ACBB19BC4}" type="presParOf" srcId="{6B30F03A-93BA-441A-ABF4-25C2455DF7C0}" destId="{0DF8FB3E-B0B0-40D8-B039-0C7B496BBA97}" srcOrd="0" destOrd="0" presId="urn:microsoft.com/office/officeart/2009/3/layout/CircleRelationship"/>
    <dgm:cxn modelId="{89500581-5988-46A4-9DF9-3A7B84A68823}" type="presParOf" srcId="{EC323DFF-E2DA-4381-8948-5F3D2CD82207}" destId="{37FA1CD0-A7DC-4E74-BDC2-224405012EB0}" srcOrd="12" destOrd="0" presId="urn:microsoft.com/office/officeart/2009/3/layout/CircleRelationship"/>
    <dgm:cxn modelId="{7957AFA6-FEBB-441D-B867-7098C7F0D056}" type="presParOf" srcId="{37FA1CD0-A7DC-4E74-BDC2-224405012EB0}" destId="{022614F8-042B-41CB-A6A7-8094C903EB2F}" srcOrd="0" destOrd="0" presId="urn:microsoft.com/office/officeart/2009/3/layout/CircleRelationship"/>
    <dgm:cxn modelId="{93B1B3BC-398A-43F6-862B-AA461BA776D1}" type="presParOf" srcId="{EC323DFF-E2DA-4381-8948-5F3D2CD82207}" destId="{BA4661A9-DFAB-468E-97BE-F29D08FF69A9}" srcOrd="13" destOrd="0" presId="urn:microsoft.com/office/officeart/2009/3/layout/CircleRelationship"/>
    <dgm:cxn modelId="{063A3997-1101-4FAD-B1B6-AA0965152552}" type="presParOf" srcId="{BA4661A9-DFAB-468E-97BE-F29D08FF69A9}" destId="{C85BB588-B4E8-4D50-9280-4D4F2686007C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3117686" y="2938375"/>
          <a:ext cx="156222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429511" y="1832186"/>
          <a:ext cx="73974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3078342" y="698056"/>
          <a:ext cx="163309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130636" y="146324"/>
          <a:ext cx="3356484" cy="33564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 cap="rnd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749366" y="2219528"/>
          <a:ext cx="2148149" cy="45295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b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300" kern="1200" baseline="0" noProof="0" dirty="0">
              <a:latin typeface="Meiryo UI" panose="020B0604030504040204" pitchFamily="50" charset="-128"/>
              <a:ea typeface="Meiryo UI" panose="020B0604030504040204" pitchFamily="50" charset="-128"/>
            </a:rPr>
            <a:t>スマート製品</a:t>
          </a:r>
        </a:p>
      </dsp:txBody>
      <dsp:txXfrm>
        <a:off x="749366" y="2219528"/>
        <a:ext cx="2148149" cy="452958"/>
      </dsp:txXfrm>
    </dsp:sp>
    <dsp:sp modelId="{5650C73F-166D-441B-B100-602E6E50702D}">
      <dsp:nvSpPr>
        <dsp:cNvPr id="0" name=""/>
        <dsp:cNvSpPr/>
      </dsp:nvSpPr>
      <dsp:spPr>
        <a:xfrm>
          <a:off x="4691661" y="146324"/>
          <a:ext cx="1006945" cy="10069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698607" y="146324"/>
          <a:ext cx="867378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0" rIns="99060" bIns="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600" kern="1200" baseline="0" noProof="0" dirty="0">
              <a:latin typeface="Meiryo UI" panose="020B0604030504040204" pitchFamily="50" charset="-128"/>
              <a:ea typeface="Meiryo UI" panose="020B0604030504040204" pitchFamily="50" charset="-128"/>
            </a:rPr>
            <a:t>音声認識</a:t>
          </a:r>
        </a:p>
      </dsp:txBody>
      <dsp:txXfrm>
        <a:off x="5698607" y="146324"/>
        <a:ext cx="867378" cy="1006945"/>
      </dsp:txXfrm>
    </dsp:sp>
    <dsp:sp modelId="{1603A9FB-E8BE-4A12-940B-4A7281FB6C9B}">
      <dsp:nvSpPr>
        <dsp:cNvPr id="0" name=""/>
        <dsp:cNvSpPr/>
      </dsp:nvSpPr>
      <dsp:spPr>
        <a:xfrm>
          <a:off x="4208328" y="1321093"/>
          <a:ext cx="1006945" cy="10069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215273" y="1321093"/>
          <a:ext cx="904572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0" rIns="99060" bIns="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600" kern="1200" baseline="0" noProof="0" dirty="0">
              <a:latin typeface="Meiryo UI" panose="020B0604030504040204" pitchFamily="50" charset="-128"/>
              <a:ea typeface="Meiryo UI" panose="020B0604030504040204" pitchFamily="50" charset="-128"/>
            </a:rPr>
            <a:t>人工知能</a:t>
          </a:r>
        </a:p>
      </dsp:txBody>
      <dsp:txXfrm>
        <a:off x="5215273" y="1321093"/>
        <a:ext cx="904572" cy="1006945"/>
      </dsp:txXfrm>
    </dsp:sp>
    <dsp:sp modelId="{4A9742AD-B577-4378-AF83-DC5ECD325381}">
      <dsp:nvSpPr>
        <dsp:cNvPr id="0" name=""/>
        <dsp:cNvSpPr/>
      </dsp:nvSpPr>
      <dsp:spPr>
        <a:xfrm>
          <a:off x="4691661" y="2495863"/>
          <a:ext cx="1006945" cy="10069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698607" y="2495863"/>
          <a:ext cx="867378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0" rIns="99060" bIns="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600" kern="1200" baseline="0" noProof="0" dirty="0">
              <a:latin typeface="Meiryo UI" panose="020B0604030504040204" pitchFamily="50" charset="-128"/>
              <a:ea typeface="Meiryo UI" panose="020B0604030504040204" pitchFamily="50" charset="-128"/>
            </a:rPr>
            <a:t>仮想現実</a:t>
          </a:r>
        </a:p>
      </dsp:txBody>
      <dsp:txXfrm>
        <a:off x="5698607" y="2495863"/>
        <a:ext cx="867378" cy="10069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EB127-C2F5-4C0D-B108-CC2B3F78F4F1}">
      <dsp:nvSpPr>
        <dsp:cNvPr id="0" name=""/>
        <dsp:cNvSpPr/>
      </dsp:nvSpPr>
      <dsp:spPr>
        <a:xfrm>
          <a:off x="1746397" y="269357"/>
          <a:ext cx="3188953" cy="31888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1" kern="1200" baseline="0" noProof="0" dirty="0">
              <a:latin typeface="Meiryo UI" panose="020B0604030504040204" pitchFamily="50" charset="-128"/>
              <a:ea typeface="Meiryo UI" panose="020B0604030504040204" pitchFamily="50" charset="-128"/>
            </a:rPr>
            <a:t>問題解決</a:t>
          </a:r>
        </a:p>
      </dsp:txBody>
      <dsp:txXfrm>
        <a:off x="2213408" y="736358"/>
        <a:ext cx="2254931" cy="2254883"/>
      </dsp:txXfrm>
    </dsp:sp>
    <dsp:sp modelId="{8A0FF0D8-0AF7-44A4-833E-7EA23A507B5A}">
      <dsp:nvSpPr>
        <dsp:cNvPr id="0" name=""/>
        <dsp:cNvSpPr/>
      </dsp:nvSpPr>
      <dsp:spPr>
        <a:xfrm>
          <a:off x="3565945" y="124069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88BAF3-9DE2-4A25-84FE-B7C476401BC3}">
      <dsp:nvSpPr>
        <dsp:cNvPr id="0" name=""/>
        <dsp:cNvSpPr/>
      </dsp:nvSpPr>
      <dsp:spPr>
        <a:xfrm>
          <a:off x="2726154" y="3221310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88D093-07AF-4EEB-B57C-FB5DA4420E30}">
      <dsp:nvSpPr>
        <dsp:cNvPr id="0" name=""/>
        <dsp:cNvSpPr/>
      </dsp:nvSpPr>
      <dsp:spPr>
        <a:xfrm>
          <a:off x="5140554" y="1563537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9685E2-34CD-4723-A342-ED2D0CA22ECA}">
      <dsp:nvSpPr>
        <dsp:cNvPr id="0" name=""/>
        <dsp:cNvSpPr/>
      </dsp:nvSpPr>
      <dsp:spPr>
        <a:xfrm>
          <a:off x="3911707" y="3494750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2F7230-9226-4387-9620-3DC67223F95C}">
      <dsp:nvSpPr>
        <dsp:cNvPr id="0" name=""/>
        <dsp:cNvSpPr/>
      </dsp:nvSpPr>
      <dsp:spPr>
        <a:xfrm>
          <a:off x="2799102" y="628106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82D7C4-37F7-4CA1-B102-AED7627E9C93}">
      <dsp:nvSpPr>
        <dsp:cNvPr id="0" name=""/>
        <dsp:cNvSpPr/>
      </dsp:nvSpPr>
      <dsp:spPr>
        <a:xfrm>
          <a:off x="1989557" y="2098495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DD2561-1FC5-4EA6-AD90-3ADAF62A41D1}">
      <dsp:nvSpPr>
        <dsp:cNvPr id="0" name=""/>
        <dsp:cNvSpPr/>
      </dsp:nvSpPr>
      <dsp:spPr>
        <a:xfrm>
          <a:off x="296359" y="296740"/>
          <a:ext cx="1850887" cy="18502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1" kern="1200" baseline="0" noProof="0" dirty="0">
              <a:latin typeface="Meiryo UI" panose="020B0604030504040204" pitchFamily="50" charset="-128"/>
              <a:ea typeface="Meiryo UI" panose="020B0604030504040204" pitchFamily="50" charset="-128"/>
            </a:rPr>
            <a:t>アルゴリズム</a:t>
          </a:r>
        </a:p>
      </dsp:txBody>
      <dsp:txXfrm>
        <a:off x="567415" y="567710"/>
        <a:ext cx="1308775" cy="1308356"/>
      </dsp:txXfrm>
    </dsp:sp>
    <dsp:sp modelId="{2470B0FE-F3CE-48F3-AE82-73016C487D68}">
      <dsp:nvSpPr>
        <dsp:cNvPr id="0" name=""/>
        <dsp:cNvSpPr/>
      </dsp:nvSpPr>
      <dsp:spPr>
        <a:xfrm>
          <a:off x="3207136" y="639282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BC9D73-B86D-4378-970E-5CD650E31618}">
      <dsp:nvSpPr>
        <dsp:cNvPr id="0" name=""/>
        <dsp:cNvSpPr/>
      </dsp:nvSpPr>
      <dsp:spPr>
        <a:xfrm>
          <a:off x="871615" y="2520948"/>
          <a:ext cx="641111" cy="64112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301C3D-F1F9-4A72-AC54-827EBC1AD812}">
      <dsp:nvSpPr>
        <dsp:cNvPr id="0" name=""/>
        <dsp:cNvSpPr/>
      </dsp:nvSpPr>
      <dsp:spPr>
        <a:xfrm>
          <a:off x="5188255" y="-124069"/>
          <a:ext cx="2014993" cy="20143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1" kern="1200" baseline="0" noProof="0" dirty="0">
              <a:latin typeface="Meiryo UI" panose="020B0604030504040204" pitchFamily="50" charset="-128"/>
              <a:ea typeface="Meiryo UI" panose="020B0604030504040204" pitchFamily="50" charset="-128"/>
            </a:rPr>
            <a:t>オートメーション</a:t>
          </a:r>
        </a:p>
      </dsp:txBody>
      <dsp:txXfrm>
        <a:off x="5483344" y="170926"/>
        <a:ext cx="1424815" cy="1424359"/>
      </dsp:txXfrm>
    </dsp:sp>
    <dsp:sp modelId="{0DF8FB3E-B0B0-40D8-B039-0C7B496BBA97}">
      <dsp:nvSpPr>
        <dsp:cNvPr id="0" name=""/>
        <dsp:cNvSpPr/>
      </dsp:nvSpPr>
      <dsp:spPr>
        <a:xfrm>
          <a:off x="4683888" y="1129908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2614F8-042B-41CB-A6A7-8094C903EB2F}">
      <dsp:nvSpPr>
        <dsp:cNvPr id="0" name=""/>
        <dsp:cNvSpPr/>
      </dsp:nvSpPr>
      <dsp:spPr>
        <a:xfrm>
          <a:off x="627862" y="3283896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5BB588-B4E8-4D50-9280-4D4F2686007C}">
      <dsp:nvSpPr>
        <dsp:cNvPr id="0" name=""/>
        <dsp:cNvSpPr/>
      </dsp:nvSpPr>
      <dsp:spPr>
        <a:xfrm>
          <a:off x="3188751" y="2918068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B82D3864-5BEE-4147-B597-7DF59605A3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4341442" cy="345604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839C7A7-F0F3-411C-B4D6-C704B6FC57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74952" y="1"/>
            <a:ext cx="4341442" cy="345604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065F30A8-F78F-428D-A51C-BF22B50E2AFE}" type="datetime1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2020/7/1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5C05043-FB4E-4D34-B869-0E49CCAA65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2560"/>
            <a:ext cx="4341442" cy="345603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46BF157-4270-4B1B-8805-75C5C3F718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4952" y="6542560"/>
            <a:ext cx="4341442" cy="345603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0648D6F5-BD54-4E71-BEE5-9AE767EB8B11}" type="slidenum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12808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41442" cy="345604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 noProof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74952" y="1"/>
            <a:ext cx="4341442" cy="345604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D5EE10B-8FC9-4121-B318-44440887ECC0}" type="datetime1">
              <a:rPr kumimoji="1" lang="ja-JP" altLang="en-US" noProof="0" smtClean="0"/>
              <a:t>2020/7/1</a:t>
            </a:fld>
            <a:endParaRPr kumimoji="1" lang="ja-JP" altLang="en-US" noProof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941638" y="860425"/>
            <a:ext cx="4135437" cy="2325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01872" y="3314928"/>
            <a:ext cx="8014970" cy="2712215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kumimoji="1" lang="ja-JP" altLang="en-US" noProof="0"/>
              <a:t>マスター テキストのスタイルを編集する</a:t>
            </a:r>
          </a:p>
          <a:p>
            <a:pPr lvl="1"/>
            <a:r>
              <a:rPr kumimoji="1" lang="ja-JP" altLang="en-US" noProof="0"/>
              <a:t>第 </a:t>
            </a:r>
            <a:r>
              <a:rPr kumimoji="1" lang="en-US" altLang="ja-JP" noProof="0"/>
              <a:t>2 </a:t>
            </a:r>
            <a:r>
              <a:rPr kumimoji="1" lang="ja-JP" altLang="en-US" noProof="0"/>
              <a:t>レベル</a:t>
            </a:r>
          </a:p>
          <a:p>
            <a:pPr lvl="2"/>
            <a:r>
              <a:rPr kumimoji="1" lang="ja-JP" altLang="en-US" noProof="0"/>
              <a:t>第 </a:t>
            </a:r>
            <a:r>
              <a:rPr kumimoji="1" lang="en-US" altLang="ja-JP" noProof="0"/>
              <a:t>3 </a:t>
            </a:r>
            <a:r>
              <a:rPr kumimoji="1" lang="ja-JP" altLang="en-US" noProof="0"/>
              <a:t>レベル</a:t>
            </a:r>
          </a:p>
          <a:p>
            <a:pPr lvl="3"/>
            <a:r>
              <a:rPr kumimoji="1" lang="ja-JP" altLang="en-US" noProof="0"/>
              <a:t>第 </a:t>
            </a:r>
            <a:r>
              <a:rPr kumimoji="1" lang="en-US" altLang="ja-JP" noProof="0"/>
              <a:t>4 </a:t>
            </a:r>
            <a:r>
              <a:rPr kumimoji="1" lang="ja-JP" altLang="en-US" noProof="0"/>
              <a:t>レベル</a:t>
            </a:r>
          </a:p>
          <a:p>
            <a:pPr lvl="4"/>
            <a:r>
              <a:rPr kumimoji="1" lang="ja-JP" altLang="en-US" noProof="0"/>
              <a:t>第 </a:t>
            </a:r>
            <a:r>
              <a:rPr kumimoji="1" lang="en-US" altLang="ja-JP" noProof="0"/>
              <a:t>5 </a:t>
            </a:r>
            <a:r>
              <a:rPr kumimoji="1"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42560"/>
            <a:ext cx="4341442" cy="345603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74952" y="6542560"/>
            <a:ext cx="4341442" cy="345603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79F3085-1401-4955-BACF-F5F49E3C419A}" type="slidenum">
              <a:rPr kumimoji="1" lang="en-US" altLang="ja-JP" noProof="0" smtClean="0"/>
              <a:pPr/>
              <a:t>‹#›</a:t>
            </a:fld>
            <a:endParaRPr kumimoji="1"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5716177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F3085-1401-4955-BACF-F5F49E3C419A}" type="slidenum">
              <a:rPr kumimoji="1" lang="en-US" altLang="ja-JP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515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F3085-1401-4955-BACF-F5F49E3C419A}" type="slidenum">
              <a:rPr kumimoji="1" lang="en-US" altLang="ja-JP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3269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F3085-1401-4955-BACF-F5F49E3C419A}" type="slidenum">
              <a:rPr kumimoji="1" lang="en-US" altLang="ja-JP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774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F3085-1401-4955-BACF-F5F49E3C419A}" type="slidenum">
              <a:rPr kumimoji="1" lang="en-US" altLang="ja-JP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40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F3085-1401-4955-BACF-F5F49E3C419A}" type="slidenum">
              <a:rPr kumimoji="1" lang="en-US" altLang="ja-JP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5449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F3085-1401-4955-BACF-F5F49E3C419A}" type="slidenum">
              <a:rPr kumimoji="1" lang="en-US" altLang="ja-JP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9398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画像 6" descr="天空 R1---オーバーレイ タイトル 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 baseline="0">
                <a:effectLst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ja-JP" altLang="en-US" noProof="0"/>
              <a:t>クリックしてマスター サブタイトルのスタイルを編集する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>
            <a:lvl1pPr>
              <a:defRPr baseline="0"/>
            </a:lvl1pPr>
          </a:lstStyle>
          <a:p>
            <a:fld id="{DEA9604E-FC67-40BC-B855-003B23F9435A}" type="datetime1">
              <a:rPr lang="ja-JP" altLang="en-US" noProof="0" smtClean="0"/>
              <a:t>2020/7/1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>
            <a:lvl1pPr>
              <a:defRPr baseline="0"/>
            </a:lvl1pPr>
          </a:lstStyle>
          <a:p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>
            <a:lvl1pPr>
              <a:defRPr baseline="0"/>
            </a:lvl1pPr>
          </a:lstStyle>
          <a:p>
            <a:fld id="{69E57DC2-970A-4B3E-BB1C-7A09969E49DF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キャプション付きパノラマ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画像 7" descr="天空 R1---オーバーレイ コンテンツ 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ja-JP" altLang="en-US" noProof="0"/>
              <a:t>アイコンをクリックして写真を追加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A20506-8900-4ADD-89D7-8C7BBAB54F96}" type="datetime1">
              <a:rPr lang="ja-JP" altLang="en-US" noProof="0" smtClean="0"/>
              <a:t>2020/7/1</a:t>
            </a:fld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画像 6" descr="天空 R1---オーバーレイ コンテンツ 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C6B321-FEB9-42BE-AE79-4A9388AF451D}" type="datetime1">
              <a:rPr lang="ja-JP" altLang="en-US" noProof="0" smtClean="0"/>
              <a:t>2020/7/1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符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画像 10" descr="天空 R1---オーバーレイ コンテンツ 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ja-JP" altLang="en-US" sz="8000" baseline="0" noProof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ja-JP" altLang="en-US" sz="8000" baseline="0" noProof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</a:p>
        </p:txBody>
      </p:sp>
      <p:sp>
        <p:nvSpPr>
          <p:cNvPr id="16" name="タイトル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 baseline="0">
                <a:solidFill>
                  <a:schemeClr val="tx1"/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 baseline="0">
                <a:ea typeface="Meiryo UI" panose="020B0604030504040204" pitchFamily="50" charset="-128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 baseline="0">
                <a:solidFill>
                  <a:schemeClr val="tx1"/>
                </a:solidFill>
                <a:ea typeface="Meiryo UI" panose="020B0604030504040204" pitchFamily="50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eiryo UI" panose="020B0604030504040204" pitchFamily="50" charset="-128"/>
              </a:defRPr>
            </a:lvl1pPr>
          </a:lstStyle>
          <a:p>
            <a:fld id="{9BCEA272-D6BA-4CBB-BE5E-6674A77D32D4}" type="datetime1">
              <a:rPr lang="ja-JP" altLang="en-US" noProof="0" smtClean="0"/>
              <a:t>2020/7/1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eiryo UI" panose="020B0604030504040204" pitchFamily="50" charset="-128"/>
              </a:defRPr>
            </a:lvl1pPr>
          </a:lstStyle>
          <a:p>
            <a:fld id="{69E57DC2-970A-4B3E-BB1C-7A09969E49DF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画像 6" descr="天空 R1---オーバーレイ コンテンツ 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B67A4F-5E2F-4E58-BB85-FC8973E965EC}" type="datetime1">
              <a:rPr lang="ja-JP" altLang="en-US" noProof="0" smtClean="0"/>
              <a:t>2020/7/1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画像 10" descr="天空 R1---オーバーレイ コンテンツ 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ja-JP" altLang="en-US" sz="8000" baseline="0" noProof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ja-JP" altLang="en-US" sz="8000" baseline="0" noProof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</a:p>
        </p:txBody>
      </p:sp>
      <p:sp>
        <p:nvSpPr>
          <p:cNvPr id="16" name="タイトル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 baseline="0">
                <a:solidFill>
                  <a:schemeClr val="tx1"/>
                </a:solidFill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baseline="0" dirty="0">
                <a:ln w="3175" cmpd="sng">
                  <a:noFill/>
                </a:ln>
                <a:solidFill>
                  <a:schemeClr val="tx1"/>
                </a:solidFill>
                <a:effectLst/>
                <a:ea typeface="Meiryo UI" panose="020B0604030504040204" pitchFamily="50" charset="-128"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baseline="0">
                <a:solidFill>
                  <a:schemeClr val="tx1"/>
                </a:solidFill>
                <a:ea typeface="Meiryo UI" panose="020B0604030504040204" pitchFamily="50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eiryo UI" panose="020B0604030504040204" pitchFamily="50" charset="-128"/>
              </a:defRPr>
            </a:lvl1pPr>
          </a:lstStyle>
          <a:p>
            <a:fld id="{A08DB7AC-CE8D-461B-8FB9-F9B2B45EFCF1}" type="datetime1">
              <a:rPr lang="ja-JP" altLang="en-US" noProof="0" smtClean="0"/>
              <a:t>2020/7/1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eiryo UI" panose="020B0604030504040204" pitchFamily="50" charset="-128"/>
              </a:defRPr>
            </a:lvl1pPr>
          </a:lstStyle>
          <a:p>
            <a:fld id="{69E57DC2-970A-4B3E-BB1C-7A09969E49DF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または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画像 7" descr="天空 R1---オーバーレイ コンテンツ 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3A11FC-C0C8-4901-8240-D9F5DC4243F7}" type="datetime1">
              <a:rPr lang="ja-JP" altLang="en-US" noProof="0" smtClean="0"/>
              <a:t>2020/7/1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画像 6" descr="天空 R1---オーバーレイ コンテンツ 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  <a:p>
            <a:pPr lvl="1"/>
            <a:r>
              <a:rPr kumimoji="1" lang="ja-JP" altLang="en-US" noProof="0"/>
              <a:t>第 </a:t>
            </a:r>
            <a:r>
              <a:rPr kumimoji="1" lang="en-US" altLang="ja-JP" noProof="0"/>
              <a:t>2 </a:t>
            </a:r>
            <a:r>
              <a:rPr kumimoji="1" lang="ja-JP" altLang="en-US" noProof="0"/>
              <a:t>レベル</a:t>
            </a:r>
          </a:p>
          <a:p>
            <a:pPr lvl="2"/>
            <a:r>
              <a:rPr kumimoji="1" lang="ja-JP" altLang="en-US" noProof="0"/>
              <a:t>第 </a:t>
            </a:r>
            <a:r>
              <a:rPr kumimoji="1" lang="en-US" altLang="ja-JP" noProof="0"/>
              <a:t>3 </a:t>
            </a:r>
            <a:r>
              <a:rPr kumimoji="1" lang="ja-JP" altLang="en-US" noProof="0"/>
              <a:t>レベル</a:t>
            </a:r>
          </a:p>
          <a:p>
            <a:pPr lvl="3"/>
            <a:r>
              <a:rPr kumimoji="1" lang="ja-JP" altLang="en-US" noProof="0"/>
              <a:t>第 </a:t>
            </a:r>
            <a:r>
              <a:rPr kumimoji="1" lang="en-US" altLang="ja-JP" noProof="0"/>
              <a:t>4 </a:t>
            </a:r>
            <a:r>
              <a:rPr kumimoji="1" lang="ja-JP" altLang="en-US" noProof="0"/>
              <a:t>レベル</a:t>
            </a:r>
          </a:p>
          <a:p>
            <a:pPr lvl="4"/>
            <a:r>
              <a:rPr kumimoji="1" lang="ja-JP" altLang="en-US" noProof="0"/>
              <a:t>第 </a:t>
            </a:r>
            <a:r>
              <a:rPr kumimoji="1" lang="en-US" altLang="ja-JP" noProof="0"/>
              <a:t>5 </a:t>
            </a:r>
            <a:r>
              <a:rPr kumimoji="1" lang="ja-JP" altLang="en-US" noProof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594EAC-4DA4-4803-879C-276A885FE109}" type="datetime1">
              <a:rPr lang="ja-JP" altLang="en-US" noProof="0" smtClean="0"/>
              <a:t>2020/7/1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画像 6" descr="天空 R1---オーバーレイ コンテンツ 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  <a:p>
            <a:pPr lvl="1"/>
            <a:r>
              <a:rPr kumimoji="1" lang="ja-JP" altLang="en-US" noProof="0"/>
              <a:t>第 </a:t>
            </a:r>
            <a:r>
              <a:rPr kumimoji="1" lang="en-US" altLang="ja-JP" noProof="0"/>
              <a:t>2 </a:t>
            </a:r>
            <a:r>
              <a:rPr kumimoji="1" lang="ja-JP" altLang="en-US" noProof="0"/>
              <a:t>レベル</a:t>
            </a:r>
          </a:p>
          <a:p>
            <a:pPr lvl="2"/>
            <a:r>
              <a:rPr kumimoji="1" lang="ja-JP" altLang="en-US" noProof="0"/>
              <a:t>第 </a:t>
            </a:r>
            <a:r>
              <a:rPr kumimoji="1" lang="en-US" altLang="ja-JP" noProof="0"/>
              <a:t>3 </a:t>
            </a:r>
            <a:r>
              <a:rPr kumimoji="1" lang="ja-JP" altLang="en-US" noProof="0"/>
              <a:t>レベル</a:t>
            </a:r>
          </a:p>
          <a:p>
            <a:pPr lvl="3"/>
            <a:r>
              <a:rPr kumimoji="1" lang="ja-JP" altLang="en-US" noProof="0"/>
              <a:t>第 </a:t>
            </a:r>
            <a:r>
              <a:rPr kumimoji="1" lang="en-US" altLang="ja-JP" noProof="0"/>
              <a:t>4 </a:t>
            </a:r>
            <a:r>
              <a:rPr kumimoji="1" lang="ja-JP" altLang="en-US" noProof="0"/>
              <a:t>レベル</a:t>
            </a:r>
          </a:p>
          <a:p>
            <a:pPr lvl="4"/>
            <a:r>
              <a:rPr kumimoji="1" lang="ja-JP" altLang="en-US" noProof="0"/>
              <a:t>第 </a:t>
            </a:r>
            <a:r>
              <a:rPr kumimoji="1" lang="en-US" altLang="ja-JP" noProof="0"/>
              <a:t>5 </a:t>
            </a:r>
            <a:r>
              <a:rPr kumimoji="1" lang="ja-JP" altLang="en-US" noProof="0"/>
              <a:t>レベル</a:t>
            </a:r>
          </a:p>
          <a:p>
            <a:pPr lvl="4" rtl="0"/>
            <a:endParaRPr lang="ja-JP" altLang="en-US" noProof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02414E-69EA-46BD-935E-0ED84BC9F687}" type="datetime1">
              <a:rPr lang="ja-JP" altLang="en-US" noProof="0" smtClean="0"/>
              <a:t>2020/7/1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画像 6" descr="天空 R1---オーバーレイ コンテンツ 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ja-JP" altLang="en-US" noProof="0"/>
              <a:t>マスター テキストのスタイルを編集する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0E1AEB-C9A6-480E-8DAE-E13EE0C0D2BB}" type="datetime1">
              <a:rPr lang="ja-JP" altLang="en-US" noProof="0" smtClean="0"/>
              <a:t>2020/7/1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画像 6" descr="天空 R1---オーバーレイ コンテンツ 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486569-68CE-4E38-A7A2-2CDCA979BF18}" type="datetime1">
              <a:rPr lang="ja-JP" altLang="en-US" noProof="0" smtClean="0"/>
              <a:t>2020/7/1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画像 7" descr="天空 R1---オーバーレイ コンテンツ 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ja-JP" altLang="en-US" noProof="0"/>
              <a:t>マスター テキストのスタイルを編集する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ja-JP" altLang="en-US" noProof="0"/>
              <a:t>マスター テキストのスタイルを編集する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D7B2E2-14CE-40F6-8BD7-0A0898C0EB1F}" type="datetime1">
              <a:rPr lang="ja-JP" altLang="en-US" noProof="0" smtClean="0"/>
              <a:t>2020/7/1</a:t>
            </a:fld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 hasCustomPrompt="1"/>
          </p:nvPr>
        </p:nvSpPr>
        <p:spPr>
          <a:xfrm>
            <a:off x="685800" y="2218267"/>
            <a:ext cx="499692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 dirty="0"/>
              <a:t>マスター テキストのスタイルを編集する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ja-JP" altLang="en-US" noProof="0"/>
              <a:t>マスター テキストのスタイルを編集する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 hasCustomPrompt="1"/>
          </p:nvPr>
        </p:nvSpPr>
        <p:spPr>
          <a:xfrm>
            <a:off x="5821893" y="2226734"/>
            <a:ext cx="499692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 dirty="0"/>
              <a:t>マスター テキストのスタイルを編集する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ja-JP" altLang="en-US" noProof="0"/>
              <a:t>マスター テキストのスタイルを編集する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BE0DA6-9373-49F0-84FF-8D3EFF3812A0}" type="datetime1">
              <a:rPr lang="ja-JP" altLang="en-US" noProof="0" smtClean="0"/>
              <a:t>2020/7/1</a:t>
            </a:fld>
            <a:endParaRPr lang="ja-JP" altLang="en-US" noProof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画像 5" descr="天空 R1---オーバーレイ コンテンツ 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A67136-7C54-4464-B93E-52BD192EAA2C}" type="datetime1">
              <a:rPr lang="ja-JP" altLang="en-US" noProof="0" smtClean="0"/>
              <a:t>2020/7/1</a:t>
            </a:fld>
            <a:endParaRPr lang="ja-JP" altLang="en-US" noProof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画像 4" descr="天空 R1---オーバーレイ コンテンツ 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56C2DA-D72D-45AB-9D0B-FE740425C091}" type="datetime1">
              <a:rPr lang="ja-JP" altLang="en-US" noProof="0" smtClean="0"/>
              <a:t>2020/7/1</a:t>
            </a:fld>
            <a:endParaRPr lang="ja-JP" altLang="en-US" noProof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画像 7" descr="天空 R1---オーバーレイ コンテンツ 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ja-JP" altLang="en-US" noProof="0"/>
              <a:t>マスター テキストのスタイルを編集する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8AF109-A491-4C62-BAF6-08231EADD378}" type="datetime1">
              <a:rPr lang="ja-JP" altLang="en-US" noProof="0" smtClean="0"/>
              <a:t>2020/7/1</a:t>
            </a:fld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画像 7" descr="天空 R1---オーバーレイ コンテンツ 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14" name="図プレースホルダー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ja-JP" altLang="en-US" noProof="0"/>
              <a:t>アイコンをクリックして写真を追加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862C84-2CB6-43A7-833B-DDF62650318E}" type="datetime1">
              <a:rPr lang="ja-JP" altLang="en-US" noProof="0" smtClean="0"/>
              <a:t>2020/7/1</a:t>
            </a:fld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ja-JP" altLang="en-US" noProof="0"/>
              <a:t>マスター テキストのスタイルを編集する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 baseline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B09AE11-99BF-496A-BB86-20D4B9FE1948}" type="datetime1">
              <a:rPr lang="ja-JP" altLang="en-US" noProof="0" smtClean="0"/>
              <a:t>2020/7/1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 baseline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 baseline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69E57DC2-970A-4B3E-BB1C-7A09969E49DF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 baseline="0">
          <a:ln w="3175" cmpd="sng">
            <a:noFill/>
          </a:ln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8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6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4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8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画像 4" descr="地平線上の遠くに山がある夜空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6406" y="4421876"/>
            <a:ext cx="7843719" cy="2088106"/>
          </a:xfrm>
        </p:spPr>
        <p:txBody>
          <a:bodyPr rtlCol="0">
            <a:normAutofit lnSpcReduction="10000"/>
          </a:bodyPr>
          <a:lstStyle/>
          <a:p>
            <a:pPr algn="l"/>
            <a:r>
              <a:rPr lang="en-US" altLang="ja-JP" cap="none" noProof="1">
                <a:solidFill>
                  <a:schemeClr val="accent1">
                    <a:lumMod val="40000"/>
                    <a:lumOff val="60000"/>
                  </a:schemeClr>
                </a:solidFill>
                <a:latin typeface="BIZ UDPゴシック B" panose="020B0800000000000000" pitchFamily="50" charset="-128"/>
                <a:ea typeface="BIZ UDPゴシック B" panose="020B0800000000000000" pitchFamily="50" charset="-128"/>
              </a:rPr>
              <a:t>2020</a:t>
            </a:r>
            <a:r>
              <a:rPr lang="ja-JP" altLang="en-US" cap="none" noProof="1">
                <a:solidFill>
                  <a:schemeClr val="accent1">
                    <a:lumMod val="40000"/>
                    <a:lumOff val="60000"/>
                  </a:schemeClr>
                </a:solidFill>
                <a:latin typeface="BIZ UDPゴシック B" panose="020B0800000000000000" pitchFamily="50" charset="-128"/>
                <a:ea typeface="BIZ UDPゴシック B" panose="020B0800000000000000" pitchFamily="50" charset="-128"/>
              </a:rPr>
              <a:t>（令和２）年５月１日（金）</a:t>
            </a:r>
            <a:br>
              <a:rPr lang="en-US" altLang="ja-JP" cap="none" noProof="1">
                <a:solidFill>
                  <a:schemeClr val="accent1">
                    <a:lumMod val="40000"/>
                    <a:lumOff val="60000"/>
                  </a:schemeClr>
                </a:solidFill>
                <a:latin typeface="BIZ UDPゴシック B" panose="020B0800000000000000" pitchFamily="50" charset="-128"/>
                <a:ea typeface="BIZ UDPゴシック B" panose="020B0800000000000000" pitchFamily="50" charset="-128"/>
              </a:rPr>
            </a:br>
            <a:r>
              <a:rPr lang="ja-JP" altLang="en-US" cap="none" noProof="1">
                <a:solidFill>
                  <a:schemeClr val="accent1">
                    <a:lumMod val="40000"/>
                    <a:lumOff val="60000"/>
                  </a:schemeClr>
                </a:solidFill>
                <a:latin typeface="BIZ UDPゴシック B" panose="020B0800000000000000" pitchFamily="50" charset="-128"/>
                <a:ea typeface="BIZ UDPゴシック B" panose="020B0800000000000000" pitchFamily="50" charset="-128"/>
              </a:rPr>
              <a:t>　</a:t>
            </a:r>
            <a:r>
              <a:rPr lang="en-US" altLang="zh-TW" cap="none" noProof="1">
                <a:solidFill>
                  <a:schemeClr val="accent1">
                    <a:lumMod val="40000"/>
                    <a:lumOff val="60000"/>
                  </a:schemeClr>
                </a:solidFill>
                <a:latin typeface="BIZ UDPゴシック B" panose="020B0800000000000000" pitchFamily="50" charset="-128"/>
                <a:ea typeface="BIZ UDPゴシック B" panose="020B0800000000000000" pitchFamily="50" charset="-128"/>
              </a:rPr>
              <a:t>ABCD</a:t>
            </a:r>
            <a:r>
              <a:rPr lang="zh-TW" altLang="en-US" cap="none" noProof="1">
                <a:solidFill>
                  <a:schemeClr val="accent1">
                    <a:lumMod val="40000"/>
                    <a:lumOff val="60000"/>
                  </a:schemeClr>
                </a:solidFill>
                <a:latin typeface="BIZ UDPゴシック B" panose="020B0800000000000000" pitchFamily="50" charset="-128"/>
                <a:ea typeface="BIZ UDPゴシック B" panose="020B0800000000000000" pitchFamily="50" charset="-128"/>
              </a:rPr>
              <a:t>組</a:t>
            </a:r>
            <a:r>
              <a:rPr lang="en-US" altLang="zh-TW" cap="none" noProof="1">
                <a:solidFill>
                  <a:schemeClr val="accent1">
                    <a:lumMod val="40000"/>
                    <a:lumOff val="60000"/>
                  </a:schemeClr>
                </a:solidFill>
                <a:latin typeface="BIZ UDPゴシック B" panose="020B0800000000000000" pitchFamily="50" charset="-128"/>
                <a:ea typeface="BIZ UDPゴシック B" panose="020B0800000000000000" pitchFamily="50" charset="-128"/>
              </a:rPr>
              <a:t>	</a:t>
            </a:r>
            <a:r>
              <a:rPr lang="zh-TW" altLang="en-US" cap="none" noProof="1">
                <a:solidFill>
                  <a:schemeClr val="accent1">
                    <a:lumMod val="40000"/>
                    <a:lumOff val="60000"/>
                  </a:schemeClr>
                </a:solidFill>
                <a:latin typeface="BIZ UDPゴシック B" panose="020B0800000000000000" pitchFamily="50" charset="-128"/>
                <a:ea typeface="BIZ UDPゴシック B" panose="020B0800000000000000" pitchFamily="50" charset="-128"/>
              </a:rPr>
              <a:t>➡　</a:t>
            </a:r>
            <a:r>
              <a:rPr lang="ja-JP" altLang="en-US" cap="none" noProof="1">
                <a:solidFill>
                  <a:schemeClr val="accent1">
                    <a:lumMod val="40000"/>
                    <a:lumOff val="60000"/>
                  </a:schemeClr>
                </a:solidFill>
                <a:latin typeface="BIZ UDPゴシック B" panose="020B0800000000000000" pitchFamily="50" charset="-128"/>
                <a:ea typeface="BIZ UDPゴシック B" panose="020B0800000000000000" pitchFamily="50" charset="-128"/>
              </a:rPr>
              <a:t>集合　</a:t>
            </a:r>
            <a:r>
              <a:rPr lang="en-US" altLang="zh-TW" cap="none" noProof="1">
                <a:solidFill>
                  <a:schemeClr val="accent1">
                    <a:lumMod val="40000"/>
                    <a:lumOff val="60000"/>
                  </a:schemeClr>
                </a:solidFill>
                <a:latin typeface="BIZ UDPゴシック B" panose="020B0800000000000000" pitchFamily="50" charset="-128"/>
                <a:ea typeface="BIZ UDPゴシック B" panose="020B0800000000000000" pitchFamily="50" charset="-128"/>
              </a:rPr>
              <a:t>9:30	</a:t>
            </a:r>
            <a:r>
              <a:rPr lang="ja-JP" altLang="en-US" cap="none" noProof="1">
                <a:solidFill>
                  <a:schemeClr val="accent1">
                    <a:lumMod val="40000"/>
                    <a:lumOff val="60000"/>
                  </a:schemeClr>
                </a:solidFill>
                <a:latin typeface="BIZ UDPゴシック B" panose="020B0800000000000000" pitchFamily="50" charset="-128"/>
                <a:ea typeface="BIZ UDPゴシック B" panose="020B0800000000000000" pitchFamily="50" charset="-128"/>
              </a:rPr>
              <a:t>／　説明開始　</a:t>
            </a:r>
            <a:r>
              <a:rPr lang="en-US" altLang="zh-TW" cap="none" noProof="1">
                <a:solidFill>
                  <a:schemeClr val="accent1">
                    <a:lumMod val="40000"/>
                    <a:lumOff val="60000"/>
                  </a:schemeClr>
                </a:solidFill>
                <a:latin typeface="BIZ UDPゴシック B" panose="020B0800000000000000" pitchFamily="50" charset="-128"/>
                <a:ea typeface="BIZ UDPゴシック B" panose="020B0800000000000000" pitchFamily="50" charset="-128"/>
              </a:rPr>
              <a:t>9:35</a:t>
            </a:r>
            <a:br>
              <a:rPr lang="en-US" altLang="zh-TW" cap="none" noProof="1">
                <a:solidFill>
                  <a:schemeClr val="accent1">
                    <a:lumMod val="40000"/>
                    <a:lumOff val="60000"/>
                  </a:schemeClr>
                </a:solidFill>
                <a:latin typeface="BIZ UDPゴシック B" panose="020B0800000000000000" pitchFamily="50" charset="-128"/>
                <a:ea typeface="BIZ UDPゴシック B" panose="020B0800000000000000" pitchFamily="50" charset="-128"/>
              </a:rPr>
            </a:br>
            <a:r>
              <a:rPr lang="ja-JP" altLang="en-US" cap="none" noProof="1">
                <a:solidFill>
                  <a:schemeClr val="accent1">
                    <a:lumMod val="40000"/>
                    <a:lumOff val="60000"/>
                  </a:schemeClr>
                </a:solidFill>
                <a:latin typeface="BIZ UDPゴシック B" panose="020B0800000000000000" pitchFamily="50" charset="-128"/>
                <a:ea typeface="BIZ UDPゴシック B" panose="020B0800000000000000" pitchFamily="50" charset="-128"/>
              </a:rPr>
              <a:t>　</a:t>
            </a:r>
            <a:r>
              <a:rPr lang="en-US" altLang="zh-TW" cap="none" noProof="1">
                <a:solidFill>
                  <a:schemeClr val="accent1">
                    <a:lumMod val="40000"/>
                    <a:lumOff val="60000"/>
                  </a:schemeClr>
                </a:solidFill>
                <a:latin typeface="BIZ UDPゴシック B" panose="020B0800000000000000" pitchFamily="50" charset="-128"/>
                <a:ea typeface="BIZ UDPゴシック B" panose="020B0800000000000000" pitchFamily="50" charset="-128"/>
              </a:rPr>
              <a:t>EFGHK</a:t>
            </a:r>
            <a:r>
              <a:rPr lang="zh-TW" altLang="en-US" cap="none" noProof="1">
                <a:solidFill>
                  <a:schemeClr val="accent1">
                    <a:lumMod val="40000"/>
                    <a:lumOff val="60000"/>
                  </a:schemeClr>
                </a:solidFill>
                <a:latin typeface="BIZ UDPゴシック B" panose="020B0800000000000000" pitchFamily="50" charset="-128"/>
                <a:ea typeface="BIZ UDPゴシック B" panose="020B0800000000000000" pitchFamily="50" charset="-128"/>
              </a:rPr>
              <a:t>組</a:t>
            </a:r>
            <a:r>
              <a:rPr lang="en-US" altLang="zh-TW" cap="none" noProof="1">
                <a:solidFill>
                  <a:schemeClr val="accent1">
                    <a:lumMod val="40000"/>
                    <a:lumOff val="60000"/>
                  </a:schemeClr>
                </a:solidFill>
                <a:latin typeface="BIZ UDPゴシック B" panose="020B0800000000000000" pitchFamily="50" charset="-128"/>
                <a:ea typeface="BIZ UDPゴシック B" panose="020B0800000000000000" pitchFamily="50" charset="-128"/>
              </a:rPr>
              <a:t>	</a:t>
            </a:r>
            <a:r>
              <a:rPr lang="zh-TW" altLang="en-US" cap="none" noProof="1">
                <a:solidFill>
                  <a:schemeClr val="accent1">
                    <a:lumMod val="40000"/>
                    <a:lumOff val="60000"/>
                  </a:schemeClr>
                </a:solidFill>
                <a:latin typeface="BIZ UDPゴシック B" panose="020B0800000000000000" pitchFamily="50" charset="-128"/>
                <a:ea typeface="BIZ UDPゴシック B" panose="020B0800000000000000" pitchFamily="50" charset="-128"/>
              </a:rPr>
              <a:t>➡　</a:t>
            </a:r>
            <a:r>
              <a:rPr lang="ja-JP" altLang="en-US" cap="none" noProof="1">
                <a:solidFill>
                  <a:schemeClr val="accent1">
                    <a:lumMod val="40000"/>
                    <a:lumOff val="60000"/>
                  </a:schemeClr>
                </a:solidFill>
                <a:latin typeface="BIZ UDPゴシック B" panose="020B0800000000000000" pitchFamily="50" charset="-128"/>
                <a:ea typeface="BIZ UDPゴシック B" panose="020B0800000000000000" pitchFamily="50" charset="-128"/>
              </a:rPr>
              <a:t>集合　</a:t>
            </a:r>
            <a:r>
              <a:rPr lang="en-US" altLang="zh-TW" cap="none" noProof="1">
                <a:solidFill>
                  <a:schemeClr val="accent1">
                    <a:lumMod val="40000"/>
                    <a:lumOff val="60000"/>
                  </a:schemeClr>
                </a:solidFill>
                <a:latin typeface="BIZ UDPゴシック B" panose="020B0800000000000000" pitchFamily="50" charset="-128"/>
                <a:ea typeface="BIZ UDPゴシック B" panose="020B0800000000000000" pitchFamily="50" charset="-128"/>
              </a:rPr>
              <a:t>10:30	</a:t>
            </a:r>
            <a:r>
              <a:rPr lang="ja-JP" altLang="en-US" cap="none" noProof="1">
                <a:solidFill>
                  <a:schemeClr val="accent1">
                    <a:lumMod val="40000"/>
                    <a:lumOff val="60000"/>
                  </a:schemeClr>
                </a:solidFill>
                <a:latin typeface="BIZ UDPゴシック B" panose="020B0800000000000000" pitchFamily="50" charset="-128"/>
                <a:ea typeface="BIZ UDPゴシック B" panose="020B0800000000000000" pitchFamily="50" charset="-128"/>
              </a:rPr>
              <a:t>／　説明開始　</a:t>
            </a:r>
            <a:r>
              <a:rPr lang="en-US" altLang="zh-TW" cap="none" noProof="1">
                <a:solidFill>
                  <a:schemeClr val="accent1">
                    <a:lumMod val="40000"/>
                    <a:lumOff val="60000"/>
                  </a:schemeClr>
                </a:solidFill>
                <a:latin typeface="BIZ UDPゴシック B" panose="020B0800000000000000" pitchFamily="50" charset="-128"/>
                <a:ea typeface="BIZ UDPゴシック B" panose="020B0800000000000000" pitchFamily="50" charset="-128"/>
              </a:rPr>
              <a:t>10:35</a:t>
            </a:r>
            <a:r>
              <a:rPr lang="ja-JP" altLang="en-US" cap="none" noProof="1">
                <a:solidFill>
                  <a:schemeClr val="accent1">
                    <a:lumMod val="40000"/>
                    <a:lumOff val="60000"/>
                  </a:schemeClr>
                </a:solidFill>
                <a:latin typeface="BIZ UDPゴシック B" panose="020B0800000000000000" pitchFamily="50" charset="-128"/>
                <a:ea typeface="BIZ UDPゴシック B" panose="020B0800000000000000" pitchFamily="50" charset="-128"/>
              </a:rPr>
              <a:t>　（各</a:t>
            </a:r>
            <a:r>
              <a:rPr lang="en-US" altLang="ja-JP" cap="none" noProof="1">
                <a:solidFill>
                  <a:schemeClr val="accent1">
                    <a:lumMod val="40000"/>
                    <a:lumOff val="60000"/>
                  </a:schemeClr>
                </a:solidFill>
                <a:latin typeface="BIZ UDPゴシック B" panose="020B0800000000000000" pitchFamily="50" charset="-128"/>
                <a:ea typeface="BIZ UDPゴシック B" panose="020B0800000000000000" pitchFamily="50" charset="-128"/>
              </a:rPr>
              <a:t>30</a:t>
            </a:r>
            <a:r>
              <a:rPr lang="ja-JP" altLang="en-US" cap="none" noProof="1">
                <a:solidFill>
                  <a:schemeClr val="accent1">
                    <a:lumMod val="40000"/>
                    <a:lumOff val="60000"/>
                  </a:schemeClr>
                </a:solidFill>
                <a:latin typeface="BIZ UDPゴシック B" panose="020B0800000000000000" pitchFamily="50" charset="-128"/>
                <a:ea typeface="BIZ UDPゴシック B" panose="020B0800000000000000" pitchFamily="50" charset="-128"/>
              </a:rPr>
              <a:t>分程度）</a:t>
            </a:r>
            <a:endParaRPr lang="en-US" altLang="zh-TW" cap="none" noProof="1">
              <a:solidFill>
                <a:schemeClr val="accent1">
                  <a:lumMod val="40000"/>
                  <a:lumOff val="60000"/>
                </a:schemeClr>
              </a:solidFill>
              <a:latin typeface="BIZ UDPゴシック B" panose="020B0800000000000000" pitchFamily="50" charset="-128"/>
              <a:ea typeface="BIZ UDPゴシック B" panose="020B0800000000000000" pitchFamily="50" charset="-128"/>
            </a:endParaRPr>
          </a:p>
          <a:p>
            <a:pPr algn="l"/>
            <a:r>
              <a:rPr lang="ja-JP" altLang="en-US" cap="none" noProof="1">
                <a:solidFill>
                  <a:schemeClr val="accent1">
                    <a:lumMod val="40000"/>
                    <a:lumOff val="60000"/>
                  </a:schemeClr>
                </a:solidFill>
                <a:latin typeface="BIZ UDPゴシック B" panose="020B0800000000000000" pitchFamily="50" charset="-128"/>
                <a:ea typeface="BIZ UDPゴシック B" panose="020B0800000000000000" pitchFamily="50" charset="-128"/>
              </a:rPr>
              <a:t>◆ 本日の流れ ◆</a:t>
            </a:r>
            <a:br>
              <a:rPr lang="en-US" altLang="ja-JP" cap="none" noProof="1">
                <a:solidFill>
                  <a:schemeClr val="accent1">
                    <a:lumMod val="40000"/>
                    <a:lumOff val="60000"/>
                  </a:schemeClr>
                </a:solidFill>
                <a:latin typeface="BIZ UDPゴシック B" panose="020B0800000000000000" pitchFamily="50" charset="-128"/>
                <a:ea typeface="BIZ UDPゴシック B" panose="020B0800000000000000" pitchFamily="50" charset="-128"/>
              </a:rPr>
            </a:br>
            <a:r>
              <a:rPr lang="en-US" altLang="ja-JP" cap="none" noProof="1">
                <a:solidFill>
                  <a:schemeClr val="accent1">
                    <a:lumMod val="40000"/>
                    <a:lumOff val="60000"/>
                  </a:schemeClr>
                </a:solidFill>
                <a:latin typeface="BIZ UDPゴシック B" panose="020B0800000000000000" pitchFamily="50" charset="-128"/>
                <a:ea typeface="BIZ UDPゴシック B" panose="020B0800000000000000" pitchFamily="50" charset="-128"/>
              </a:rPr>
              <a:t>	</a:t>
            </a:r>
            <a:r>
              <a:rPr lang="ja-JP" altLang="en-US" cap="none" noProof="1">
                <a:solidFill>
                  <a:schemeClr val="accent1">
                    <a:lumMod val="40000"/>
                    <a:lumOff val="60000"/>
                  </a:schemeClr>
                </a:solidFill>
                <a:latin typeface="BIZ UDPゴシック B" panose="020B0800000000000000" pitchFamily="50" charset="-128"/>
                <a:ea typeface="BIZ UDPゴシック B" panose="020B0800000000000000" pitchFamily="50" charset="-128"/>
              </a:rPr>
              <a:t>① 今後のオンラインＨＲ／授業について　（</a:t>
            </a:r>
            <a:r>
              <a:rPr lang="en-US" altLang="ja-JP" cap="none" noProof="1">
                <a:solidFill>
                  <a:schemeClr val="accent1">
                    <a:lumMod val="40000"/>
                    <a:lumOff val="60000"/>
                  </a:schemeClr>
                </a:solidFill>
                <a:latin typeface="BIZ UDPゴシック B" panose="020B0800000000000000" pitchFamily="50" charset="-128"/>
                <a:ea typeface="BIZ UDPゴシック B" panose="020B0800000000000000" pitchFamily="50" charset="-128"/>
              </a:rPr>
              <a:t>ICT</a:t>
            </a:r>
            <a:r>
              <a:rPr lang="ja-JP" altLang="en-US" cap="none" noProof="1">
                <a:solidFill>
                  <a:schemeClr val="accent1">
                    <a:lumMod val="40000"/>
                    <a:lumOff val="60000"/>
                  </a:schemeClr>
                </a:solidFill>
                <a:latin typeface="BIZ UDPゴシック B" panose="020B0800000000000000" pitchFamily="50" charset="-128"/>
                <a:ea typeface="BIZ UDPゴシック B" panose="020B0800000000000000" pitchFamily="50" charset="-128"/>
              </a:rPr>
              <a:t>推進室より）</a:t>
            </a:r>
            <a:br>
              <a:rPr lang="en-US" altLang="ja-JP" cap="none" noProof="1">
                <a:solidFill>
                  <a:schemeClr val="accent1">
                    <a:lumMod val="40000"/>
                    <a:lumOff val="60000"/>
                  </a:schemeClr>
                </a:solidFill>
                <a:latin typeface="BIZ UDPゴシック B" panose="020B0800000000000000" pitchFamily="50" charset="-128"/>
                <a:ea typeface="BIZ UDPゴシック B" panose="020B0800000000000000" pitchFamily="50" charset="-128"/>
              </a:rPr>
            </a:br>
            <a:r>
              <a:rPr lang="en-US" altLang="ja-JP" cap="none" noProof="1">
                <a:solidFill>
                  <a:schemeClr val="accent1">
                    <a:lumMod val="40000"/>
                    <a:lumOff val="60000"/>
                  </a:schemeClr>
                </a:solidFill>
                <a:latin typeface="BIZ UDPゴシック B" panose="020B0800000000000000" pitchFamily="50" charset="-128"/>
                <a:ea typeface="BIZ UDPゴシック B" panose="020B0800000000000000" pitchFamily="50" charset="-128"/>
              </a:rPr>
              <a:t>	</a:t>
            </a:r>
            <a:r>
              <a:rPr lang="ja-JP" altLang="en-US" cap="none" noProof="1">
                <a:solidFill>
                  <a:schemeClr val="accent1">
                    <a:lumMod val="40000"/>
                    <a:lumOff val="60000"/>
                  </a:schemeClr>
                </a:solidFill>
                <a:latin typeface="BIZ UDPゴシック B" panose="020B0800000000000000" pitchFamily="50" charset="-128"/>
                <a:ea typeface="BIZ UDPゴシック B" panose="020B0800000000000000" pitchFamily="50" charset="-128"/>
              </a:rPr>
              <a:t>② 学年主任より</a:t>
            </a:r>
            <a:br>
              <a:rPr lang="en-US" altLang="ja-JP" cap="none" noProof="1">
                <a:solidFill>
                  <a:schemeClr val="accent1">
                    <a:lumMod val="40000"/>
                    <a:lumOff val="60000"/>
                  </a:schemeClr>
                </a:solidFill>
                <a:latin typeface="BIZ UDPゴシック B" panose="020B0800000000000000" pitchFamily="50" charset="-128"/>
                <a:ea typeface="BIZ UDPゴシック B" panose="020B0800000000000000" pitchFamily="50" charset="-128"/>
              </a:rPr>
            </a:br>
            <a:r>
              <a:rPr lang="en-US" altLang="ja-JP" cap="none" noProof="1">
                <a:solidFill>
                  <a:schemeClr val="accent1">
                    <a:lumMod val="40000"/>
                    <a:lumOff val="60000"/>
                  </a:schemeClr>
                </a:solidFill>
                <a:latin typeface="BIZ UDPゴシック B" panose="020B0800000000000000" pitchFamily="50" charset="-128"/>
                <a:ea typeface="BIZ UDPゴシック B" panose="020B0800000000000000" pitchFamily="50" charset="-128"/>
              </a:rPr>
              <a:t>	</a:t>
            </a:r>
            <a:r>
              <a:rPr lang="ja-JP" altLang="en-US" cap="none" noProof="1">
                <a:solidFill>
                  <a:schemeClr val="accent1">
                    <a:lumMod val="40000"/>
                    <a:lumOff val="60000"/>
                  </a:schemeClr>
                </a:solidFill>
                <a:latin typeface="BIZ UDPゴシック B" panose="020B0800000000000000" pitchFamily="50" charset="-128"/>
                <a:ea typeface="BIZ UDPゴシック B" panose="020B0800000000000000" pitchFamily="50" charset="-128"/>
              </a:rPr>
              <a:t>③ その他、連絡など</a:t>
            </a:r>
            <a:endParaRPr lang="en-US" altLang="ja-JP" cap="none" noProof="1">
              <a:solidFill>
                <a:schemeClr val="accent1">
                  <a:lumMod val="40000"/>
                  <a:lumOff val="60000"/>
                </a:schemeClr>
              </a:solidFill>
              <a:latin typeface="BIZ UDPゴシック B" panose="020B0800000000000000" pitchFamily="50" charset="-128"/>
              <a:ea typeface="BIZ UDPゴシック B" panose="020B0800000000000000" pitchFamily="50" charset="-128"/>
            </a:endParaRPr>
          </a:p>
        </p:txBody>
      </p:sp>
      <p:sp>
        <p:nvSpPr>
          <p:cNvPr id="6" name="サブタイトル 2">
            <a:extLst>
              <a:ext uri="{FF2B5EF4-FFF2-40B4-BE49-F238E27FC236}">
                <a16:creationId xmlns:a16="http://schemas.microsoft.com/office/drawing/2014/main" id="{308625B1-38E6-48E7-879F-0B09C5D27EC8}"/>
              </a:ext>
            </a:extLst>
          </p:cNvPr>
          <p:cNvSpPr txBox="1">
            <a:spLocks/>
          </p:cNvSpPr>
          <p:nvPr/>
        </p:nvSpPr>
        <p:spPr>
          <a:xfrm>
            <a:off x="5022376" y="334478"/>
            <a:ext cx="6869373" cy="20881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kumimoji="1" sz="1800" kern="1200" cap="all" baseline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kumimoji="1" sz="1600" kern="1200" cap="none" baseline="0">
                <a:solidFill>
                  <a:schemeClr val="tx1">
                    <a:tint val="7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kumimoji="1" sz="1400" kern="1200" cap="none" baseline="0">
                <a:solidFill>
                  <a:schemeClr val="tx1">
                    <a:tint val="7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kumimoji="1" sz="1200" kern="1200" cap="none" baseline="0">
                <a:solidFill>
                  <a:schemeClr val="tx1">
                    <a:tint val="7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kumimoji="1" sz="1200" kern="1200" cap="none" baseline="0">
                <a:solidFill>
                  <a:schemeClr val="tx1">
                    <a:tint val="7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kumimoji="1"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kumimoji="1"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kumimoji="1"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kumimoji="1"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noProof="1">
                <a:solidFill>
                  <a:schemeClr val="accent1">
                    <a:lumMod val="40000"/>
                    <a:lumOff val="60000"/>
                  </a:schemeClr>
                </a:solidFill>
                <a:latin typeface="BIZ UDPゴシック B" panose="020B0800000000000000" pitchFamily="50" charset="-128"/>
                <a:ea typeface="BIZ UDPゴシック B" panose="020B0800000000000000" pitchFamily="50" charset="-128"/>
              </a:rPr>
              <a:t>配信準備中・・・・・・　</a:t>
            </a:r>
            <a:endParaRPr lang="en-US" altLang="ja-JP" noProof="1">
              <a:solidFill>
                <a:schemeClr val="accent1">
                  <a:lumMod val="40000"/>
                  <a:lumOff val="60000"/>
                </a:schemeClr>
              </a:solidFill>
              <a:latin typeface="BIZ UDPゴシック B" panose="020B0800000000000000" pitchFamily="50" charset="-128"/>
              <a:ea typeface="BIZ UDPゴシック B" panose="020B0800000000000000" pitchFamily="50" charset="-128"/>
            </a:endParaRPr>
          </a:p>
          <a:p>
            <a:pPr algn="l"/>
            <a:r>
              <a:rPr lang="ja-JP" altLang="en-US" noProof="1">
                <a:solidFill>
                  <a:schemeClr val="accent1">
                    <a:lumMod val="40000"/>
                    <a:lumOff val="60000"/>
                  </a:schemeClr>
                </a:solidFill>
                <a:latin typeface="BIZ UDPゴシック B" panose="020B0800000000000000" pitchFamily="50" charset="-128"/>
                <a:ea typeface="BIZ UDPゴシック B" panose="020B0800000000000000" pitchFamily="50" charset="-128"/>
              </a:rPr>
              <a:t>マイク・カメラをＯＦＦにして、このままの画面でお待ちください。</a:t>
            </a:r>
          </a:p>
          <a:p>
            <a:pPr algn="l"/>
            <a:r>
              <a:rPr lang="ja-JP" altLang="en-US" noProof="1">
                <a:solidFill>
                  <a:schemeClr val="accent1">
                    <a:lumMod val="40000"/>
                    <a:lumOff val="60000"/>
                  </a:schemeClr>
                </a:solidFill>
                <a:latin typeface="BIZ UDPゴシック B" panose="020B0800000000000000" pitchFamily="50" charset="-128"/>
                <a:ea typeface="BIZ UDPゴシック B" panose="020B0800000000000000" pitchFamily="50" charset="-128"/>
              </a:rPr>
              <a:t>先生方も初めての試みなので、</a:t>
            </a:r>
            <a:br>
              <a:rPr lang="en-US" altLang="ja-JP" noProof="1">
                <a:solidFill>
                  <a:schemeClr val="accent1">
                    <a:lumMod val="40000"/>
                    <a:lumOff val="60000"/>
                  </a:schemeClr>
                </a:solidFill>
                <a:latin typeface="BIZ UDPゴシック B" panose="020B0800000000000000" pitchFamily="50" charset="-128"/>
                <a:ea typeface="BIZ UDPゴシック B" panose="020B0800000000000000" pitchFamily="50" charset="-128"/>
              </a:rPr>
            </a:br>
            <a:r>
              <a:rPr lang="ja-JP" altLang="en-US" noProof="1">
                <a:solidFill>
                  <a:schemeClr val="accent1">
                    <a:lumMod val="40000"/>
                    <a:lumOff val="60000"/>
                  </a:schemeClr>
                </a:solidFill>
                <a:latin typeface="BIZ UDPゴシック B" panose="020B0800000000000000" pitchFamily="50" charset="-128"/>
                <a:ea typeface="BIZ UDPゴシック B" panose="020B0800000000000000" pitchFamily="50" charset="-128"/>
              </a:rPr>
              <a:t>「こういう風にしたら見やすい」などの意見があれば、</a:t>
            </a:r>
            <a:br>
              <a:rPr lang="en-US" altLang="ja-JP" noProof="1">
                <a:solidFill>
                  <a:schemeClr val="accent1">
                    <a:lumMod val="40000"/>
                    <a:lumOff val="60000"/>
                  </a:schemeClr>
                </a:solidFill>
                <a:latin typeface="BIZ UDPゴシック B" panose="020B0800000000000000" pitchFamily="50" charset="-128"/>
                <a:ea typeface="BIZ UDPゴシック B" panose="020B0800000000000000" pitchFamily="50" charset="-128"/>
              </a:rPr>
            </a:br>
            <a:r>
              <a:rPr lang="ja-JP" altLang="en-US" noProof="1">
                <a:solidFill>
                  <a:schemeClr val="accent1">
                    <a:lumMod val="40000"/>
                    <a:lumOff val="60000"/>
                  </a:schemeClr>
                </a:solidFill>
                <a:latin typeface="BIZ UDPゴシック B" panose="020B0800000000000000" pitchFamily="50" charset="-128"/>
                <a:ea typeface="BIZ UDPゴシック B" panose="020B0800000000000000" pitchFamily="50" charset="-128"/>
              </a:rPr>
              <a:t>ぜひ教えてください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46AD2FE4-7702-41EE-B941-3B04E75D3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6406" y="2006222"/>
            <a:ext cx="7843719" cy="1883390"/>
          </a:xfrm>
        </p:spPr>
        <p:txBody>
          <a:bodyPr rtlCol="0">
            <a:normAutofit fontScale="90000"/>
          </a:bodyPr>
          <a:lstStyle/>
          <a:p>
            <a:pPr algn="l"/>
            <a:r>
              <a:rPr lang="ja-JP" altLang="en-US" cap="none" noProof="1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第１学年ガイダンス</a:t>
            </a:r>
            <a:br>
              <a:rPr lang="en-US" altLang="ja-JP" cap="none" noProof="1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</a:br>
            <a:r>
              <a:rPr lang="ja-JP" altLang="en-US" cap="none" noProof="1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～オンラインＨＲ／授業について～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BDE1A44-2963-467D-8BF7-2A8C62F89A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667" t="44862" r="40611" b="37847"/>
          <a:stretch/>
        </p:blipFill>
        <p:spPr>
          <a:xfrm rot="19881591">
            <a:off x="387377" y="5134488"/>
            <a:ext cx="1288997" cy="1299434"/>
          </a:xfrm>
          <a:prstGeom prst="star5">
            <a:avLst>
              <a:gd name="adj" fmla="val 29508"/>
              <a:gd name="hf" fmla="val 105146"/>
              <a:gd name="vf" fmla="val 110557"/>
            </a:avLst>
          </a:prstGeom>
        </p:spPr>
      </p:pic>
    </p:spTree>
    <p:extLst>
      <p:ext uri="{BB962C8B-B14F-4D97-AF65-F5344CB8AC3E}">
        <p14:creationId xmlns:p14="http://schemas.microsoft.com/office/powerpoint/2010/main" val="371362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548478-9D1B-4E5A-84B5-473BD6D25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820398" cy="823415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u="sng" cap="none" dirty="0">
                <a:latin typeface="BIZ UDPゴシック B" panose="020B0800000000000000" pitchFamily="50" charset="-128"/>
                <a:ea typeface="BIZ UDPゴシック B" panose="020B0800000000000000" pitchFamily="50" charset="-128"/>
              </a:rPr>
              <a:t>ＡＲ五峯祭 </a:t>
            </a:r>
            <a:r>
              <a:rPr kumimoji="1" lang="en-US" altLang="ja-JP" u="sng" cap="none" dirty="0">
                <a:latin typeface="BIZ UDPゴシック B" panose="020B0800000000000000" pitchFamily="50" charset="-128"/>
                <a:ea typeface="BIZ UDPゴシック B" panose="020B0800000000000000" pitchFamily="50" charset="-128"/>
              </a:rPr>
              <a:t>Sample World</a:t>
            </a:r>
            <a:endParaRPr kumimoji="1" lang="ja-JP" altLang="en-US" u="sng" cap="none" dirty="0">
              <a:latin typeface="BIZ UDPゴシック B" panose="020B0800000000000000" pitchFamily="50" charset="-128"/>
              <a:ea typeface="BIZ UDPゴシック B" panose="020B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C8C1BF-0FD2-4DC1-A76A-554AFBA4E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1624084"/>
            <a:ext cx="10820398" cy="498143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折角の「オンライン五峯祭」なので、</a:t>
            </a:r>
            <a:br>
              <a:rPr kumimoji="1"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ＡＲ空間で何かやりたい団体はありませんか？</a:t>
            </a:r>
            <a:endParaRPr kumimoji="1" lang="en-US" altLang="ja-JP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 algn="ctr">
              <a:buNone/>
            </a:pP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※AR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モードで、現実空間に重ねて表示ができます。</a:t>
            </a:r>
            <a:endParaRPr kumimoji="1" lang="en-US" altLang="ja-JP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 algn="ctr">
              <a:buNone/>
            </a:pP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（例）　迷路 ＋ クイズ掲載 ＝ 脱出ゲーム風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 algn="ctr">
              <a:buNone/>
            </a:pP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 algn="ctr">
              <a:buNone/>
            </a:pPr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◆操作方法◆</a:t>
            </a:r>
            <a:endParaRPr lang="en-US" altLang="ja-JP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 algn="ctr">
              <a:buNone/>
            </a:pPr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カメラを下に向けると、その方向へ進みます。</a:t>
            </a:r>
            <a:br>
              <a:rPr kumimoji="1"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PC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＝画面をドラッグ ／ 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MOB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＝端末の向きを変える</a:t>
            </a:r>
            <a:b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壁の当たり判定は準備中。近日中に実装します）</a:t>
            </a:r>
            <a:endParaRPr kumimoji="1" lang="en-US" altLang="ja-JP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62E7E9-E08E-4EE7-9DAF-B84D1E692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49832" y="1624085"/>
            <a:ext cx="3256367" cy="4981432"/>
          </a:xfrm>
        </p:spPr>
        <p:txBody>
          <a:bodyPr>
            <a:normAutofit lnSpcReduction="10000"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9146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画像 4" descr="地平線上の遠くに山がある夜空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noProof="1"/>
              <a:t>未来の天空のデザイン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1314" y="4976282"/>
            <a:ext cx="8808811" cy="1405467"/>
          </a:xfrm>
        </p:spPr>
        <p:txBody>
          <a:bodyPr rtlCol="0">
            <a:normAutofit/>
          </a:bodyPr>
          <a:lstStyle/>
          <a:p>
            <a:pPr rtl="0"/>
            <a:r>
              <a:rPr lang="en-US" altLang="ja-JP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Lorem ipsum dolor sit amet, consectetuer adipiscing elit</a:t>
            </a:r>
            <a:endParaRPr lang="ja-JP" altLang="en-US" noProof="1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dirty="0"/>
              <a:t>グローバル テクノロジ</a:t>
            </a:r>
            <a:endParaRPr lang="ja-JP" altLang="ru-RU" dirty="0"/>
          </a:p>
        </p:txBody>
      </p:sp>
      <p:graphicFrame>
        <p:nvGraphicFramePr>
          <p:cNvPr id="5" name="コンテンツ プレースホルダー 4" descr="SmartArt グラフィック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998951"/>
              </p:ext>
            </p:extLst>
          </p:nvPr>
        </p:nvGraphicFramePr>
        <p:xfrm>
          <a:off x="1188721" y="2142067"/>
          <a:ext cx="6712968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画像 3" descr="夜空を背景にした衛星アンテナ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画像 6" descr="明るい水玉の抽象画像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 rtlCol="0"/>
          <a:lstStyle/>
          <a:p>
            <a:pPr rtl="0"/>
            <a:r>
              <a:rPr lang="ja-JP" altLang="en-US" dirty="0"/>
              <a:t>仮想現実の使用</a:t>
            </a:r>
          </a:p>
        </p:txBody>
      </p:sp>
      <p:graphicFrame>
        <p:nvGraphicFramePr>
          <p:cNvPr id="6" name="コンテンツ プレースホルダー 5" descr="グラフ">
            <a:extLst>
              <a:ext uri="{FF2B5EF4-FFF2-40B4-BE49-F238E27FC236}">
                <a16:creationId xmlns:a16="http://schemas.microsoft.com/office/drawing/2014/main" id="{B969B0A3-888C-49AE-AB43-78DF29C9BE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758455"/>
              </p:ext>
            </p:extLst>
          </p:nvPr>
        </p:nvGraphicFramePr>
        <p:xfrm>
          <a:off x="612117" y="2141538"/>
          <a:ext cx="10131425" cy="364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 descr="地平線上に山がある夜空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graphicFrame>
        <p:nvGraphicFramePr>
          <p:cNvPr id="5" name="コンテンツ プレースホルダー 4" descr="SmartArt グラフィック">
            <a:extLst>
              <a:ext uri="{FF2B5EF4-FFF2-40B4-BE49-F238E27FC236}">
                <a16:creationId xmlns:a16="http://schemas.microsoft.com/office/drawing/2014/main" id="{21A182E9-AC38-4344-9247-5AB4B8F03A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55457394"/>
              </p:ext>
            </p:extLst>
          </p:nvPr>
        </p:nvGraphicFramePr>
        <p:xfrm>
          <a:off x="2569323" y="2142067"/>
          <a:ext cx="7390680" cy="3725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ja-JP" altLang="en-US" dirty="0"/>
              <a:t>ネットワーク テクノロジ</a:t>
            </a: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画像 4" descr="ライト スポット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/>
              <a:t>ありがとうございます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en-US" altLang="ja-JP">
                <a:solidFill>
                  <a:schemeClr val="accent1">
                    <a:lumMod val="40000"/>
                    <a:lumOff val="60000"/>
                  </a:schemeClr>
                </a:solidFill>
              </a:rPr>
              <a:t>someone@example.com</a:t>
            </a:r>
            <a:endParaRPr lang="ja-JP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空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71af3243-3dd4-4a8d-8c0d-dd76da1f02a5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未来の天空のデザイン</Template>
  <TotalTime>0</TotalTime>
  <Words>283</Words>
  <Application>Microsoft Office PowerPoint</Application>
  <PresentationFormat>ワイド画面</PresentationFormat>
  <Paragraphs>33</Paragraphs>
  <Slides>7</Slides>
  <Notes>6</Notes>
  <HiddenSlides>5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BIZ UDPゴシック</vt:lpstr>
      <vt:lpstr>BIZ UDPゴシック B</vt:lpstr>
      <vt:lpstr>Meiryo UI</vt:lpstr>
      <vt:lpstr>Arial</vt:lpstr>
      <vt:lpstr>天空</vt:lpstr>
      <vt:lpstr>第１学年ガイダンス ～オンラインＨＲ／授業について～</vt:lpstr>
      <vt:lpstr>ＡＲ五峯祭 Sample World</vt:lpstr>
      <vt:lpstr>未来の天空のデザイン</vt:lpstr>
      <vt:lpstr>グローバル テクノロジ</vt:lpstr>
      <vt:lpstr>仮想現実の使用</vt:lpstr>
      <vt:lpstr>ネットワーク テクノロジ</vt:lpstr>
      <vt:lpstr>ありがとうございます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2020-04-30T15:09:52Z</dcterms:created>
  <dcterms:modified xsi:type="dcterms:W3CDTF">2020-07-01T09:57:13Z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