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4865688" cy="4865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068" y="114"/>
      </p:cViewPr>
      <p:guideLst>
        <p:guide orient="horz" pos="1533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27" y="796306"/>
            <a:ext cx="4135835" cy="1693980"/>
          </a:xfrm>
        </p:spPr>
        <p:txBody>
          <a:bodyPr anchor="b"/>
          <a:lstStyle>
            <a:lvl1pPr algn="ctr"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11" y="2555613"/>
            <a:ext cx="3649266" cy="1174748"/>
          </a:xfrm>
        </p:spPr>
        <p:txBody>
          <a:bodyPr/>
          <a:lstStyle>
            <a:lvl1pPr marL="0" indent="0" algn="ctr">
              <a:buNone/>
              <a:defRPr sz="1277"/>
            </a:lvl1pPr>
            <a:lvl2pPr marL="243276" indent="0" algn="ctr">
              <a:buNone/>
              <a:defRPr sz="1064"/>
            </a:lvl2pPr>
            <a:lvl3pPr marL="486552" indent="0" algn="ctr">
              <a:buNone/>
              <a:defRPr sz="958"/>
            </a:lvl3pPr>
            <a:lvl4pPr marL="729828" indent="0" algn="ctr">
              <a:buNone/>
              <a:defRPr sz="851"/>
            </a:lvl4pPr>
            <a:lvl5pPr marL="973104" indent="0" algn="ctr">
              <a:buNone/>
              <a:defRPr sz="851"/>
            </a:lvl5pPr>
            <a:lvl6pPr marL="1216381" indent="0" algn="ctr">
              <a:buNone/>
              <a:defRPr sz="851"/>
            </a:lvl6pPr>
            <a:lvl7pPr marL="1459657" indent="0" algn="ctr">
              <a:buNone/>
              <a:defRPr sz="851"/>
            </a:lvl7pPr>
            <a:lvl8pPr marL="1702933" indent="0" algn="ctr">
              <a:buNone/>
              <a:defRPr sz="851"/>
            </a:lvl8pPr>
            <a:lvl9pPr marL="1946209" indent="0" algn="ctr">
              <a:buNone/>
              <a:defRPr sz="85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2008" y="259053"/>
            <a:ext cx="1049164" cy="41234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516" y="259053"/>
            <a:ext cx="3086671" cy="41234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2" y="1213044"/>
            <a:ext cx="4196656" cy="2023991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82" y="3256183"/>
            <a:ext cx="4196656" cy="1064369"/>
          </a:xfrm>
        </p:spPr>
        <p:txBody>
          <a:bodyPr/>
          <a:lstStyle>
            <a:lvl1pPr marL="0" indent="0">
              <a:buNone/>
              <a:defRPr sz="1277">
                <a:solidFill>
                  <a:schemeClr val="tx1"/>
                </a:solidFill>
              </a:defRPr>
            </a:lvl1pPr>
            <a:lvl2pPr marL="243276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2pPr>
            <a:lvl3pPr marL="486552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3pPr>
            <a:lvl4pPr marL="729828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4pPr>
            <a:lvl5pPr marL="97310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5pPr>
            <a:lvl6pPr marL="1216381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6pPr>
            <a:lvl7pPr marL="145965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7pPr>
            <a:lvl8pPr marL="1702933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8pPr>
            <a:lvl9pPr marL="1946209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16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3255" y="1295264"/>
            <a:ext cx="2067917" cy="30872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259054"/>
            <a:ext cx="4196656" cy="9404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50" y="1192770"/>
            <a:ext cx="2058414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150" y="1777328"/>
            <a:ext cx="2058414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3255" y="1192770"/>
            <a:ext cx="2068551" cy="584558"/>
          </a:xfrm>
        </p:spPr>
        <p:txBody>
          <a:bodyPr anchor="b"/>
          <a:lstStyle>
            <a:lvl1pPr marL="0" indent="0">
              <a:buNone/>
              <a:defRPr sz="1277" b="1"/>
            </a:lvl1pPr>
            <a:lvl2pPr marL="243276" indent="0">
              <a:buNone/>
              <a:defRPr sz="1064" b="1"/>
            </a:lvl2pPr>
            <a:lvl3pPr marL="486552" indent="0">
              <a:buNone/>
              <a:defRPr sz="958" b="1"/>
            </a:lvl3pPr>
            <a:lvl4pPr marL="729828" indent="0">
              <a:buNone/>
              <a:defRPr sz="851" b="1"/>
            </a:lvl4pPr>
            <a:lvl5pPr marL="973104" indent="0">
              <a:buNone/>
              <a:defRPr sz="851" b="1"/>
            </a:lvl5pPr>
            <a:lvl6pPr marL="1216381" indent="0">
              <a:buNone/>
              <a:defRPr sz="851" b="1"/>
            </a:lvl6pPr>
            <a:lvl7pPr marL="1459657" indent="0">
              <a:buNone/>
              <a:defRPr sz="851" b="1"/>
            </a:lvl7pPr>
            <a:lvl8pPr marL="1702933" indent="0">
              <a:buNone/>
              <a:defRPr sz="851" b="1"/>
            </a:lvl8pPr>
            <a:lvl9pPr marL="1946209" indent="0">
              <a:buNone/>
              <a:defRPr sz="85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3255" y="1777328"/>
            <a:ext cx="2068551" cy="26141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6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51" y="700570"/>
            <a:ext cx="2463255" cy="3457792"/>
          </a:xfrm>
        </p:spPr>
        <p:txBody>
          <a:bodyPr/>
          <a:lstStyle>
            <a:lvl1pPr>
              <a:defRPr sz="1703"/>
            </a:lvl1pPr>
            <a:lvl2pPr>
              <a:defRPr sz="1490"/>
            </a:lvl2pPr>
            <a:lvl3pPr>
              <a:defRPr sz="1277"/>
            </a:lvl3pPr>
            <a:lvl4pPr>
              <a:defRPr sz="1064"/>
            </a:lvl4pPr>
            <a:lvl5pPr>
              <a:defRPr sz="1064"/>
            </a:lvl5pPr>
            <a:lvl6pPr>
              <a:defRPr sz="1064"/>
            </a:lvl6pPr>
            <a:lvl7pPr>
              <a:defRPr sz="1064"/>
            </a:lvl7pPr>
            <a:lvl8pPr>
              <a:defRPr sz="1064"/>
            </a:lvl8pPr>
            <a:lvl9pPr>
              <a:defRPr sz="106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50" y="324379"/>
            <a:ext cx="1569311" cy="1135327"/>
          </a:xfrm>
        </p:spPr>
        <p:txBody>
          <a:bodyPr anchor="b"/>
          <a:lstStyle>
            <a:lvl1pPr>
              <a:defRPr sz="17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8551" y="700570"/>
            <a:ext cx="2463255" cy="3457792"/>
          </a:xfrm>
        </p:spPr>
        <p:txBody>
          <a:bodyPr anchor="t"/>
          <a:lstStyle>
            <a:lvl1pPr marL="0" indent="0">
              <a:buNone/>
              <a:defRPr sz="1703"/>
            </a:lvl1pPr>
            <a:lvl2pPr marL="243276" indent="0">
              <a:buNone/>
              <a:defRPr sz="1490"/>
            </a:lvl2pPr>
            <a:lvl3pPr marL="486552" indent="0">
              <a:buNone/>
              <a:defRPr sz="1277"/>
            </a:lvl3pPr>
            <a:lvl4pPr marL="729828" indent="0">
              <a:buNone/>
              <a:defRPr sz="1064"/>
            </a:lvl4pPr>
            <a:lvl5pPr marL="973104" indent="0">
              <a:buNone/>
              <a:defRPr sz="1064"/>
            </a:lvl5pPr>
            <a:lvl6pPr marL="1216381" indent="0">
              <a:buNone/>
              <a:defRPr sz="1064"/>
            </a:lvl6pPr>
            <a:lvl7pPr marL="1459657" indent="0">
              <a:buNone/>
              <a:defRPr sz="1064"/>
            </a:lvl7pPr>
            <a:lvl8pPr marL="1702933" indent="0">
              <a:buNone/>
              <a:defRPr sz="1064"/>
            </a:lvl8pPr>
            <a:lvl9pPr marL="1946209" indent="0">
              <a:buNone/>
              <a:defRPr sz="10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50" y="1459706"/>
            <a:ext cx="1569311" cy="2704287"/>
          </a:xfrm>
        </p:spPr>
        <p:txBody>
          <a:bodyPr/>
          <a:lstStyle>
            <a:lvl1pPr marL="0" indent="0">
              <a:buNone/>
              <a:defRPr sz="851"/>
            </a:lvl1pPr>
            <a:lvl2pPr marL="243276" indent="0">
              <a:buNone/>
              <a:defRPr sz="745"/>
            </a:lvl2pPr>
            <a:lvl3pPr marL="486552" indent="0">
              <a:buNone/>
              <a:defRPr sz="639"/>
            </a:lvl3pPr>
            <a:lvl4pPr marL="729828" indent="0">
              <a:buNone/>
              <a:defRPr sz="532"/>
            </a:lvl4pPr>
            <a:lvl5pPr marL="973104" indent="0">
              <a:buNone/>
              <a:defRPr sz="532"/>
            </a:lvl5pPr>
            <a:lvl6pPr marL="1216381" indent="0">
              <a:buNone/>
              <a:defRPr sz="532"/>
            </a:lvl6pPr>
            <a:lvl7pPr marL="1459657" indent="0">
              <a:buNone/>
              <a:defRPr sz="532"/>
            </a:lvl7pPr>
            <a:lvl8pPr marL="1702933" indent="0">
              <a:buNone/>
              <a:defRPr sz="532"/>
            </a:lvl8pPr>
            <a:lvl9pPr marL="1946209" indent="0">
              <a:buNone/>
              <a:defRPr sz="53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516" y="259054"/>
            <a:ext cx="4196656" cy="94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516" y="1295264"/>
            <a:ext cx="4196656" cy="308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516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759" y="4509773"/>
            <a:ext cx="164217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6392" y="4509773"/>
            <a:ext cx="1094780" cy="25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6552" rtl="0" eaLnBrk="1" latinLnBrk="0" hangingPunct="1">
        <a:lnSpc>
          <a:spcPct val="90000"/>
        </a:lnSpc>
        <a:spcBef>
          <a:spcPct val="0"/>
        </a:spcBef>
        <a:buNone/>
        <a:defRPr kumimoji="1" sz="2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638" indent="-121638" algn="l" defTabSz="486552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64914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08190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51466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1094743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338019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581295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824571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2067847" indent="-121638" algn="l" defTabSz="48655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1pPr>
      <a:lvl2pPr marL="243276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2pPr>
      <a:lvl3pPr marL="486552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3pPr>
      <a:lvl4pPr marL="729828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4pPr>
      <a:lvl5pPr marL="973104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5pPr>
      <a:lvl6pPr marL="1216381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6pPr>
      <a:lvl7pPr marL="1459657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7pPr>
      <a:lvl8pPr marL="1702933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8pPr>
      <a:lvl9pPr marL="1946209" algn="l" defTabSz="486552" rtl="0" eaLnBrk="1" latinLnBrk="0" hangingPunct="1">
        <a:defRPr kumimoji="1" sz="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512x512px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65930" y="2"/>
            <a:ext cx="8628897" cy="4853750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5"/>
            <a:ext cx="4865690" cy="4865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983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A829C6-DB89-4CC3-918E-C66BEB1D85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1123156"/>
            <a:ext cx="3028950" cy="2619375"/>
          </a:xfrm>
          <a:prstGeom prst="rect">
            <a:avLst/>
          </a:prstGeom>
          <a:effectLst>
            <a:glow rad="63500">
              <a:schemeClr val="bg1"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</Words>
  <Application>Microsoft Office PowerPoint</Application>
  <PresentationFormat>ユーザー設定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4</cp:revision>
  <dcterms:created xsi:type="dcterms:W3CDTF">2020-05-27T01:09:28Z</dcterms:created>
  <dcterms:modified xsi:type="dcterms:W3CDTF">2020-06-07T07:55:39Z</dcterms:modified>
</cp:coreProperties>
</file>