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4865688" cy="4865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872" y="150"/>
      </p:cViewPr>
      <p:guideLst>
        <p:guide orient="horz" pos="1533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27" y="796306"/>
            <a:ext cx="4135835" cy="1693980"/>
          </a:xfrm>
        </p:spPr>
        <p:txBody>
          <a:bodyPr anchor="b"/>
          <a:lstStyle>
            <a:lvl1pPr algn="ctr"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11" y="2555613"/>
            <a:ext cx="3649266" cy="1174748"/>
          </a:xfrm>
        </p:spPr>
        <p:txBody>
          <a:bodyPr/>
          <a:lstStyle>
            <a:lvl1pPr marL="0" indent="0" algn="ctr">
              <a:buNone/>
              <a:defRPr sz="1277"/>
            </a:lvl1pPr>
            <a:lvl2pPr marL="243276" indent="0" algn="ctr">
              <a:buNone/>
              <a:defRPr sz="1064"/>
            </a:lvl2pPr>
            <a:lvl3pPr marL="486552" indent="0" algn="ctr">
              <a:buNone/>
              <a:defRPr sz="958"/>
            </a:lvl3pPr>
            <a:lvl4pPr marL="729828" indent="0" algn="ctr">
              <a:buNone/>
              <a:defRPr sz="851"/>
            </a:lvl4pPr>
            <a:lvl5pPr marL="973104" indent="0" algn="ctr">
              <a:buNone/>
              <a:defRPr sz="851"/>
            </a:lvl5pPr>
            <a:lvl6pPr marL="1216381" indent="0" algn="ctr">
              <a:buNone/>
              <a:defRPr sz="851"/>
            </a:lvl6pPr>
            <a:lvl7pPr marL="1459657" indent="0" algn="ctr">
              <a:buNone/>
              <a:defRPr sz="851"/>
            </a:lvl7pPr>
            <a:lvl8pPr marL="1702933" indent="0" algn="ctr">
              <a:buNone/>
              <a:defRPr sz="851"/>
            </a:lvl8pPr>
            <a:lvl9pPr marL="1946209" indent="0" algn="ctr">
              <a:buNone/>
              <a:defRPr sz="8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2008" y="259053"/>
            <a:ext cx="1049164" cy="41234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516" y="259053"/>
            <a:ext cx="3086671" cy="41234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2" y="1213044"/>
            <a:ext cx="4196656" cy="2023991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82" y="3256183"/>
            <a:ext cx="4196656" cy="1064369"/>
          </a:xfrm>
        </p:spPr>
        <p:txBody>
          <a:bodyPr/>
          <a:lstStyle>
            <a:lvl1pPr marL="0" indent="0">
              <a:buNone/>
              <a:defRPr sz="1277">
                <a:solidFill>
                  <a:schemeClr val="tx1"/>
                </a:solidFill>
              </a:defRPr>
            </a:lvl1pPr>
            <a:lvl2pPr marL="2432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2pPr>
            <a:lvl3pPr marL="486552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729828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4pPr>
            <a:lvl5pPr marL="97310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5pPr>
            <a:lvl6pPr marL="1216381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6pPr>
            <a:lvl7pPr marL="145965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7pPr>
            <a:lvl8pPr marL="1702933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8pPr>
            <a:lvl9pPr marL="1946209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16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3255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259054"/>
            <a:ext cx="4196656" cy="9404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50" y="1192770"/>
            <a:ext cx="2058414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150" y="1777328"/>
            <a:ext cx="2058414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3255" y="1192770"/>
            <a:ext cx="2068551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3255" y="1777328"/>
            <a:ext cx="2068551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6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51" y="700570"/>
            <a:ext cx="2463255" cy="3457792"/>
          </a:xfrm>
        </p:spPr>
        <p:txBody>
          <a:bodyPr/>
          <a:lstStyle>
            <a:lvl1pPr>
              <a:defRPr sz="1703"/>
            </a:lvl1pPr>
            <a:lvl2pPr>
              <a:defRPr sz="1490"/>
            </a:lvl2pPr>
            <a:lvl3pPr>
              <a:defRPr sz="1277"/>
            </a:lvl3pPr>
            <a:lvl4pPr>
              <a:defRPr sz="1064"/>
            </a:lvl4pPr>
            <a:lvl5pPr>
              <a:defRPr sz="1064"/>
            </a:lvl5pPr>
            <a:lvl6pPr>
              <a:defRPr sz="1064"/>
            </a:lvl6pPr>
            <a:lvl7pPr>
              <a:defRPr sz="1064"/>
            </a:lvl7pPr>
            <a:lvl8pPr>
              <a:defRPr sz="1064"/>
            </a:lvl8pPr>
            <a:lvl9pPr>
              <a:defRPr sz="106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8551" y="700570"/>
            <a:ext cx="2463255" cy="3457792"/>
          </a:xfrm>
        </p:spPr>
        <p:txBody>
          <a:bodyPr anchor="t"/>
          <a:lstStyle>
            <a:lvl1pPr marL="0" indent="0">
              <a:buNone/>
              <a:defRPr sz="1703"/>
            </a:lvl1pPr>
            <a:lvl2pPr marL="243276" indent="0">
              <a:buNone/>
              <a:defRPr sz="1490"/>
            </a:lvl2pPr>
            <a:lvl3pPr marL="486552" indent="0">
              <a:buNone/>
              <a:defRPr sz="1277"/>
            </a:lvl3pPr>
            <a:lvl4pPr marL="729828" indent="0">
              <a:buNone/>
              <a:defRPr sz="1064"/>
            </a:lvl4pPr>
            <a:lvl5pPr marL="973104" indent="0">
              <a:buNone/>
              <a:defRPr sz="1064"/>
            </a:lvl5pPr>
            <a:lvl6pPr marL="1216381" indent="0">
              <a:buNone/>
              <a:defRPr sz="1064"/>
            </a:lvl6pPr>
            <a:lvl7pPr marL="1459657" indent="0">
              <a:buNone/>
              <a:defRPr sz="1064"/>
            </a:lvl7pPr>
            <a:lvl8pPr marL="1702933" indent="0">
              <a:buNone/>
              <a:defRPr sz="1064"/>
            </a:lvl8pPr>
            <a:lvl9pPr marL="1946209" indent="0">
              <a:buNone/>
              <a:defRPr sz="10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516" y="259054"/>
            <a:ext cx="4196656" cy="94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16" y="1295264"/>
            <a:ext cx="4196656" cy="308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516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759" y="4509773"/>
            <a:ext cx="164217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6392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6552" rtl="0" eaLnBrk="1" latinLnBrk="0" hangingPunct="1">
        <a:lnSpc>
          <a:spcPct val="90000"/>
        </a:lnSpc>
        <a:spcBef>
          <a:spcPct val="0"/>
        </a:spcBef>
        <a:buNone/>
        <a:defRPr kumimoji="1" sz="2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638" indent="-121638" algn="l" defTabSz="486552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4914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08190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51466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1094743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338019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581295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824571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2067847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1pPr>
      <a:lvl2pPr marL="243276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86552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29828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973104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216381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459657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702933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1946209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512x512px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1123156"/>
            <a:ext cx="3028950" cy="261937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89" cy="4865683"/>
          </a:xfrm>
          <a:prstGeom prst="rect">
            <a:avLst/>
          </a:prstGeom>
          <a:noFill/>
          <a:ln w="1016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1" y="846843"/>
            <a:ext cx="3667986" cy="3172002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138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8" y="318913"/>
            <a:ext cx="4888944" cy="4227862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55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AEE04-0041-4D81-AA3B-5A1FDB68438C}"/>
              </a:ext>
            </a:extLst>
          </p:cNvPr>
          <p:cNvSpPr txBox="1">
            <a:spLocks/>
          </p:cNvSpPr>
          <p:nvPr/>
        </p:nvSpPr>
        <p:spPr>
          <a:xfrm>
            <a:off x="0" y="1778454"/>
            <a:ext cx="4196656" cy="3087234"/>
          </a:xfrm>
          <a:prstGeom prst="rect">
            <a:avLst/>
          </a:prstGeom>
        </p:spPr>
        <p:txBody>
          <a:bodyPr lIns="0" tIns="0" rIns="0" bIns="0" anchor="b"/>
          <a:lstStyle>
            <a:lvl1pPr marL="121638" indent="-121638" algn="l" defTabSz="486552" rtl="0" eaLnBrk="1" latinLnBrk="0" hangingPunct="1">
              <a:lnSpc>
                <a:spcPct val="90000"/>
              </a:lnSpc>
              <a:spcBef>
                <a:spcPts val="532"/>
              </a:spcBef>
              <a:buFont typeface="Arial" panose="020B0604020202020204" pitchFamily="34" charset="0"/>
              <a:buChar char="•"/>
              <a:defRPr kumimoji="1" sz="14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4914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12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8190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1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1466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743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8019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81295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4571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847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3800" dirty="0">
                <a:latin typeface="Arial Black" panose="020B0A04020102020204" pitchFamily="34" charset="0"/>
              </a:rPr>
              <a:t>KG</a:t>
            </a:r>
            <a:endParaRPr lang="ja-JP" altLang="en-US" sz="13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2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AEE04-0041-4D81-AA3B-5A1FDB6843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865688" cy="4865688"/>
          </a:xfrm>
          <a:prstGeom prst="rect">
            <a:avLst/>
          </a:prstGeom>
        </p:spPr>
        <p:txBody>
          <a:bodyPr lIns="0" tIns="0" rIns="0" bIns="0" anchor="b"/>
          <a:lstStyle>
            <a:lvl1pPr marL="121638" indent="-121638" algn="l" defTabSz="486552" rtl="0" eaLnBrk="1" latinLnBrk="0" hangingPunct="1">
              <a:lnSpc>
                <a:spcPct val="90000"/>
              </a:lnSpc>
              <a:spcBef>
                <a:spcPts val="532"/>
              </a:spcBef>
              <a:buFont typeface="Arial" panose="020B0604020202020204" pitchFamily="34" charset="0"/>
              <a:buChar char="•"/>
              <a:defRPr kumimoji="1" sz="14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4914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12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8190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1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1466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743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8019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81295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4571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847" indent="-121638" algn="l" defTabSz="486552" rtl="0" eaLnBrk="1" latinLnBrk="0" hangingPunct="1">
              <a:lnSpc>
                <a:spcPct val="90000"/>
              </a:lnSpc>
              <a:spcBef>
                <a:spcPts val="266"/>
              </a:spcBef>
              <a:buFont typeface="Arial" panose="020B0604020202020204" pitchFamily="34" charset="0"/>
              <a:buChar char="•"/>
              <a:defRPr kumimoji="1" sz="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9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ＡＲ</a:t>
            </a:r>
            <a:br>
              <a:rPr lang="en-US" altLang="ja-JP" sz="96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96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五</a:t>
            </a:r>
            <a:r>
              <a:rPr lang="ja-JP" altLang="en-US" sz="9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峯祭</a:t>
            </a:r>
            <a:endParaRPr lang="en-US" altLang="ja-JP" sz="9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ja-JP" altLang="en-US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五峯祭</a:t>
            </a:r>
            <a:endParaRPr kumimoji="1" lang="en-US" altLang="ja-JP" sz="6983" dirty="0">
              <a:solidFill>
                <a:schemeClr val="accent1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SAMPLE</a:t>
            </a: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Virtual</a:t>
            </a:r>
          </a:p>
          <a:p>
            <a:r>
              <a:rPr kumimoji="1" lang="en-US" altLang="ja-JP" sz="6983" dirty="0">
                <a:solidFill>
                  <a:schemeClr val="accent1"/>
                </a:solidFill>
                <a:effectLst>
                  <a:glow rad="76200">
                    <a:schemeClr val="bg1">
                      <a:alpha val="80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World</a:t>
            </a:r>
            <a:endParaRPr kumimoji="1" lang="ja-JP" altLang="en-US" sz="6983" dirty="0">
              <a:solidFill>
                <a:schemeClr val="accent1"/>
              </a:solidFill>
              <a:effectLst>
                <a:glow rad="76200">
                  <a:schemeClr val="bg1">
                    <a:alpha val="80000"/>
                  </a:schemeClr>
                </a:glow>
              </a:effectLst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02" y="11936"/>
            <a:ext cx="1819185" cy="157319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247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15</Words>
  <Application>Microsoft Office PowerPoint</Application>
  <PresentationFormat>ユーザー設定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BIZ UDPゴシック B</vt:lpstr>
      <vt:lpstr>HGP創英角ｺﾞｼｯｸUB</vt:lpstr>
      <vt:lpstr>Arial</vt:lpstr>
      <vt:lpstr>Arial Black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8</cp:revision>
  <dcterms:created xsi:type="dcterms:W3CDTF">2020-05-27T01:09:28Z</dcterms:created>
  <dcterms:modified xsi:type="dcterms:W3CDTF">2020-07-13T05:15:39Z</dcterms:modified>
</cp:coreProperties>
</file>