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825625" cy="1825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5" userDrawn="1">
          <p15:clr>
            <a:srgbClr val="A4A3A4"/>
          </p15:clr>
        </p15:guide>
        <p15:guide id="2" pos="5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3E53B-D38D-45AF-8DB4-FE99FC22B933}" v="30" dt="2020-05-27T01:35:1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686" y="1566"/>
      </p:cViewPr>
      <p:guideLst>
        <p:guide orient="horz" pos="575"/>
        <p:guide pos="5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ky -" userId="bd224fc989d7e9d8" providerId="LiveId" clId="{09B3E53B-D38D-45AF-8DB4-FE99FC22B933}"/>
    <pc:docChg chg="addSld modSld sldOrd">
      <pc:chgData name="Zacky -" userId="bd224fc989d7e9d8" providerId="LiveId" clId="{09B3E53B-D38D-45AF-8DB4-FE99FC22B933}" dt="2020-05-27T01:37:31.724" v="213" actId="1076"/>
      <pc:docMkLst>
        <pc:docMk/>
      </pc:docMkLst>
      <pc:sldChg chg="addSp modSp new mod ord">
        <pc:chgData name="Zacky -" userId="bd224fc989d7e9d8" providerId="LiveId" clId="{09B3E53B-D38D-45AF-8DB4-FE99FC22B933}" dt="2020-05-27T01:37:31.724" v="213" actId="1076"/>
        <pc:sldMkLst>
          <pc:docMk/>
          <pc:sldMk cId="698161277" sldId="256"/>
        </pc:sldMkLst>
        <pc:spChg chg="add mod">
          <ac:chgData name="Zacky -" userId="bd224fc989d7e9d8" providerId="LiveId" clId="{09B3E53B-D38D-45AF-8DB4-FE99FC22B933}" dt="2020-05-27T01:21:38.214" v="79" actId="1582"/>
          <ac:spMkLst>
            <pc:docMk/>
            <pc:sldMk cId="698161277" sldId="256"/>
            <ac:spMk id="3" creationId="{8EE5828E-195E-4059-911D-9EE0CC0F8A39}"/>
          </ac:spMkLst>
        </pc:spChg>
        <pc:spChg chg="add mod">
          <ac:chgData name="Zacky -" userId="bd224fc989d7e9d8" providerId="LiveId" clId="{09B3E53B-D38D-45AF-8DB4-FE99FC22B933}" dt="2020-05-27T01:37:28.921" v="212" actId="1076"/>
          <ac:spMkLst>
            <pc:docMk/>
            <pc:sldMk cId="698161277" sldId="256"/>
            <ac:spMk id="7" creationId="{284BBE51-83AB-4917-B1BB-11AC645B3D10}"/>
          </ac:spMkLst>
        </pc:spChg>
        <pc:picChg chg="add mod">
          <ac:chgData name="Zacky -" userId="bd224fc989d7e9d8" providerId="LiveId" clId="{09B3E53B-D38D-45AF-8DB4-FE99FC22B933}" dt="2020-05-27T01:33:35.022" v="164" actId="14861"/>
          <ac:picMkLst>
            <pc:docMk/>
            <pc:sldMk cId="698161277" sldId="256"/>
            <ac:picMk id="2" creationId="{9A9FE1EB-9ADE-49F7-85E8-10AA58731C8C}"/>
          </ac:picMkLst>
        </pc:picChg>
        <pc:picChg chg="add mod">
          <ac:chgData name="Zacky -" userId="bd224fc989d7e9d8" providerId="LiveId" clId="{09B3E53B-D38D-45AF-8DB4-FE99FC22B933}" dt="2020-05-27T01:27:15.766" v="82"/>
          <ac:picMkLst>
            <pc:docMk/>
            <pc:sldMk cId="698161277" sldId="256"/>
            <ac:picMk id="4" creationId="{C0EFF90B-C5A2-4091-A765-34A1E648B883}"/>
          </ac:picMkLst>
        </pc:picChg>
        <pc:picChg chg="add mod">
          <ac:chgData name="Zacky -" userId="bd224fc989d7e9d8" providerId="LiveId" clId="{09B3E53B-D38D-45AF-8DB4-FE99FC22B933}" dt="2020-05-27T01:37:31.724" v="213" actId="1076"/>
          <ac:picMkLst>
            <pc:docMk/>
            <pc:sldMk cId="698161277" sldId="256"/>
            <ac:picMk id="6" creationId="{8E1F846B-6867-46D8-B98C-C3EC851F67B8}"/>
          </ac:picMkLst>
        </pc:picChg>
      </pc:sldChg>
      <pc:sldChg chg="addSp modSp add mod ord">
        <pc:chgData name="Zacky -" userId="bd224fc989d7e9d8" providerId="LiveId" clId="{09B3E53B-D38D-45AF-8DB4-FE99FC22B933}" dt="2020-05-27T01:16:16.124" v="55"/>
        <pc:sldMkLst>
          <pc:docMk/>
          <pc:sldMk cId="4238184173" sldId="257"/>
        </pc:sldMkLst>
        <pc:spChg chg="add mod">
          <ac:chgData name="Zacky -" userId="bd224fc989d7e9d8" providerId="LiveId" clId="{09B3E53B-D38D-45AF-8DB4-FE99FC22B933}" dt="2020-05-27T01:15:42.179" v="2"/>
          <ac:spMkLst>
            <pc:docMk/>
            <pc:sldMk cId="4238184173" sldId="257"/>
            <ac:spMk id="2" creationId="{D1A1B9D7-A34B-4879-8BC0-51CD4A7ED254}"/>
          </ac:spMkLst>
        </pc:spChg>
        <pc:spChg chg="add mod">
          <ac:chgData name="Zacky -" userId="bd224fc989d7e9d8" providerId="LiveId" clId="{09B3E53B-D38D-45AF-8DB4-FE99FC22B933}" dt="2020-05-27T01:16:11.056" v="53" actId="20577"/>
          <ac:spMkLst>
            <pc:docMk/>
            <pc:sldMk cId="4238184173" sldId="257"/>
            <ac:spMk id="3" creationId="{8108A461-5EE4-47CD-A7FD-9F1A03C877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2" y="298777"/>
            <a:ext cx="1551781" cy="635588"/>
          </a:xfrm>
        </p:spPr>
        <p:txBody>
          <a:bodyPr anchor="b"/>
          <a:lstStyle>
            <a:lvl1pPr algn="ctr">
              <a:defRPr sz="11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03" y="958876"/>
            <a:ext cx="1369219" cy="440770"/>
          </a:xfrm>
        </p:spPr>
        <p:txBody>
          <a:bodyPr/>
          <a:lstStyle>
            <a:lvl1pPr marL="0" indent="0" algn="ctr">
              <a:buNone/>
              <a:defRPr sz="479"/>
            </a:lvl1pPr>
            <a:lvl2pPr marL="91303" indent="0" algn="ctr">
              <a:buNone/>
              <a:defRPr sz="399"/>
            </a:lvl2pPr>
            <a:lvl3pPr marL="182606" indent="0" algn="ctr">
              <a:buNone/>
              <a:defRPr sz="359"/>
            </a:lvl3pPr>
            <a:lvl4pPr marL="273909" indent="0" algn="ctr">
              <a:buNone/>
              <a:defRPr sz="320"/>
            </a:lvl4pPr>
            <a:lvl5pPr marL="365211" indent="0" algn="ctr">
              <a:buNone/>
              <a:defRPr sz="320"/>
            </a:lvl5pPr>
            <a:lvl6pPr marL="456514" indent="0" algn="ctr">
              <a:buNone/>
              <a:defRPr sz="320"/>
            </a:lvl6pPr>
            <a:lvl7pPr marL="547817" indent="0" algn="ctr">
              <a:buNone/>
              <a:defRPr sz="320"/>
            </a:lvl7pPr>
            <a:lvl8pPr marL="639120" indent="0" algn="ctr">
              <a:buNone/>
              <a:defRPr sz="320"/>
            </a:lvl8pPr>
            <a:lvl9pPr marL="730423" indent="0" algn="ctr">
              <a:buNone/>
              <a:defRPr sz="3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01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9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6463" y="97198"/>
            <a:ext cx="393650" cy="154713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512" y="97198"/>
            <a:ext cx="1158131" cy="1547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7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61" y="455139"/>
            <a:ext cx="1574602" cy="759409"/>
          </a:xfrm>
        </p:spPr>
        <p:txBody>
          <a:bodyPr anchor="b"/>
          <a:lstStyle>
            <a:lvl1pPr>
              <a:defRPr sz="11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561" y="1221733"/>
            <a:ext cx="1574602" cy="399355"/>
          </a:xfrm>
        </p:spPr>
        <p:txBody>
          <a:bodyPr/>
          <a:lstStyle>
            <a:lvl1pPr marL="0" indent="0">
              <a:buNone/>
              <a:defRPr sz="479">
                <a:solidFill>
                  <a:schemeClr val="tx1"/>
                </a:solidFill>
              </a:defRPr>
            </a:lvl1pPr>
            <a:lvl2pPr marL="91303" indent="0">
              <a:buNone/>
              <a:defRPr sz="399">
                <a:solidFill>
                  <a:schemeClr val="tx1">
                    <a:tint val="75000"/>
                  </a:schemeClr>
                </a:solidFill>
              </a:defRPr>
            </a:lvl2pPr>
            <a:lvl3pPr marL="182606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3pPr>
            <a:lvl4pPr marL="273909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211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6514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7817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391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0423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512" y="485988"/>
            <a:ext cx="775891" cy="115834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222" y="485988"/>
            <a:ext cx="775891" cy="115834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8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49" y="97198"/>
            <a:ext cx="1574602" cy="35287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0" y="447532"/>
            <a:ext cx="772325" cy="219328"/>
          </a:xfrm>
        </p:spPr>
        <p:txBody>
          <a:bodyPr anchor="b"/>
          <a:lstStyle>
            <a:lvl1pPr marL="0" indent="0">
              <a:buNone/>
              <a:defRPr sz="479" b="1"/>
            </a:lvl1pPr>
            <a:lvl2pPr marL="91303" indent="0">
              <a:buNone/>
              <a:defRPr sz="399" b="1"/>
            </a:lvl2pPr>
            <a:lvl3pPr marL="182606" indent="0">
              <a:buNone/>
              <a:defRPr sz="359" b="1"/>
            </a:lvl3pPr>
            <a:lvl4pPr marL="273909" indent="0">
              <a:buNone/>
              <a:defRPr sz="320" b="1"/>
            </a:lvl4pPr>
            <a:lvl5pPr marL="365211" indent="0">
              <a:buNone/>
              <a:defRPr sz="320" b="1"/>
            </a:lvl5pPr>
            <a:lvl6pPr marL="456514" indent="0">
              <a:buNone/>
              <a:defRPr sz="320" b="1"/>
            </a:lvl6pPr>
            <a:lvl7pPr marL="547817" indent="0">
              <a:buNone/>
              <a:defRPr sz="320" b="1"/>
            </a:lvl7pPr>
            <a:lvl8pPr marL="639120" indent="0">
              <a:buNone/>
              <a:defRPr sz="320" b="1"/>
            </a:lvl8pPr>
            <a:lvl9pPr marL="730423" indent="0">
              <a:buNone/>
              <a:defRPr sz="3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50" y="666860"/>
            <a:ext cx="772325" cy="9808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4223" y="447532"/>
            <a:ext cx="776128" cy="219328"/>
          </a:xfrm>
        </p:spPr>
        <p:txBody>
          <a:bodyPr anchor="b"/>
          <a:lstStyle>
            <a:lvl1pPr marL="0" indent="0">
              <a:buNone/>
              <a:defRPr sz="479" b="1"/>
            </a:lvl1pPr>
            <a:lvl2pPr marL="91303" indent="0">
              <a:buNone/>
              <a:defRPr sz="399" b="1"/>
            </a:lvl2pPr>
            <a:lvl3pPr marL="182606" indent="0">
              <a:buNone/>
              <a:defRPr sz="359" b="1"/>
            </a:lvl3pPr>
            <a:lvl4pPr marL="273909" indent="0">
              <a:buNone/>
              <a:defRPr sz="320" b="1"/>
            </a:lvl4pPr>
            <a:lvl5pPr marL="365211" indent="0">
              <a:buNone/>
              <a:defRPr sz="320" b="1"/>
            </a:lvl5pPr>
            <a:lvl6pPr marL="456514" indent="0">
              <a:buNone/>
              <a:defRPr sz="320" b="1"/>
            </a:lvl6pPr>
            <a:lvl7pPr marL="547817" indent="0">
              <a:buNone/>
              <a:defRPr sz="320" b="1"/>
            </a:lvl7pPr>
            <a:lvl8pPr marL="639120" indent="0">
              <a:buNone/>
              <a:defRPr sz="320" b="1"/>
            </a:lvl8pPr>
            <a:lvl9pPr marL="730423" indent="0">
              <a:buNone/>
              <a:defRPr sz="3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4223" y="666860"/>
            <a:ext cx="776128" cy="9808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1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9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49" y="121708"/>
            <a:ext cx="588812" cy="425979"/>
          </a:xfrm>
        </p:spPr>
        <p:txBody>
          <a:bodyPr anchor="b"/>
          <a:lstStyle>
            <a:lvl1pPr>
              <a:defRPr sz="6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28" y="262857"/>
            <a:ext cx="924223" cy="1297377"/>
          </a:xfrm>
        </p:spPr>
        <p:txBody>
          <a:bodyPr/>
          <a:lstStyle>
            <a:lvl1pPr>
              <a:defRPr sz="639"/>
            </a:lvl1pPr>
            <a:lvl2pPr>
              <a:defRPr sz="559"/>
            </a:lvl2pPr>
            <a:lvl3pPr>
              <a:defRPr sz="479"/>
            </a:lvl3pPr>
            <a:lvl4pPr>
              <a:defRPr sz="399"/>
            </a:lvl4pPr>
            <a:lvl5pPr>
              <a:defRPr sz="399"/>
            </a:lvl5pPr>
            <a:lvl6pPr>
              <a:defRPr sz="399"/>
            </a:lvl6pPr>
            <a:lvl7pPr>
              <a:defRPr sz="399"/>
            </a:lvl7pPr>
            <a:lvl8pPr>
              <a:defRPr sz="399"/>
            </a:lvl8pPr>
            <a:lvl9pPr>
              <a:defRPr sz="39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749" y="547687"/>
            <a:ext cx="588812" cy="1014659"/>
          </a:xfrm>
        </p:spPr>
        <p:txBody>
          <a:bodyPr/>
          <a:lstStyle>
            <a:lvl1pPr marL="0" indent="0">
              <a:buNone/>
              <a:defRPr sz="320"/>
            </a:lvl1pPr>
            <a:lvl2pPr marL="91303" indent="0">
              <a:buNone/>
              <a:defRPr sz="280"/>
            </a:lvl2pPr>
            <a:lvl3pPr marL="182606" indent="0">
              <a:buNone/>
              <a:defRPr sz="240"/>
            </a:lvl3pPr>
            <a:lvl4pPr marL="273909" indent="0">
              <a:buNone/>
              <a:defRPr sz="200"/>
            </a:lvl4pPr>
            <a:lvl5pPr marL="365211" indent="0">
              <a:buNone/>
              <a:defRPr sz="200"/>
            </a:lvl5pPr>
            <a:lvl6pPr marL="456514" indent="0">
              <a:buNone/>
              <a:defRPr sz="200"/>
            </a:lvl6pPr>
            <a:lvl7pPr marL="547817" indent="0">
              <a:buNone/>
              <a:defRPr sz="200"/>
            </a:lvl7pPr>
            <a:lvl8pPr marL="639120" indent="0">
              <a:buNone/>
              <a:defRPr sz="200"/>
            </a:lvl8pPr>
            <a:lvl9pPr marL="730423" indent="0">
              <a:buNone/>
              <a:defRPr sz="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9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49" y="121708"/>
            <a:ext cx="588812" cy="425979"/>
          </a:xfrm>
        </p:spPr>
        <p:txBody>
          <a:bodyPr anchor="b"/>
          <a:lstStyle>
            <a:lvl1pPr>
              <a:defRPr sz="6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6128" y="262857"/>
            <a:ext cx="924223" cy="1297377"/>
          </a:xfrm>
        </p:spPr>
        <p:txBody>
          <a:bodyPr anchor="t"/>
          <a:lstStyle>
            <a:lvl1pPr marL="0" indent="0">
              <a:buNone/>
              <a:defRPr sz="639"/>
            </a:lvl1pPr>
            <a:lvl2pPr marL="91303" indent="0">
              <a:buNone/>
              <a:defRPr sz="559"/>
            </a:lvl2pPr>
            <a:lvl3pPr marL="182606" indent="0">
              <a:buNone/>
              <a:defRPr sz="479"/>
            </a:lvl3pPr>
            <a:lvl4pPr marL="273909" indent="0">
              <a:buNone/>
              <a:defRPr sz="399"/>
            </a:lvl4pPr>
            <a:lvl5pPr marL="365211" indent="0">
              <a:buNone/>
              <a:defRPr sz="399"/>
            </a:lvl5pPr>
            <a:lvl6pPr marL="456514" indent="0">
              <a:buNone/>
              <a:defRPr sz="399"/>
            </a:lvl6pPr>
            <a:lvl7pPr marL="547817" indent="0">
              <a:buNone/>
              <a:defRPr sz="399"/>
            </a:lvl7pPr>
            <a:lvl8pPr marL="639120" indent="0">
              <a:buNone/>
              <a:defRPr sz="399"/>
            </a:lvl8pPr>
            <a:lvl9pPr marL="730423" indent="0">
              <a:buNone/>
              <a:defRPr sz="39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749" y="547687"/>
            <a:ext cx="588812" cy="1014659"/>
          </a:xfrm>
        </p:spPr>
        <p:txBody>
          <a:bodyPr/>
          <a:lstStyle>
            <a:lvl1pPr marL="0" indent="0">
              <a:buNone/>
              <a:defRPr sz="320"/>
            </a:lvl1pPr>
            <a:lvl2pPr marL="91303" indent="0">
              <a:buNone/>
              <a:defRPr sz="280"/>
            </a:lvl2pPr>
            <a:lvl3pPr marL="182606" indent="0">
              <a:buNone/>
              <a:defRPr sz="240"/>
            </a:lvl3pPr>
            <a:lvl4pPr marL="273909" indent="0">
              <a:buNone/>
              <a:defRPr sz="200"/>
            </a:lvl4pPr>
            <a:lvl5pPr marL="365211" indent="0">
              <a:buNone/>
              <a:defRPr sz="200"/>
            </a:lvl5pPr>
            <a:lvl6pPr marL="456514" indent="0">
              <a:buNone/>
              <a:defRPr sz="200"/>
            </a:lvl6pPr>
            <a:lvl7pPr marL="547817" indent="0">
              <a:buNone/>
              <a:defRPr sz="200"/>
            </a:lvl7pPr>
            <a:lvl8pPr marL="639120" indent="0">
              <a:buNone/>
              <a:defRPr sz="200"/>
            </a:lvl8pPr>
            <a:lvl9pPr marL="730423" indent="0">
              <a:buNone/>
              <a:defRPr sz="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72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512" y="97198"/>
            <a:ext cx="1574602" cy="352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512" y="485988"/>
            <a:ext cx="1574602" cy="115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512" y="1692084"/>
            <a:ext cx="410766" cy="9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270E-C310-4A15-A181-70DB3B0EDDE1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4739" y="1692084"/>
            <a:ext cx="616148" cy="9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9347" y="1692084"/>
            <a:ext cx="410766" cy="9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62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606" rtl="0" eaLnBrk="1" latinLnBrk="0" hangingPunct="1">
        <a:lnSpc>
          <a:spcPct val="90000"/>
        </a:lnSpc>
        <a:spcBef>
          <a:spcPct val="0"/>
        </a:spcBef>
        <a:buNone/>
        <a:defRPr kumimoji="1" sz="8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51" indent="-45651" algn="l" defTabSz="182606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kumimoji="1" sz="559" kern="1200">
          <a:solidFill>
            <a:schemeClr val="tx1"/>
          </a:solidFill>
          <a:latin typeface="+mn-lt"/>
          <a:ea typeface="+mn-ea"/>
          <a:cs typeface="+mn-cs"/>
        </a:defRPr>
      </a:lvl1pPr>
      <a:lvl2pPr marL="136954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479" kern="1200">
          <a:solidFill>
            <a:schemeClr val="tx1"/>
          </a:solidFill>
          <a:latin typeface="+mn-lt"/>
          <a:ea typeface="+mn-ea"/>
          <a:cs typeface="+mn-cs"/>
        </a:defRPr>
      </a:lvl2pPr>
      <a:lvl3pPr marL="228257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99" kern="1200">
          <a:solidFill>
            <a:schemeClr val="tx1"/>
          </a:solidFill>
          <a:latin typeface="+mn-lt"/>
          <a:ea typeface="+mn-ea"/>
          <a:cs typeface="+mn-cs"/>
        </a:defRPr>
      </a:lvl3pPr>
      <a:lvl4pPr marL="319560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4pPr>
      <a:lvl5pPr marL="410863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5pPr>
      <a:lvl6pPr marL="502166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6pPr>
      <a:lvl7pPr marL="593468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7pPr>
      <a:lvl8pPr marL="684771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8pPr>
      <a:lvl9pPr marL="776074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1pPr>
      <a:lvl2pPr marL="91303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2pPr>
      <a:lvl3pPr marL="182606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3pPr>
      <a:lvl4pPr marL="273909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4pPr>
      <a:lvl5pPr marL="365211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5pPr>
      <a:lvl6pPr marL="456514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6pPr>
      <a:lvl7pPr marL="547817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7pPr>
      <a:lvl8pPr marL="639120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8pPr>
      <a:lvl9pPr marL="730423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1B9D7-A34B-4879-8BC0-51CD4A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8A461-5EE4-47CD-A7FD-9F1A03C8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icon</a:t>
            </a:r>
            <a:r>
              <a:rPr lang="en-US" altLang="ja-JP" dirty="0"/>
              <a:t>	192x192px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18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A9FE1EB-9ADE-49F7-85E8-10AA5873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12666" y="0"/>
            <a:ext cx="3237596" cy="1821146"/>
          </a:xfrm>
          <a:prstGeom prst="rect">
            <a:avLst/>
          </a:prstGeom>
          <a:effectLst>
            <a:glow rad="25400">
              <a:schemeClr val="accent5">
                <a:lumMod val="20000"/>
                <a:lumOff val="80000"/>
                <a:alpha val="70000"/>
              </a:schemeClr>
            </a:glo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E5828E-195E-4059-911D-9EE0CC0F8A39}"/>
              </a:ext>
            </a:extLst>
          </p:cNvPr>
          <p:cNvSpPr/>
          <p:nvPr/>
        </p:nvSpPr>
        <p:spPr>
          <a:xfrm>
            <a:off x="-1" y="1"/>
            <a:ext cx="1825626" cy="18256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62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E4D3CE-5A42-404C-BF08-8C0DDFD19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9"/>
            <a:ext cx="1825625" cy="1578764"/>
          </a:xfrm>
          <a:prstGeom prst="rect">
            <a:avLst/>
          </a:prstGeom>
          <a:effectLst>
            <a:glow rad="63500">
              <a:schemeClr val="bg1">
                <a:alpha val="85000"/>
              </a:schemeClr>
            </a:glow>
          </a:effectLst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7D48CE2-88BC-4B4E-A985-AF14374C67E0}"/>
              </a:ext>
            </a:extLst>
          </p:cNvPr>
          <p:cNvSpPr txBox="1">
            <a:spLocks/>
          </p:cNvSpPr>
          <p:nvPr/>
        </p:nvSpPr>
        <p:spPr>
          <a:xfrm>
            <a:off x="-190498" y="662804"/>
            <a:ext cx="2206620" cy="1158342"/>
          </a:xfrm>
          <a:prstGeom prst="rect">
            <a:avLst/>
          </a:prstGeom>
        </p:spPr>
        <p:txBody>
          <a:bodyPr anchor="b"/>
          <a:lstStyle>
            <a:lvl1pPr marL="45651" indent="-45651" algn="l" defTabSz="182606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kumimoji="1" sz="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954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4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257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560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0863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166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3468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4771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6074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600" dirty="0">
                <a:ln w="9525">
                  <a:noFill/>
                </a:ln>
                <a:solidFill>
                  <a:srgbClr val="002060"/>
                </a:solidFill>
                <a:effectLst>
                  <a:glow rad="63500">
                    <a:schemeClr val="bg1">
                      <a:alpha val="85000"/>
                    </a:schemeClr>
                  </a:glow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0602</a:t>
            </a:r>
            <a:r>
              <a:rPr lang="ja-JP" altLang="en-US" sz="2600" dirty="0">
                <a:ln w="9525">
                  <a:noFill/>
                </a:ln>
                <a:solidFill>
                  <a:srgbClr val="002060"/>
                </a:solidFill>
                <a:effectLst>
                  <a:glow rad="63500">
                    <a:schemeClr val="bg1">
                      <a:alpha val="85000"/>
                    </a:schemeClr>
                  </a:glow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模試</a:t>
            </a:r>
          </a:p>
        </p:txBody>
      </p:sp>
    </p:spTree>
    <p:extLst>
      <p:ext uri="{BB962C8B-B14F-4D97-AF65-F5344CB8AC3E}">
        <p14:creationId xmlns:p14="http://schemas.microsoft.com/office/powerpoint/2010/main" val="69816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</Words>
  <Application>Microsoft Office PowerPoint</Application>
  <PresentationFormat>ユーザー設定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UDPゴシック 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尾崎 真也</dc:creator>
  <cp:lastModifiedBy>尾崎 真也</cp:lastModifiedBy>
  <cp:revision>2</cp:revision>
  <dcterms:created xsi:type="dcterms:W3CDTF">2020-05-27T01:09:28Z</dcterms:created>
  <dcterms:modified xsi:type="dcterms:W3CDTF">2020-05-28T12:29:45Z</dcterms:modified>
</cp:coreProperties>
</file>