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738CE7A-BA89-4A18-9C64-5BEFFCA7F4C4}" type="datetimeFigureOut">
              <a:rPr lang="id-ID" smtClean="0"/>
              <a:t>19/10/2022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AEA614F-0E64-4B52-AC54-7C72BC6322A2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Aharoni" pitchFamily="2" charset="-79"/>
                <a:cs typeface="Aharoni" pitchFamily="2" charset="-79"/>
              </a:rPr>
              <a:t>Zacky Prayoga</a:t>
            </a:r>
            <a:endParaRPr lang="id-ID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Database Order By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60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Struktur Tabel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1780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7000"/>
            <a:ext cx="6835946" cy="257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Perintah SQL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2827"/>
            <a:ext cx="8847364" cy="29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353505" cy="281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</TotalTime>
  <Words>12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Tugas Database Order By</vt:lpstr>
      <vt:lpstr>Struktur Tabel</vt:lpstr>
      <vt:lpstr>Data</vt:lpstr>
      <vt:lpstr>Perintah SQL</vt:lpstr>
      <vt:lpstr>Hasil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 Order By</dc:title>
  <dc:creator>PPLGGG</dc:creator>
  <cp:lastModifiedBy>PPLGGG</cp:lastModifiedBy>
  <cp:revision>2</cp:revision>
  <dcterms:created xsi:type="dcterms:W3CDTF">2022-10-19T02:30:27Z</dcterms:created>
  <dcterms:modified xsi:type="dcterms:W3CDTF">2022-10-19T02:32:44Z</dcterms:modified>
</cp:coreProperties>
</file>