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192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48D60-224C-4484-B721-E424F8EF481B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8B580E-6474-46D3-BB93-B52E19C299D9}">
      <dgm:prSet/>
      <dgm:spPr/>
      <dgm:t>
        <a:bodyPr/>
        <a:lstStyle/>
        <a:p>
          <a:r>
            <a:rPr lang="en-US" dirty="0"/>
            <a:t>Erik Eiji Matsuzaki - 824224220</a:t>
          </a:r>
        </a:p>
      </dgm:t>
    </dgm:pt>
    <dgm:pt modelId="{F47D7896-95EE-4216-AC05-F6FD12194A0F}" type="parTrans" cxnId="{948720BB-4F67-4145-80D1-BBE21245E380}">
      <dgm:prSet/>
      <dgm:spPr/>
      <dgm:t>
        <a:bodyPr/>
        <a:lstStyle/>
        <a:p>
          <a:endParaRPr lang="en-US"/>
        </a:p>
      </dgm:t>
    </dgm:pt>
    <dgm:pt modelId="{FE31B558-726B-415D-A534-8BB5F3BFB2B4}" type="sibTrans" cxnId="{948720BB-4F67-4145-80D1-BBE21245E380}">
      <dgm:prSet/>
      <dgm:spPr/>
      <dgm:t>
        <a:bodyPr/>
        <a:lstStyle/>
        <a:p>
          <a:endParaRPr lang="en-US"/>
        </a:p>
      </dgm:t>
    </dgm:pt>
    <dgm:pt modelId="{9D622597-C40A-4C91-81D6-E28A0BFB88B8}">
      <dgm:prSet/>
      <dgm:spPr/>
      <dgm:t>
        <a:bodyPr/>
        <a:lstStyle/>
        <a:p>
          <a:r>
            <a:rPr lang="en-US" dirty="0"/>
            <a:t>João Victor Gouveia </a:t>
          </a:r>
          <a:r>
            <a:rPr lang="en-US" dirty="0" err="1"/>
            <a:t>Santinello</a:t>
          </a:r>
          <a:r>
            <a:rPr lang="en-US" dirty="0"/>
            <a:t> - 824212987</a:t>
          </a:r>
        </a:p>
      </dgm:t>
    </dgm:pt>
    <dgm:pt modelId="{AF4ADDC9-A066-4849-B3C2-5E383C9E3A13}" type="parTrans" cxnId="{2560C704-0160-4AD8-A2D5-63B9BE549DFF}">
      <dgm:prSet/>
      <dgm:spPr/>
      <dgm:t>
        <a:bodyPr/>
        <a:lstStyle/>
        <a:p>
          <a:endParaRPr lang="en-US"/>
        </a:p>
      </dgm:t>
    </dgm:pt>
    <dgm:pt modelId="{D2814583-34E3-4B37-8F0B-197793FDA612}" type="sibTrans" cxnId="{2560C704-0160-4AD8-A2D5-63B9BE549DFF}">
      <dgm:prSet/>
      <dgm:spPr/>
      <dgm:t>
        <a:bodyPr/>
        <a:lstStyle/>
        <a:p>
          <a:endParaRPr lang="en-US"/>
        </a:p>
      </dgm:t>
    </dgm:pt>
    <dgm:pt modelId="{E8299F50-A646-49E8-9ADB-DEC0D157E274}">
      <dgm:prSet/>
      <dgm:spPr/>
      <dgm:t>
        <a:bodyPr/>
        <a:lstStyle/>
        <a:p>
          <a:r>
            <a:rPr lang="en-US" dirty="0"/>
            <a:t>Isaac de Melo Souza - 824222167</a:t>
          </a:r>
        </a:p>
      </dgm:t>
    </dgm:pt>
    <dgm:pt modelId="{34C0894A-5E45-4C54-A4D9-C1769967B10E}" type="parTrans" cxnId="{C63CEB4B-5E88-4D92-9AE4-8BF29E0BD953}">
      <dgm:prSet/>
      <dgm:spPr/>
      <dgm:t>
        <a:bodyPr/>
        <a:lstStyle/>
        <a:p>
          <a:endParaRPr lang="en-US"/>
        </a:p>
      </dgm:t>
    </dgm:pt>
    <dgm:pt modelId="{087A1CE1-3EF5-4D8F-B8CB-1BEA414D09A5}" type="sibTrans" cxnId="{C63CEB4B-5E88-4D92-9AE4-8BF29E0BD953}">
      <dgm:prSet/>
      <dgm:spPr/>
      <dgm:t>
        <a:bodyPr/>
        <a:lstStyle/>
        <a:p>
          <a:endParaRPr lang="en-US"/>
        </a:p>
      </dgm:t>
    </dgm:pt>
    <dgm:pt modelId="{8E1BB658-4591-454D-B747-7740E95D465D}">
      <dgm:prSet/>
      <dgm:spPr/>
      <dgm:t>
        <a:bodyPr/>
        <a:lstStyle/>
        <a:p>
          <a:r>
            <a:rPr lang="en-US" dirty="0"/>
            <a:t>Kauê Vieira Cerqueira - 824217712</a:t>
          </a:r>
        </a:p>
      </dgm:t>
    </dgm:pt>
    <dgm:pt modelId="{9F8066BE-45F6-4BA2-AE1A-880EC3281799}" type="parTrans" cxnId="{0416A626-F4BA-467F-AD11-410907D55B0A}">
      <dgm:prSet/>
      <dgm:spPr/>
      <dgm:t>
        <a:bodyPr/>
        <a:lstStyle/>
        <a:p>
          <a:endParaRPr lang="en-US"/>
        </a:p>
      </dgm:t>
    </dgm:pt>
    <dgm:pt modelId="{5AF918A0-1CC8-466B-83EF-6C8B8B2510B8}" type="sibTrans" cxnId="{0416A626-F4BA-467F-AD11-410907D55B0A}">
      <dgm:prSet/>
      <dgm:spPr/>
      <dgm:t>
        <a:bodyPr/>
        <a:lstStyle/>
        <a:p>
          <a:endParaRPr lang="en-US"/>
        </a:p>
      </dgm:t>
    </dgm:pt>
    <dgm:pt modelId="{6AE5EF71-543C-4A38-BE74-38D6FE2A0783}">
      <dgm:prSet/>
      <dgm:spPr/>
      <dgm:t>
        <a:bodyPr/>
        <a:lstStyle/>
        <a:p>
          <a:r>
            <a:rPr lang="en-US" dirty="0"/>
            <a:t>Guilherme da Costa Lima – 824215481</a:t>
          </a:r>
        </a:p>
      </dgm:t>
    </dgm:pt>
    <dgm:pt modelId="{8A985329-E4E2-4E62-921A-B808BE61A210}" type="parTrans" cxnId="{4CC87A50-5970-486D-B9F3-6B979875B1C4}">
      <dgm:prSet/>
      <dgm:spPr/>
      <dgm:t>
        <a:bodyPr/>
        <a:lstStyle/>
        <a:p>
          <a:endParaRPr lang="en-US"/>
        </a:p>
      </dgm:t>
    </dgm:pt>
    <dgm:pt modelId="{3DC7674F-AC4F-496B-A07A-4A7FD6E4AAA8}" type="sibTrans" cxnId="{4CC87A50-5970-486D-B9F3-6B979875B1C4}">
      <dgm:prSet/>
      <dgm:spPr/>
      <dgm:t>
        <a:bodyPr/>
        <a:lstStyle/>
        <a:p>
          <a:endParaRPr lang="en-US"/>
        </a:p>
      </dgm:t>
    </dgm:pt>
    <dgm:pt modelId="{B6153DA7-6D06-45FF-9863-0C2CEF70CB14}">
      <dgm:prSet/>
      <dgm:spPr/>
      <dgm:t>
        <a:bodyPr/>
        <a:lstStyle/>
        <a:p>
          <a:r>
            <a:rPr lang="en-US" dirty="0"/>
            <a:t>Ysadora da Silva Chacon Milani </a:t>
          </a:r>
          <a:r>
            <a:rPr lang="en-US"/>
            <a:t>- </a:t>
          </a:r>
          <a:r>
            <a:rPr lang="pt-BR" b="0" i="0"/>
            <a:t>824217796</a:t>
          </a:r>
          <a:endParaRPr lang="en-US" dirty="0"/>
        </a:p>
      </dgm:t>
    </dgm:pt>
    <dgm:pt modelId="{F78497FF-97BB-40A2-AD4A-3BCC7E37E8E3}" type="parTrans" cxnId="{DA7CEC43-60CB-444E-95EE-46DF5D74C3BC}">
      <dgm:prSet/>
      <dgm:spPr/>
      <dgm:t>
        <a:bodyPr/>
        <a:lstStyle/>
        <a:p>
          <a:endParaRPr lang="pt-BR"/>
        </a:p>
      </dgm:t>
    </dgm:pt>
    <dgm:pt modelId="{99B3B4BF-00B1-424D-A347-737E26E6DCAD}" type="sibTrans" cxnId="{DA7CEC43-60CB-444E-95EE-46DF5D74C3BC}">
      <dgm:prSet/>
      <dgm:spPr/>
      <dgm:t>
        <a:bodyPr/>
        <a:lstStyle/>
        <a:p>
          <a:endParaRPr lang="pt-BR"/>
        </a:p>
      </dgm:t>
    </dgm:pt>
    <dgm:pt modelId="{81598744-E372-47AA-86EC-9EC2B5CBC5E8}">
      <dgm:prSet/>
      <dgm:spPr/>
      <dgm:t>
        <a:bodyPr/>
        <a:lstStyle/>
        <a:p>
          <a:r>
            <a:rPr lang="en-US" dirty="0"/>
            <a:t>Davy dos Santos Pereira da Silva – 82425841</a:t>
          </a:r>
        </a:p>
      </dgm:t>
    </dgm:pt>
    <dgm:pt modelId="{E3C782FC-B5C5-415F-B07A-AA471AC983D0}" type="parTrans" cxnId="{D7C6F286-DDD9-4AFA-80A5-FBCBF8C2BA51}">
      <dgm:prSet/>
      <dgm:spPr/>
      <dgm:t>
        <a:bodyPr/>
        <a:lstStyle/>
        <a:p>
          <a:endParaRPr lang="pt-BR"/>
        </a:p>
      </dgm:t>
    </dgm:pt>
    <dgm:pt modelId="{25ABDBE8-C6FE-456B-AFA9-5D010A165A0D}" type="sibTrans" cxnId="{D7C6F286-DDD9-4AFA-80A5-FBCBF8C2BA51}">
      <dgm:prSet/>
      <dgm:spPr/>
      <dgm:t>
        <a:bodyPr/>
        <a:lstStyle/>
        <a:p>
          <a:endParaRPr lang="pt-BR"/>
        </a:p>
      </dgm:t>
    </dgm:pt>
    <dgm:pt modelId="{2571986A-2535-49E9-B6C2-9502AFAA3A74}">
      <dgm:prSet/>
      <dgm:spPr/>
      <dgm:t>
        <a:bodyPr/>
        <a:lstStyle/>
        <a:p>
          <a:r>
            <a:rPr lang="en-US" dirty="0"/>
            <a:t>Lucas </a:t>
          </a:r>
          <a:r>
            <a:rPr lang="en-US" dirty="0" err="1"/>
            <a:t>Coussirat</a:t>
          </a:r>
          <a:r>
            <a:rPr lang="en-US" dirty="0"/>
            <a:t> Pompeu Araujo - 82427261</a:t>
          </a:r>
        </a:p>
      </dgm:t>
    </dgm:pt>
    <dgm:pt modelId="{5F803ED5-F858-4D96-A89F-D8FCE4E5BEFF}" type="parTrans" cxnId="{E313F3E9-BD68-4AAF-9CF1-BCFA93DAEFCF}">
      <dgm:prSet/>
      <dgm:spPr/>
      <dgm:t>
        <a:bodyPr/>
        <a:lstStyle/>
        <a:p>
          <a:endParaRPr lang="pt-BR"/>
        </a:p>
      </dgm:t>
    </dgm:pt>
    <dgm:pt modelId="{A1ABB506-FA33-4B6F-9770-F4F58DCA9CEC}" type="sibTrans" cxnId="{E313F3E9-BD68-4AAF-9CF1-BCFA93DAEFCF}">
      <dgm:prSet/>
      <dgm:spPr/>
      <dgm:t>
        <a:bodyPr/>
        <a:lstStyle/>
        <a:p>
          <a:endParaRPr lang="pt-BR"/>
        </a:p>
      </dgm:t>
    </dgm:pt>
    <dgm:pt modelId="{E61AA5C5-10FC-44A6-9C82-7BD240DF8F37}" type="pres">
      <dgm:prSet presAssocID="{CF948D60-224C-4484-B721-E424F8EF481B}" presName="linear" presStyleCnt="0">
        <dgm:presLayoutVars>
          <dgm:dir/>
          <dgm:animLvl val="lvl"/>
          <dgm:resizeHandles val="exact"/>
        </dgm:presLayoutVars>
      </dgm:prSet>
      <dgm:spPr/>
    </dgm:pt>
    <dgm:pt modelId="{490D99D3-7B15-4D8A-946F-59F855A8733E}" type="pres">
      <dgm:prSet presAssocID="{388B580E-6474-46D3-BB93-B52E19C299D9}" presName="parentLin" presStyleCnt="0"/>
      <dgm:spPr/>
    </dgm:pt>
    <dgm:pt modelId="{D8AE5C94-0951-4928-9461-57FF99424EAA}" type="pres">
      <dgm:prSet presAssocID="{388B580E-6474-46D3-BB93-B52E19C299D9}" presName="parentLeftMargin" presStyleLbl="node1" presStyleIdx="0" presStyleCnt="8"/>
      <dgm:spPr/>
    </dgm:pt>
    <dgm:pt modelId="{0239F5D5-A6E7-4BC0-8757-E9B332EE98EB}" type="pres">
      <dgm:prSet presAssocID="{388B580E-6474-46D3-BB93-B52E19C299D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6F72396-ADF8-4A1D-9027-10EDCC47A4CC}" type="pres">
      <dgm:prSet presAssocID="{388B580E-6474-46D3-BB93-B52E19C299D9}" presName="negativeSpace" presStyleCnt="0"/>
      <dgm:spPr/>
    </dgm:pt>
    <dgm:pt modelId="{488AB1DD-4610-4D98-99DD-A8B6079895DC}" type="pres">
      <dgm:prSet presAssocID="{388B580E-6474-46D3-BB93-B52E19C299D9}" presName="childText" presStyleLbl="conFgAcc1" presStyleIdx="0" presStyleCnt="8">
        <dgm:presLayoutVars>
          <dgm:bulletEnabled val="1"/>
        </dgm:presLayoutVars>
      </dgm:prSet>
      <dgm:spPr/>
    </dgm:pt>
    <dgm:pt modelId="{62367059-D4B3-4DA4-9FC7-15CDA094C8CD}" type="pres">
      <dgm:prSet presAssocID="{FE31B558-726B-415D-A534-8BB5F3BFB2B4}" presName="spaceBetweenRectangles" presStyleCnt="0"/>
      <dgm:spPr/>
    </dgm:pt>
    <dgm:pt modelId="{B0750713-4AEE-49E4-A52B-9226F0CD59DC}" type="pres">
      <dgm:prSet presAssocID="{9D622597-C40A-4C91-81D6-E28A0BFB88B8}" presName="parentLin" presStyleCnt="0"/>
      <dgm:spPr/>
    </dgm:pt>
    <dgm:pt modelId="{C231066C-EDE8-44B7-9743-419F1FC1C8B2}" type="pres">
      <dgm:prSet presAssocID="{9D622597-C40A-4C91-81D6-E28A0BFB88B8}" presName="parentLeftMargin" presStyleLbl="node1" presStyleIdx="0" presStyleCnt="8"/>
      <dgm:spPr/>
    </dgm:pt>
    <dgm:pt modelId="{1E4B348E-6CB6-4C4B-B1A7-3401141B69FD}" type="pres">
      <dgm:prSet presAssocID="{9D622597-C40A-4C91-81D6-E28A0BFB88B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1762387-EEA2-432A-A85E-D0AD8F53A239}" type="pres">
      <dgm:prSet presAssocID="{9D622597-C40A-4C91-81D6-E28A0BFB88B8}" presName="negativeSpace" presStyleCnt="0"/>
      <dgm:spPr/>
    </dgm:pt>
    <dgm:pt modelId="{924DBE90-4953-4728-8A8B-F98F66308AE7}" type="pres">
      <dgm:prSet presAssocID="{9D622597-C40A-4C91-81D6-E28A0BFB88B8}" presName="childText" presStyleLbl="conFgAcc1" presStyleIdx="1" presStyleCnt="8">
        <dgm:presLayoutVars>
          <dgm:bulletEnabled val="1"/>
        </dgm:presLayoutVars>
      </dgm:prSet>
      <dgm:spPr/>
    </dgm:pt>
    <dgm:pt modelId="{38A248B0-E9BD-42F5-8BC4-30955FAA3C6C}" type="pres">
      <dgm:prSet presAssocID="{D2814583-34E3-4B37-8F0B-197793FDA612}" presName="spaceBetweenRectangles" presStyleCnt="0"/>
      <dgm:spPr/>
    </dgm:pt>
    <dgm:pt modelId="{241D39E2-EDEA-477D-9FD6-410AF93467C2}" type="pres">
      <dgm:prSet presAssocID="{E8299F50-A646-49E8-9ADB-DEC0D157E274}" presName="parentLin" presStyleCnt="0"/>
      <dgm:spPr/>
    </dgm:pt>
    <dgm:pt modelId="{422A80A9-4257-4CCB-8D64-699885FAA450}" type="pres">
      <dgm:prSet presAssocID="{E8299F50-A646-49E8-9ADB-DEC0D157E274}" presName="parentLeftMargin" presStyleLbl="node1" presStyleIdx="1" presStyleCnt="8"/>
      <dgm:spPr/>
    </dgm:pt>
    <dgm:pt modelId="{88FCBC4E-680E-4B03-8997-3E5F09802071}" type="pres">
      <dgm:prSet presAssocID="{E8299F50-A646-49E8-9ADB-DEC0D157E27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7B110B0-0692-405C-B1EC-4195DFF323DE}" type="pres">
      <dgm:prSet presAssocID="{E8299F50-A646-49E8-9ADB-DEC0D157E274}" presName="negativeSpace" presStyleCnt="0"/>
      <dgm:spPr/>
    </dgm:pt>
    <dgm:pt modelId="{9CF56228-B5AE-4DA9-8B69-47A4C3D3CC7C}" type="pres">
      <dgm:prSet presAssocID="{E8299F50-A646-49E8-9ADB-DEC0D157E274}" presName="childText" presStyleLbl="conFgAcc1" presStyleIdx="2" presStyleCnt="8">
        <dgm:presLayoutVars>
          <dgm:bulletEnabled val="1"/>
        </dgm:presLayoutVars>
      </dgm:prSet>
      <dgm:spPr/>
    </dgm:pt>
    <dgm:pt modelId="{B2A2E8AC-E233-46C5-9E1D-2180A0326C1F}" type="pres">
      <dgm:prSet presAssocID="{087A1CE1-3EF5-4D8F-B8CB-1BEA414D09A5}" presName="spaceBetweenRectangles" presStyleCnt="0"/>
      <dgm:spPr/>
    </dgm:pt>
    <dgm:pt modelId="{70A3863A-2BEE-4344-A315-EA43E9507AE5}" type="pres">
      <dgm:prSet presAssocID="{8E1BB658-4591-454D-B747-7740E95D465D}" presName="parentLin" presStyleCnt="0"/>
      <dgm:spPr/>
    </dgm:pt>
    <dgm:pt modelId="{25730009-720F-445F-AA5E-A877CC27FD28}" type="pres">
      <dgm:prSet presAssocID="{8E1BB658-4591-454D-B747-7740E95D465D}" presName="parentLeftMargin" presStyleLbl="node1" presStyleIdx="2" presStyleCnt="8"/>
      <dgm:spPr/>
    </dgm:pt>
    <dgm:pt modelId="{498647AB-A44B-4681-A832-E104F3463BD6}" type="pres">
      <dgm:prSet presAssocID="{8E1BB658-4591-454D-B747-7740E95D465D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B1F0A50-F90E-44C4-956D-3C4A6A66C731}" type="pres">
      <dgm:prSet presAssocID="{8E1BB658-4591-454D-B747-7740E95D465D}" presName="negativeSpace" presStyleCnt="0"/>
      <dgm:spPr/>
    </dgm:pt>
    <dgm:pt modelId="{2C19303B-A7E0-4930-9E77-0ABFAF4303FC}" type="pres">
      <dgm:prSet presAssocID="{8E1BB658-4591-454D-B747-7740E95D465D}" presName="childText" presStyleLbl="conFgAcc1" presStyleIdx="3" presStyleCnt="8">
        <dgm:presLayoutVars>
          <dgm:bulletEnabled val="1"/>
        </dgm:presLayoutVars>
      </dgm:prSet>
      <dgm:spPr/>
    </dgm:pt>
    <dgm:pt modelId="{8D3098F1-7A7C-48A6-8D0D-12C47AE01ACE}" type="pres">
      <dgm:prSet presAssocID="{5AF918A0-1CC8-466B-83EF-6C8B8B2510B8}" presName="spaceBetweenRectangles" presStyleCnt="0"/>
      <dgm:spPr/>
    </dgm:pt>
    <dgm:pt modelId="{19BAF091-39DE-465C-8CA8-2956C9FA6408}" type="pres">
      <dgm:prSet presAssocID="{B6153DA7-6D06-45FF-9863-0C2CEF70CB14}" presName="parentLin" presStyleCnt="0"/>
      <dgm:spPr/>
    </dgm:pt>
    <dgm:pt modelId="{527CD7EF-87F0-4799-A71F-C61556E6E92C}" type="pres">
      <dgm:prSet presAssocID="{B6153DA7-6D06-45FF-9863-0C2CEF70CB14}" presName="parentLeftMargin" presStyleLbl="node1" presStyleIdx="3" presStyleCnt="8"/>
      <dgm:spPr/>
    </dgm:pt>
    <dgm:pt modelId="{1101E09A-DBAF-4AE1-B733-E86758C182AB}" type="pres">
      <dgm:prSet presAssocID="{B6153DA7-6D06-45FF-9863-0C2CEF70CB14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768C75A-64D8-4B83-A602-164694D053A2}" type="pres">
      <dgm:prSet presAssocID="{B6153DA7-6D06-45FF-9863-0C2CEF70CB14}" presName="negativeSpace" presStyleCnt="0"/>
      <dgm:spPr/>
    </dgm:pt>
    <dgm:pt modelId="{0D7BDC63-8AC4-4EAC-B48D-7B4381F7652E}" type="pres">
      <dgm:prSet presAssocID="{B6153DA7-6D06-45FF-9863-0C2CEF70CB14}" presName="childText" presStyleLbl="conFgAcc1" presStyleIdx="4" presStyleCnt="8">
        <dgm:presLayoutVars>
          <dgm:bulletEnabled val="1"/>
        </dgm:presLayoutVars>
      </dgm:prSet>
      <dgm:spPr/>
    </dgm:pt>
    <dgm:pt modelId="{D8A6D62C-B481-4CF6-AA38-AA9CFFB56EA2}" type="pres">
      <dgm:prSet presAssocID="{99B3B4BF-00B1-424D-A347-737E26E6DCAD}" presName="spaceBetweenRectangles" presStyleCnt="0"/>
      <dgm:spPr/>
    </dgm:pt>
    <dgm:pt modelId="{29825950-A34B-4985-A4B9-B6216A9C5234}" type="pres">
      <dgm:prSet presAssocID="{6AE5EF71-543C-4A38-BE74-38D6FE2A0783}" presName="parentLin" presStyleCnt="0"/>
      <dgm:spPr/>
    </dgm:pt>
    <dgm:pt modelId="{3017EFC4-E40C-4BD3-9478-7CF1B9184628}" type="pres">
      <dgm:prSet presAssocID="{6AE5EF71-543C-4A38-BE74-38D6FE2A0783}" presName="parentLeftMargin" presStyleLbl="node1" presStyleIdx="4" presStyleCnt="8"/>
      <dgm:spPr/>
    </dgm:pt>
    <dgm:pt modelId="{4EE7A567-C210-4E03-B62D-E2A3D5B87123}" type="pres">
      <dgm:prSet presAssocID="{6AE5EF71-543C-4A38-BE74-38D6FE2A078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7590AD7-77A3-470E-BFBD-098DE746B47D}" type="pres">
      <dgm:prSet presAssocID="{6AE5EF71-543C-4A38-BE74-38D6FE2A0783}" presName="negativeSpace" presStyleCnt="0"/>
      <dgm:spPr/>
    </dgm:pt>
    <dgm:pt modelId="{E0B4256F-FFD0-4A8E-85F3-96CC7F386E51}" type="pres">
      <dgm:prSet presAssocID="{6AE5EF71-543C-4A38-BE74-38D6FE2A0783}" presName="childText" presStyleLbl="conFgAcc1" presStyleIdx="5" presStyleCnt="8">
        <dgm:presLayoutVars>
          <dgm:bulletEnabled val="1"/>
        </dgm:presLayoutVars>
      </dgm:prSet>
      <dgm:spPr/>
    </dgm:pt>
    <dgm:pt modelId="{A1C907A2-7066-48F3-872C-8B3687765F88}" type="pres">
      <dgm:prSet presAssocID="{3DC7674F-AC4F-496B-A07A-4A7FD6E4AAA8}" presName="spaceBetweenRectangles" presStyleCnt="0"/>
      <dgm:spPr/>
    </dgm:pt>
    <dgm:pt modelId="{128F56D3-0DEB-468F-BA77-6DEF57C19A5B}" type="pres">
      <dgm:prSet presAssocID="{81598744-E372-47AA-86EC-9EC2B5CBC5E8}" presName="parentLin" presStyleCnt="0"/>
      <dgm:spPr/>
    </dgm:pt>
    <dgm:pt modelId="{032ECD30-BF7B-41CB-BE56-61C401809E43}" type="pres">
      <dgm:prSet presAssocID="{81598744-E372-47AA-86EC-9EC2B5CBC5E8}" presName="parentLeftMargin" presStyleLbl="node1" presStyleIdx="5" presStyleCnt="8"/>
      <dgm:spPr/>
    </dgm:pt>
    <dgm:pt modelId="{8B92BA82-A49F-4694-8227-FACD766995D3}" type="pres">
      <dgm:prSet presAssocID="{81598744-E372-47AA-86EC-9EC2B5CBC5E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4ACBA86-2074-49B5-8146-46900289E8A1}" type="pres">
      <dgm:prSet presAssocID="{81598744-E372-47AA-86EC-9EC2B5CBC5E8}" presName="negativeSpace" presStyleCnt="0"/>
      <dgm:spPr/>
    </dgm:pt>
    <dgm:pt modelId="{2E01BF18-0A38-4BCF-A719-9461DBE9CAE6}" type="pres">
      <dgm:prSet presAssocID="{81598744-E372-47AA-86EC-9EC2B5CBC5E8}" presName="childText" presStyleLbl="conFgAcc1" presStyleIdx="6" presStyleCnt="8">
        <dgm:presLayoutVars>
          <dgm:bulletEnabled val="1"/>
        </dgm:presLayoutVars>
      </dgm:prSet>
      <dgm:spPr/>
    </dgm:pt>
    <dgm:pt modelId="{57188ACA-6284-4F30-94A3-A2AFC6920870}" type="pres">
      <dgm:prSet presAssocID="{25ABDBE8-C6FE-456B-AFA9-5D010A165A0D}" presName="spaceBetweenRectangles" presStyleCnt="0"/>
      <dgm:spPr/>
    </dgm:pt>
    <dgm:pt modelId="{277ABD68-6D6D-4450-9341-6B847915FD90}" type="pres">
      <dgm:prSet presAssocID="{2571986A-2535-49E9-B6C2-9502AFAA3A74}" presName="parentLin" presStyleCnt="0"/>
      <dgm:spPr/>
    </dgm:pt>
    <dgm:pt modelId="{1B5780F9-4337-4BED-BD88-1E0132B78476}" type="pres">
      <dgm:prSet presAssocID="{2571986A-2535-49E9-B6C2-9502AFAA3A74}" presName="parentLeftMargin" presStyleLbl="node1" presStyleIdx="6" presStyleCnt="8"/>
      <dgm:spPr/>
    </dgm:pt>
    <dgm:pt modelId="{DBE0D0ED-50E0-4FBB-ACB7-B59EB2C799D4}" type="pres">
      <dgm:prSet presAssocID="{2571986A-2535-49E9-B6C2-9502AFAA3A74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5AEE1837-7DD4-4A46-8903-3FDC2EDD0B28}" type="pres">
      <dgm:prSet presAssocID="{2571986A-2535-49E9-B6C2-9502AFAA3A74}" presName="negativeSpace" presStyleCnt="0"/>
      <dgm:spPr/>
    </dgm:pt>
    <dgm:pt modelId="{8B89DA64-917E-4934-AE00-7F156E5B0ED1}" type="pres">
      <dgm:prSet presAssocID="{2571986A-2535-49E9-B6C2-9502AFAA3A74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2560C704-0160-4AD8-A2D5-63B9BE549DFF}" srcId="{CF948D60-224C-4484-B721-E424F8EF481B}" destId="{9D622597-C40A-4C91-81D6-E28A0BFB88B8}" srcOrd="1" destOrd="0" parTransId="{AF4ADDC9-A066-4849-B3C2-5E383C9E3A13}" sibTransId="{D2814583-34E3-4B37-8F0B-197793FDA612}"/>
    <dgm:cxn modelId="{5E4E3E0E-762F-43DC-803E-71452BA26161}" type="presOf" srcId="{CF948D60-224C-4484-B721-E424F8EF481B}" destId="{E61AA5C5-10FC-44A6-9C82-7BD240DF8F37}" srcOrd="0" destOrd="0" presId="urn:microsoft.com/office/officeart/2005/8/layout/list1"/>
    <dgm:cxn modelId="{372D6A13-1333-4BA7-9E8D-8EB0E10889F6}" type="presOf" srcId="{6AE5EF71-543C-4A38-BE74-38D6FE2A0783}" destId="{4EE7A567-C210-4E03-B62D-E2A3D5B87123}" srcOrd="1" destOrd="0" presId="urn:microsoft.com/office/officeart/2005/8/layout/list1"/>
    <dgm:cxn modelId="{5BE72414-E7C6-4786-8B09-1E1FCADB5C0C}" type="presOf" srcId="{81598744-E372-47AA-86EC-9EC2B5CBC5E8}" destId="{8B92BA82-A49F-4694-8227-FACD766995D3}" srcOrd="1" destOrd="0" presId="urn:microsoft.com/office/officeart/2005/8/layout/list1"/>
    <dgm:cxn modelId="{38FB8C1A-7D57-41A5-83E7-C9C9611C0DC9}" type="presOf" srcId="{9D622597-C40A-4C91-81D6-E28A0BFB88B8}" destId="{C231066C-EDE8-44B7-9743-419F1FC1C8B2}" srcOrd="0" destOrd="0" presId="urn:microsoft.com/office/officeart/2005/8/layout/list1"/>
    <dgm:cxn modelId="{0416A626-F4BA-467F-AD11-410907D55B0A}" srcId="{CF948D60-224C-4484-B721-E424F8EF481B}" destId="{8E1BB658-4591-454D-B747-7740E95D465D}" srcOrd="3" destOrd="0" parTransId="{9F8066BE-45F6-4BA2-AE1A-880EC3281799}" sibTransId="{5AF918A0-1CC8-466B-83EF-6C8B8B2510B8}"/>
    <dgm:cxn modelId="{51F8E22E-D7D0-4F80-A18F-E466D893AA4A}" type="presOf" srcId="{9D622597-C40A-4C91-81D6-E28A0BFB88B8}" destId="{1E4B348E-6CB6-4C4B-B1A7-3401141B69FD}" srcOrd="1" destOrd="0" presId="urn:microsoft.com/office/officeart/2005/8/layout/list1"/>
    <dgm:cxn modelId="{45F5E635-5B35-41E4-9EE2-C1C02D0A904B}" type="presOf" srcId="{2571986A-2535-49E9-B6C2-9502AFAA3A74}" destId="{DBE0D0ED-50E0-4FBB-ACB7-B59EB2C799D4}" srcOrd="1" destOrd="0" presId="urn:microsoft.com/office/officeart/2005/8/layout/list1"/>
    <dgm:cxn modelId="{75070E41-7E46-4E5E-ADF2-28C63B0A4005}" type="presOf" srcId="{81598744-E372-47AA-86EC-9EC2B5CBC5E8}" destId="{032ECD30-BF7B-41CB-BE56-61C401809E43}" srcOrd="0" destOrd="0" presId="urn:microsoft.com/office/officeart/2005/8/layout/list1"/>
    <dgm:cxn modelId="{02935C61-A906-4FC1-8403-2FC2327920C2}" type="presOf" srcId="{B6153DA7-6D06-45FF-9863-0C2CEF70CB14}" destId="{527CD7EF-87F0-4799-A71F-C61556E6E92C}" srcOrd="0" destOrd="0" presId="urn:microsoft.com/office/officeart/2005/8/layout/list1"/>
    <dgm:cxn modelId="{DA7CEC43-60CB-444E-95EE-46DF5D74C3BC}" srcId="{CF948D60-224C-4484-B721-E424F8EF481B}" destId="{B6153DA7-6D06-45FF-9863-0C2CEF70CB14}" srcOrd="4" destOrd="0" parTransId="{F78497FF-97BB-40A2-AD4A-3BCC7E37E8E3}" sibTransId="{99B3B4BF-00B1-424D-A347-737E26E6DCAD}"/>
    <dgm:cxn modelId="{74D7E867-5D0C-4977-8B4C-8D05A0545912}" type="presOf" srcId="{8E1BB658-4591-454D-B747-7740E95D465D}" destId="{498647AB-A44B-4681-A832-E104F3463BD6}" srcOrd="1" destOrd="0" presId="urn:microsoft.com/office/officeart/2005/8/layout/list1"/>
    <dgm:cxn modelId="{C63CEB4B-5E88-4D92-9AE4-8BF29E0BD953}" srcId="{CF948D60-224C-4484-B721-E424F8EF481B}" destId="{E8299F50-A646-49E8-9ADB-DEC0D157E274}" srcOrd="2" destOrd="0" parTransId="{34C0894A-5E45-4C54-A4D9-C1769967B10E}" sibTransId="{087A1CE1-3EF5-4D8F-B8CB-1BEA414D09A5}"/>
    <dgm:cxn modelId="{EAAA094D-5245-46C6-8FD6-BAB6A42DA6F7}" type="presOf" srcId="{6AE5EF71-543C-4A38-BE74-38D6FE2A0783}" destId="{3017EFC4-E40C-4BD3-9478-7CF1B9184628}" srcOrd="0" destOrd="0" presId="urn:microsoft.com/office/officeart/2005/8/layout/list1"/>
    <dgm:cxn modelId="{D196F04E-0A75-4326-AAD2-0AC3D64DAF4F}" type="presOf" srcId="{8E1BB658-4591-454D-B747-7740E95D465D}" destId="{25730009-720F-445F-AA5E-A877CC27FD28}" srcOrd="0" destOrd="0" presId="urn:microsoft.com/office/officeart/2005/8/layout/list1"/>
    <dgm:cxn modelId="{4CC87A50-5970-486D-B9F3-6B979875B1C4}" srcId="{CF948D60-224C-4484-B721-E424F8EF481B}" destId="{6AE5EF71-543C-4A38-BE74-38D6FE2A0783}" srcOrd="5" destOrd="0" parTransId="{8A985329-E4E2-4E62-921A-B808BE61A210}" sibTransId="{3DC7674F-AC4F-496B-A07A-4A7FD6E4AAA8}"/>
    <dgm:cxn modelId="{D3A5A179-D9B2-480E-81F4-ECCA2D30E933}" type="presOf" srcId="{B6153DA7-6D06-45FF-9863-0C2CEF70CB14}" destId="{1101E09A-DBAF-4AE1-B733-E86758C182AB}" srcOrd="1" destOrd="0" presId="urn:microsoft.com/office/officeart/2005/8/layout/list1"/>
    <dgm:cxn modelId="{D7C6F286-DDD9-4AFA-80A5-FBCBF8C2BA51}" srcId="{CF948D60-224C-4484-B721-E424F8EF481B}" destId="{81598744-E372-47AA-86EC-9EC2B5CBC5E8}" srcOrd="6" destOrd="0" parTransId="{E3C782FC-B5C5-415F-B07A-AA471AC983D0}" sibTransId="{25ABDBE8-C6FE-456B-AFA9-5D010A165A0D}"/>
    <dgm:cxn modelId="{9BF7A69B-4951-4FA1-AE3E-A9FAC1805F0B}" type="presOf" srcId="{E8299F50-A646-49E8-9ADB-DEC0D157E274}" destId="{422A80A9-4257-4CCB-8D64-699885FAA450}" srcOrd="0" destOrd="0" presId="urn:microsoft.com/office/officeart/2005/8/layout/list1"/>
    <dgm:cxn modelId="{2AA1A9A3-0D9B-4F8B-85AF-235295526DC9}" type="presOf" srcId="{E8299F50-A646-49E8-9ADB-DEC0D157E274}" destId="{88FCBC4E-680E-4B03-8997-3E5F09802071}" srcOrd="1" destOrd="0" presId="urn:microsoft.com/office/officeart/2005/8/layout/list1"/>
    <dgm:cxn modelId="{948720BB-4F67-4145-80D1-BBE21245E380}" srcId="{CF948D60-224C-4484-B721-E424F8EF481B}" destId="{388B580E-6474-46D3-BB93-B52E19C299D9}" srcOrd="0" destOrd="0" parTransId="{F47D7896-95EE-4216-AC05-F6FD12194A0F}" sibTransId="{FE31B558-726B-415D-A534-8BB5F3BFB2B4}"/>
    <dgm:cxn modelId="{1E66EAC1-DCEA-4F9F-89CF-124BD0D9B9B4}" type="presOf" srcId="{2571986A-2535-49E9-B6C2-9502AFAA3A74}" destId="{1B5780F9-4337-4BED-BD88-1E0132B78476}" srcOrd="0" destOrd="0" presId="urn:microsoft.com/office/officeart/2005/8/layout/list1"/>
    <dgm:cxn modelId="{FCDE3FD6-A511-48E6-95D0-45CF5304009D}" type="presOf" srcId="{388B580E-6474-46D3-BB93-B52E19C299D9}" destId="{0239F5D5-A6E7-4BC0-8757-E9B332EE98EB}" srcOrd="1" destOrd="0" presId="urn:microsoft.com/office/officeart/2005/8/layout/list1"/>
    <dgm:cxn modelId="{77C4F3E7-1662-48B7-A660-8D64D0868CE1}" type="presOf" srcId="{388B580E-6474-46D3-BB93-B52E19C299D9}" destId="{D8AE5C94-0951-4928-9461-57FF99424EAA}" srcOrd="0" destOrd="0" presId="urn:microsoft.com/office/officeart/2005/8/layout/list1"/>
    <dgm:cxn modelId="{E313F3E9-BD68-4AAF-9CF1-BCFA93DAEFCF}" srcId="{CF948D60-224C-4484-B721-E424F8EF481B}" destId="{2571986A-2535-49E9-B6C2-9502AFAA3A74}" srcOrd="7" destOrd="0" parTransId="{5F803ED5-F858-4D96-A89F-D8FCE4E5BEFF}" sibTransId="{A1ABB506-FA33-4B6F-9770-F4F58DCA9CEC}"/>
    <dgm:cxn modelId="{7C4EAFF5-B594-4045-9E1D-652BFB10DBE5}" type="presParOf" srcId="{E61AA5C5-10FC-44A6-9C82-7BD240DF8F37}" destId="{490D99D3-7B15-4D8A-946F-59F855A8733E}" srcOrd="0" destOrd="0" presId="urn:microsoft.com/office/officeart/2005/8/layout/list1"/>
    <dgm:cxn modelId="{24783093-CDCA-481C-8F15-8AE6B0D6D6F7}" type="presParOf" srcId="{490D99D3-7B15-4D8A-946F-59F855A8733E}" destId="{D8AE5C94-0951-4928-9461-57FF99424EAA}" srcOrd="0" destOrd="0" presId="urn:microsoft.com/office/officeart/2005/8/layout/list1"/>
    <dgm:cxn modelId="{8270850F-1135-472A-933D-DAFC3CC82045}" type="presParOf" srcId="{490D99D3-7B15-4D8A-946F-59F855A8733E}" destId="{0239F5D5-A6E7-4BC0-8757-E9B332EE98EB}" srcOrd="1" destOrd="0" presId="urn:microsoft.com/office/officeart/2005/8/layout/list1"/>
    <dgm:cxn modelId="{8574038E-6BF0-4970-BB91-05EA6A39CAA4}" type="presParOf" srcId="{E61AA5C5-10FC-44A6-9C82-7BD240DF8F37}" destId="{B6F72396-ADF8-4A1D-9027-10EDCC47A4CC}" srcOrd="1" destOrd="0" presId="urn:microsoft.com/office/officeart/2005/8/layout/list1"/>
    <dgm:cxn modelId="{F28A8630-E8A6-4735-8BCA-95F12D02474A}" type="presParOf" srcId="{E61AA5C5-10FC-44A6-9C82-7BD240DF8F37}" destId="{488AB1DD-4610-4D98-99DD-A8B6079895DC}" srcOrd="2" destOrd="0" presId="urn:microsoft.com/office/officeart/2005/8/layout/list1"/>
    <dgm:cxn modelId="{8FE23108-1BC5-41BD-B7C9-A75BA3E53E26}" type="presParOf" srcId="{E61AA5C5-10FC-44A6-9C82-7BD240DF8F37}" destId="{62367059-D4B3-4DA4-9FC7-15CDA094C8CD}" srcOrd="3" destOrd="0" presId="urn:microsoft.com/office/officeart/2005/8/layout/list1"/>
    <dgm:cxn modelId="{DC0C7FB3-4468-4F74-B0A1-8EE6EC66B26B}" type="presParOf" srcId="{E61AA5C5-10FC-44A6-9C82-7BD240DF8F37}" destId="{B0750713-4AEE-49E4-A52B-9226F0CD59DC}" srcOrd="4" destOrd="0" presId="urn:microsoft.com/office/officeart/2005/8/layout/list1"/>
    <dgm:cxn modelId="{1C0559F9-6585-467B-AFCA-CB4F12637E28}" type="presParOf" srcId="{B0750713-4AEE-49E4-A52B-9226F0CD59DC}" destId="{C231066C-EDE8-44B7-9743-419F1FC1C8B2}" srcOrd="0" destOrd="0" presId="urn:microsoft.com/office/officeart/2005/8/layout/list1"/>
    <dgm:cxn modelId="{F3C1AAC1-AD2E-4E89-BEF6-273C579A77E9}" type="presParOf" srcId="{B0750713-4AEE-49E4-A52B-9226F0CD59DC}" destId="{1E4B348E-6CB6-4C4B-B1A7-3401141B69FD}" srcOrd="1" destOrd="0" presId="urn:microsoft.com/office/officeart/2005/8/layout/list1"/>
    <dgm:cxn modelId="{F6856275-2CFB-4E76-AD45-195EB6AB4A53}" type="presParOf" srcId="{E61AA5C5-10FC-44A6-9C82-7BD240DF8F37}" destId="{81762387-EEA2-432A-A85E-D0AD8F53A239}" srcOrd="5" destOrd="0" presId="urn:microsoft.com/office/officeart/2005/8/layout/list1"/>
    <dgm:cxn modelId="{38678CAC-C2CF-4DF2-8887-458E1B11DE5C}" type="presParOf" srcId="{E61AA5C5-10FC-44A6-9C82-7BD240DF8F37}" destId="{924DBE90-4953-4728-8A8B-F98F66308AE7}" srcOrd="6" destOrd="0" presId="urn:microsoft.com/office/officeart/2005/8/layout/list1"/>
    <dgm:cxn modelId="{751D3EAB-A7DC-404C-9961-BA761F01D3E5}" type="presParOf" srcId="{E61AA5C5-10FC-44A6-9C82-7BD240DF8F37}" destId="{38A248B0-E9BD-42F5-8BC4-30955FAA3C6C}" srcOrd="7" destOrd="0" presId="urn:microsoft.com/office/officeart/2005/8/layout/list1"/>
    <dgm:cxn modelId="{4334D5C2-A502-44F2-98F3-2AC10398D735}" type="presParOf" srcId="{E61AA5C5-10FC-44A6-9C82-7BD240DF8F37}" destId="{241D39E2-EDEA-477D-9FD6-410AF93467C2}" srcOrd="8" destOrd="0" presId="urn:microsoft.com/office/officeart/2005/8/layout/list1"/>
    <dgm:cxn modelId="{08892C22-9725-4311-8A34-1D876E833B15}" type="presParOf" srcId="{241D39E2-EDEA-477D-9FD6-410AF93467C2}" destId="{422A80A9-4257-4CCB-8D64-699885FAA450}" srcOrd="0" destOrd="0" presId="urn:microsoft.com/office/officeart/2005/8/layout/list1"/>
    <dgm:cxn modelId="{4C4AD58B-4421-4F1F-9DBD-AC10EA1F4CE9}" type="presParOf" srcId="{241D39E2-EDEA-477D-9FD6-410AF93467C2}" destId="{88FCBC4E-680E-4B03-8997-3E5F09802071}" srcOrd="1" destOrd="0" presId="urn:microsoft.com/office/officeart/2005/8/layout/list1"/>
    <dgm:cxn modelId="{1F41F9E5-AE12-4605-AEEE-06FB47B43F6E}" type="presParOf" srcId="{E61AA5C5-10FC-44A6-9C82-7BD240DF8F37}" destId="{D7B110B0-0692-405C-B1EC-4195DFF323DE}" srcOrd="9" destOrd="0" presId="urn:microsoft.com/office/officeart/2005/8/layout/list1"/>
    <dgm:cxn modelId="{7BA06F93-F663-40AF-9AAD-263126B6086D}" type="presParOf" srcId="{E61AA5C5-10FC-44A6-9C82-7BD240DF8F37}" destId="{9CF56228-B5AE-4DA9-8B69-47A4C3D3CC7C}" srcOrd="10" destOrd="0" presId="urn:microsoft.com/office/officeart/2005/8/layout/list1"/>
    <dgm:cxn modelId="{03300CEE-8359-4A34-865C-0AE896E972AE}" type="presParOf" srcId="{E61AA5C5-10FC-44A6-9C82-7BD240DF8F37}" destId="{B2A2E8AC-E233-46C5-9E1D-2180A0326C1F}" srcOrd="11" destOrd="0" presId="urn:microsoft.com/office/officeart/2005/8/layout/list1"/>
    <dgm:cxn modelId="{CE8484EA-DF49-46CA-A658-6A50B0CA6537}" type="presParOf" srcId="{E61AA5C5-10FC-44A6-9C82-7BD240DF8F37}" destId="{70A3863A-2BEE-4344-A315-EA43E9507AE5}" srcOrd="12" destOrd="0" presId="urn:microsoft.com/office/officeart/2005/8/layout/list1"/>
    <dgm:cxn modelId="{D13EEB19-526A-4F16-BCFF-CC4365290490}" type="presParOf" srcId="{70A3863A-2BEE-4344-A315-EA43E9507AE5}" destId="{25730009-720F-445F-AA5E-A877CC27FD28}" srcOrd="0" destOrd="0" presId="urn:microsoft.com/office/officeart/2005/8/layout/list1"/>
    <dgm:cxn modelId="{F880E646-A00C-4E93-881C-613762157D3F}" type="presParOf" srcId="{70A3863A-2BEE-4344-A315-EA43E9507AE5}" destId="{498647AB-A44B-4681-A832-E104F3463BD6}" srcOrd="1" destOrd="0" presId="urn:microsoft.com/office/officeart/2005/8/layout/list1"/>
    <dgm:cxn modelId="{42973A65-EE34-4D47-BA1A-147BBB509AD1}" type="presParOf" srcId="{E61AA5C5-10FC-44A6-9C82-7BD240DF8F37}" destId="{7B1F0A50-F90E-44C4-956D-3C4A6A66C731}" srcOrd="13" destOrd="0" presId="urn:microsoft.com/office/officeart/2005/8/layout/list1"/>
    <dgm:cxn modelId="{57F5F8C8-EC31-4B46-A61E-B5BD5E9C978F}" type="presParOf" srcId="{E61AA5C5-10FC-44A6-9C82-7BD240DF8F37}" destId="{2C19303B-A7E0-4930-9E77-0ABFAF4303FC}" srcOrd="14" destOrd="0" presId="urn:microsoft.com/office/officeart/2005/8/layout/list1"/>
    <dgm:cxn modelId="{ED1AB56D-EA49-43EB-9A17-F2F761756430}" type="presParOf" srcId="{E61AA5C5-10FC-44A6-9C82-7BD240DF8F37}" destId="{8D3098F1-7A7C-48A6-8D0D-12C47AE01ACE}" srcOrd="15" destOrd="0" presId="urn:microsoft.com/office/officeart/2005/8/layout/list1"/>
    <dgm:cxn modelId="{E3D9C590-B109-488B-A6C7-7C889CBC55FA}" type="presParOf" srcId="{E61AA5C5-10FC-44A6-9C82-7BD240DF8F37}" destId="{19BAF091-39DE-465C-8CA8-2956C9FA6408}" srcOrd="16" destOrd="0" presId="urn:microsoft.com/office/officeart/2005/8/layout/list1"/>
    <dgm:cxn modelId="{039B7D04-C6C4-4A15-B38A-0761B0F52D55}" type="presParOf" srcId="{19BAF091-39DE-465C-8CA8-2956C9FA6408}" destId="{527CD7EF-87F0-4799-A71F-C61556E6E92C}" srcOrd="0" destOrd="0" presId="urn:microsoft.com/office/officeart/2005/8/layout/list1"/>
    <dgm:cxn modelId="{47F6D406-4F26-4E5A-B234-4CF8CA04D8B8}" type="presParOf" srcId="{19BAF091-39DE-465C-8CA8-2956C9FA6408}" destId="{1101E09A-DBAF-4AE1-B733-E86758C182AB}" srcOrd="1" destOrd="0" presId="urn:microsoft.com/office/officeart/2005/8/layout/list1"/>
    <dgm:cxn modelId="{F2C523DE-F24E-4719-9ED3-BDA758D947E9}" type="presParOf" srcId="{E61AA5C5-10FC-44A6-9C82-7BD240DF8F37}" destId="{9768C75A-64D8-4B83-A602-164694D053A2}" srcOrd="17" destOrd="0" presId="urn:microsoft.com/office/officeart/2005/8/layout/list1"/>
    <dgm:cxn modelId="{7BDCE4B1-F947-4687-B34A-ED3A7E8CAA9C}" type="presParOf" srcId="{E61AA5C5-10FC-44A6-9C82-7BD240DF8F37}" destId="{0D7BDC63-8AC4-4EAC-B48D-7B4381F7652E}" srcOrd="18" destOrd="0" presId="urn:microsoft.com/office/officeart/2005/8/layout/list1"/>
    <dgm:cxn modelId="{9814DF98-FB74-4CF0-8ACE-7C93CF0B8E65}" type="presParOf" srcId="{E61AA5C5-10FC-44A6-9C82-7BD240DF8F37}" destId="{D8A6D62C-B481-4CF6-AA38-AA9CFFB56EA2}" srcOrd="19" destOrd="0" presId="urn:microsoft.com/office/officeart/2005/8/layout/list1"/>
    <dgm:cxn modelId="{78AEA8FF-909D-4C61-8859-3E2DAAB3D39D}" type="presParOf" srcId="{E61AA5C5-10FC-44A6-9C82-7BD240DF8F37}" destId="{29825950-A34B-4985-A4B9-B6216A9C5234}" srcOrd="20" destOrd="0" presId="urn:microsoft.com/office/officeart/2005/8/layout/list1"/>
    <dgm:cxn modelId="{668DA466-1003-4D88-9D21-E3199636791E}" type="presParOf" srcId="{29825950-A34B-4985-A4B9-B6216A9C5234}" destId="{3017EFC4-E40C-4BD3-9478-7CF1B9184628}" srcOrd="0" destOrd="0" presId="urn:microsoft.com/office/officeart/2005/8/layout/list1"/>
    <dgm:cxn modelId="{5DBD3A91-007A-4691-9214-82984F5B0918}" type="presParOf" srcId="{29825950-A34B-4985-A4B9-B6216A9C5234}" destId="{4EE7A567-C210-4E03-B62D-E2A3D5B87123}" srcOrd="1" destOrd="0" presId="urn:microsoft.com/office/officeart/2005/8/layout/list1"/>
    <dgm:cxn modelId="{E9CB13A1-CC73-4899-8740-AC63D555E858}" type="presParOf" srcId="{E61AA5C5-10FC-44A6-9C82-7BD240DF8F37}" destId="{A7590AD7-77A3-470E-BFBD-098DE746B47D}" srcOrd="21" destOrd="0" presId="urn:microsoft.com/office/officeart/2005/8/layout/list1"/>
    <dgm:cxn modelId="{E1A8543F-D7E0-4F02-A219-297728E618E2}" type="presParOf" srcId="{E61AA5C5-10FC-44A6-9C82-7BD240DF8F37}" destId="{E0B4256F-FFD0-4A8E-85F3-96CC7F386E51}" srcOrd="22" destOrd="0" presId="urn:microsoft.com/office/officeart/2005/8/layout/list1"/>
    <dgm:cxn modelId="{83EC3F21-CCC4-425E-8AD8-37F7B4B4E4CC}" type="presParOf" srcId="{E61AA5C5-10FC-44A6-9C82-7BD240DF8F37}" destId="{A1C907A2-7066-48F3-872C-8B3687765F88}" srcOrd="23" destOrd="0" presId="urn:microsoft.com/office/officeart/2005/8/layout/list1"/>
    <dgm:cxn modelId="{F0A520C2-2E43-4619-AA7E-45A2A4CDE610}" type="presParOf" srcId="{E61AA5C5-10FC-44A6-9C82-7BD240DF8F37}" destId="{128F56D3-0DEB-468F-BA77-6DEF57C19A5B}" srcOrd="24" destOrd="0" presId="urn:microsoft.com/office/officeart/2005/8/layout/list1"/>
    <dgm:cxn modelId="{FD1C4718-524B-4094-8832-F00831882767}" type="presParOf" srcId="{128F56D3-0DEB-468F-BA77-6DEF57C19A5B}" destId="{032ECD30-BF7B-41CB-BE56-61C401809E43}" srcOrd="0" destOrd="0" presId="urn:microsoft.com/office/officeart/2005/8/layout/list1"/>
    <dgm:cxn modelId="{B7C368BE-6ABF-4244-9F55-9441B86EC7E3}" type="presParOf" srcId="{128F56D3-0DEB-468F-BA77-6DEF57C19A5B}" destId="{8B92BA82-A49F-4694-8227-FACD766995D3}" srcOrd="1" destOrd="0" presId="urn:microsoft.com/office/officeart/2005/8/layout/list1"/>
    <dgm:cxn modelId="{704FDBB1-6530-4CCD-9BA8-698CD564F3A2}" type="presParOf" srcId="{E61AA5C5-10FC-44A6-9C82-7BD240DF8F37}" destId="{D4ACBA86-2074-49B5-8146-46900289E8A1}" srcOrd="25" destOrd="0" presId="urn:microsoft.com/office/officeart/2005/8/layout/list1"/>
    <dgm:cxn modelId="{168D42E5-FD47-44B2-AC63-492B7D44CD20}" type="presParOf" srcId="{E61AA5C5-10FC-44A6-9C82-7BD240DF8F37}" destId="{2E01BF18-0A38-4BCF-A719-9461DBE9CAE6}" srcOrd="26" destOrd="0" presId="urn:microsoft.com/office/officeart/2005/8/layout/list1"/>
    <dgm:cxn modelId="{62324A96-6024-47D3-A84E-5282859D1870}" type="presParOf" srcId="{E61AA5C5-10FC-44A6-9C82-7BD240DF8F37}" destId="{57188ACA-6284-4F30-94A3-A2AFC6920870}" srcOrd="27" destOrd="0" presId="urn:microsoft.com/office/officeart/2005/8/layout/list1"/>
    <dgm:cxn modelId="{CA808B8F-5D08-440E-B698-9C5953C0C23C}" type="presParOf" srcId="{E61AA5C5-10FC-44A6-9C82-7BD240DF8F37}" destId="{277ABD68-6D6D-4450-9341-6B847915FD90}" srcOrd="28" destOrd="0" presId="urn:microsoft.com/office/officeart/2005/8/layout/list1"/>
    <dgm:cxn modelId="{6C4D8F74-4DD5-462D-8990-5EC388F706B5}" type="presParOf" srcId="{277ABD68-6D6D-4450-9341-6B847915FD90}" destId="{1B5780F9-4337-4BED-BD88-1E0132B78476}" srcOrd="0" destOrd="0" presId="urn:microsoft.com/office/officeart/2005/8/layout/list1"/>
    <dgm:cxn modelId="{F4488A5A-401E-4C07-9773-26ACEA285A7D}" type="presParOf" srcId="{277ABD68-6D6D-4450-9341-6B847915FD90}" destId="{DBE0D0ED-50E0-4FBB-ACB7-B59EB2C799D4}" srcOrd="1" destOrd="0" presId="urn:microsoft.com/office/officeart/2005/8/layout/list1"/>
    <dgm:cxn modelId="{1589AB20-9A57-475F-AD1C-62D5906F3DD2}" type="presParOf" srcId="{E61AA5C5-10FC-44A6-9C82-7BD240DF8F37}" destId="{5AEE1837-7DD4-4A46-8903-3FDC2EDD0B28}" srcOrd="29" destOrd="0" presId="urn:microsoft.com/office/officeart/2005/8/layout/list1"/>
    <dgm:cxn modelId="{A7098D4C-89D2-478C-9203-DB7EA573D2EB}" type="presParOf" srcId="{E61AA5C5-10FC-44A6-9C82-7BD240DF8F37}" destId="{8B89DA64-917E-4934-AE00-7F156E5B0ED1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57D718-87A7-4AF7-B69F-78E41D3C6E6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CDDA0D-67BE-4F1B-83FB-98613835D6FA}">
      <dgm:prSet/>
      <dgm:spPr/>
      <dgm:t>
        <a:bodyPr/>
        <a:lstStyle/>
        <a:p>
          <a:r>
            <a:rPr lang="en-US"/>
            <a:t>1. Introdução</a:t>
          </a:r>
        </a:p>
      </dgm:t>
    </dgm:pt>
    <dgm:pt modelId="{AD799504-BDF5-4E46-B701-7F2F7BE478C8}" type="parTrans" cxnId="{7A897005-4211-4284-8641-1672F4031D76}">
      <dgm:prSet/>
      <dgm:spPr/>
      <dgm:t>
        <a:bodyPr/>
        <a:lstStyle/>
        <a:p>
          <a:endParaRPr lang="en-US"/>
        </a:p>
      </dgm:t>
    </dgm:pt>
    <dgm:pt modelId="{5B3ED92C-567B-4447-98DC-72A75D21CAE6}" type="sibTrans" cxnId="{7A897005-4211-4284-8641-1672F4031D76}">
      <dgm:prSet/>
      <dgm:spPr/>
      <dgm:t>
        <a:bodyPr/>
        <a:lstStyle/>
        <a:p>
          <a:endParaRPr lang="en-US"/>
        </a:p>
      </dgm:t>
    </dgm:pt>
    <dgm:pt modelId="{A6065F89-6F6F-4E23-A63F-FD42CB2C25D1}">
      <dgm:prSet/>
      <dgm:spPr/>
      <dgm:t>
        <a:bodyPr/>
        <a:lstStyle/>
        <a:p>
          <a:r>
            <a:rPr lang="en-US"/>
            <a:t>2. Desenvolvimento</a:t>
          </a:r>
        </a:p>
      </dgm:t>
    </dgm:pt>
    <dgm:pt modelId="{B0FCDD62-47B1-4B68-8C1E-F51C44A0C26F}" type="parTrans" cxnId="{7D7CDC19-41C5-4E2B-81E4-49BB1C82E240}">
      <dgm:prSet/>
      <dgm:spPr/>
      <dgm:t>
        <a:bodyPr/>
        <a:lstStyle/>
        <a:p>
          <a:endParaRPr lang="en-US"/>
        </a:p>
      </dgm:t>
    </dgm:pt>
    <dgm:pt modelId="{8FF107EB-7F3B-45D3-9AFF-E02677FA8377}" type="sibTrans" cxnId="{7D7CDC19-41C5-4E2B-81E4-49BB1C82E240}">
      <dgm:prSet/>
      <dgm:spPr/>
      <dgm:t>
        <a:bodyPr/>
        <a:lstStyle/>
        <a:p>
          <a:endParaRPr lang="en-US"/>
        </a:p>
      </dgm:t>
    </dgm:pt>
    <dgm:pt modelId="{13B87551-53ED-4251-BC02-C5A87987C3DD}">
      <dgm:prSet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Metodologia</a:t>
          </a:r>
          <a:endParaRPr lang="en-US" dirty="0"/>
        </a:p>
      </dgm:t>
    </dgm:pt>
    <dgm:pt modelId="{841646E5-8575-4A6A-9515-51FE96803036}" type="parTrans" cxnId="{DB177A4C-FB48-4F7C-92EB-CFDFBD4F59A4}">
      <dgm:prSet/>
      <dgm:spPr/>
      <dgm:t>
        <a:bodyPr/>
        <a:lstStyle/>
        <a:p>
          <a:endParaRPr lang="en-US"/>
        </a:p>
      </dgm:t>
    </dgm:pt>
    <dgm:pt modelId="{38B38FF2-D90A-47C2-9A6B-630C49FA0355}" type="sibTrans" cxnId="{DB177A4C-FB48-4F7C-92EB-CFDFBD4F59A4}">
      <dgm:prSet/>
      <dgm:spPr/>
      <dgm:t>
        <a:bodyPr/>
        <a:lstStyle/>
        <a:p>
          <a:endParaRPr lang="en-US"/>
        </a:p>
      </dgm:t>
    </dgm:pt>
    <dgm:pt modelId="{AE9A1577-7108-4A3F-92BD-FA4036634DFD}">
      <dgm:prSet/>
      <dgm:spPr/>
      <dgm:t>
        <a:bodyPr/>
        <a:lstStyle/>
        <a:p>
          <a:r>
            <a:rPr lang="en-US" dirty="0"/>
            <a:t>5. </a:t>
          </a:r>
          <a:r>
            <a:rPr lang="en-US" dirty="0" err="1"/>
            <a:t>Conclusão</a:t>
          </a:r>
          <a:endParaRPr lang="en-US" dirty="0"/>
        </a:p>
      </dgm:t>
    </dgm:pt>
    <dgm:pt modelId="{F9EF3150-228C-4BDF-8949-9B6A456A9F8F}" type="parTrans" cxnId="{197C5C5C-E83D-4A20-B073-9A29A42C89DD}">
      <dgm:prSet/>
      <dgm:spPr/>
      <dgm:t>
        <a:bodyPr/>
        <a:lstStyle/>
        <a:p>
          <a:endParaRPr lang="en-US"/>
        </a:p>
      </dgm:t>
    </dgm:pt>
    <dgm:pt modelId="{F65ACF87-2CEE-4CDE-BE5A-9FBCB660D80E}" type="sibTrans" cxnId="{197C5C5C-E83D-4A20-B073-9A29A42C89DD}">
      <dgm:prSet/>
      <dgm:spPr/>
      <dgm:t>
        <a:bodyPr/>
        <a:lstStyle/>
        <a:p>
          <a:endParaRPr lang="en-US"/>
        </a:p>
      </dgm:t>
    </dgm:pt>
    <dgm:pt modelId="{06C69DC8-72C3-44D5-8C68-F65F65EF0D68}">
      <dgm:prSet/>
      <dgm:spPr/>
      <dgm:t>
        <a:bodyPr/>
        <a:lstStyle/>
        <a:p>
          <a:r>
            <a:rPr lang="en-US" dirty="0"/>
            <a:t>6. </a:t>
          </a:r>
          <a:r>
            <a:rPr lang="en-US" dirty="0" err="1"/>
            <a:t>Bibliografia</a:t>
          </a:r>
          <a:endParaRPr lang="en-US" dirty="0"/>
        </a:p>
      </dgm:t>
    </dgm:pt>
    <dgm:pt modelId="{9E752E5C-C73C-43F1-9B9E-6CBF5C5E6BF8}" type="parTrans" cxnId="{4E38785F-607E-474A-A886-DEA541609A5B}">
      <dgm:prSet/>
      <dgm:spPr/>
      <dgm:t>
        <a:bodyPr/>
        <a:lstStyle/>
        <a:p>
          <a:endParaRPr lang="en-US"/>
        </a:p>
      </dgm:t>
    </dgm:pt>
    <dgm:pt modelId="{A2712BBC-B46F-4825-AC99-6E6E0E9BB86A}" type="sibTrans" cxnId="{4E38785F-607E-474A-A886-DEA541609A5B}">
      <dgm:prSet/>
      <dgm:spPr/>
      <dgm:t>
        <a:bodyPr/>
        <a:lstStyle/>
        <a:p>
          <a:endParaRPr lang="en-US"/>
        </a:p>
      </dgm:t>
    </dgm:pt>
    <dgm:pt modelId="{4343FD18-24EC-4031-AB4E-10DFB6824562}">
      <dgm:prSet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Desenv</a:t>
          </a:r>
          <a:r>
            <a:rPr lang="en-US" dirty="0"/>
            <a:t>. de Software</a:t>
          </a:r>
        </a:p>
      </dgm:t>
    </dgm:pt>
    <dgm:pt modelId="{64AF9130-0646-4F1C-86FF-4226E6C92681}" type="parTrans" cxnId="{77523E11-3043-4701-A636-7C7BD418A739}">
      <dgm:prSet/>
      <dgm:spPr/>
    </dgm:pt>
    <dgm:pt modelId="{EEE798A2-6C3A-4BC8-83EC-4EDC5AAA8130}" type="sibTrans" cxnId="{77523E11-3043-4701-A636-7C7BD418A739}">
      <dgm:prSet/>
      <dgm:spPr/>
    </dgm:pt>
    <dgm:pt modelId="{B374BCD7-C36A-4C19-9557-645FB50843ED}" type="pres">
      <dgm:prSet presAssocID="{2D57D718-87A7-4AF7-B69F-78E41D3C6E6F}" presName="linear" presStyleCnt="0">
        <dgm:presLayoutVars>
          <dgm:animLvl val="lvl"/>
          <dgm:resizeHandles val="exact"/>
        </dgm:presLayoutVars>
      </dgm:prSet>
      <dgm:spPr/>
    </dgm:pt>
    <dgm:pt modelId="{902E93B7-AC8A-4D9B-8ADE-09A932490F3E}" type="pres">
      <dgm:prSet presAssocID="{EACDDA0D-67BE-4F1B-83FB-98613835D6F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6FB96D0-4488-4627-B2C2-CD19970CCD55}" type="pres">
      <dgm:prSet presAssocID="{5B3ED92C-567B-4447-98DC-72A75D21CAE6}" presName="spacer" presStyleCnt="0"/>
      <dgm:spPr/>
    </dgm:pt>
    <dgm:pt modelId="{75FB9816-4DD3-40C6-ADA3-78AA0B0CF8F3}" type="pres">
      <dgm:prSet presAssocID="{A6065F89-6F6F-4E23-A63F-FD42CB2C25D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35F8AF3-E9E6-4C3A-917A-DB5BF07F7372}" type="pres">
      <dgm:prSet presAssocID="{8FF107EB-7F3B-45D3-9AFF-E02677FA8377}" presName="spacer" presStyleCnt="0"/>
      <dgm:spPr/>
    </dgm:pt>
    <dgm:pt modelId="{AD8DA77C-D6B9-4B0F-89E4-E1D144C0C303}" type="pres">
      <dgm:prSet presAssocID="{13B87551-53ED-4251-BC02-C5A87987C3D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420291B-B782-42D6-8797-542A7B9A077E}" type="pres">
      <dgm:prSet presAssocID="{38B38FF2-D90A-47C2-9A6B-630C49FA0355}" presName="spacer" presStyleCnt="0"/>
      <dgm:spPr/>
    </dgm:pt>
    <dgm:pt modelId="{78D19DFD-4C03-43B6-835D-5FEEE87F79CD}" type="pres">
      <dgm:prSet presAssocID="{4343FD18-24EC-4031-AB4E-10DFB682456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B10F04E-E47B-4CF2-A8AA-06335442C79A}" type="pres">
      <dgm:prSet presAssocID="{EEE798A2-6C3A-4BC8-83EC-4EDC5AAA8130}" presName="spacer" presStyleCnt="0"/>
      <dgm:spPr/>
    </dgm:pt>
    <dgm:pt modelId="{86AA3367-8C83-499B-9B49-8F83E20ECD38}" type="pres">
      <dgm:prSet presAssocID="{AE9A1577-7108-4A3F-92BD-FA4036634DF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FD80DCD-487C-4AFB-8B49-A1F1990DB857}" type="pres">
      <dgm:prSet presAssocID="{F65ACF87-2CEE-4CDE-BE5A-9FBCB660D80E}" presName="spacer" presStyleCnt="0"/>
      <dgm:spPr/>
    </dgm:pt>
    <dgm:pt modelId="{E0644730-6063-4CD0-9F9F-F2EAA5158418}" type="pres">
      <dgm:prSet presAssocID="{06C69DC8-72C3-44D5-8C68-F65F65EF0D6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A897005-4211-4284-8641-1672F4031D76}" srcId="{2D57D718-87A7-4AF7-B69F-78E41D3C6E6F}" destId="{EACDDA0D-67BE-4F1B-83FB-98613835D6FA}" srcOrd="0" destOrd="0" parTransId="{AD799504-BDF5-4E46-B701-7F2F7BE478C8}" sibTransId="{5B3ED92C-567B-4447-98DC-72A75D21CAE6}"/>
    <dgm:cxn modelId="{77523E11-3043-4701-A636-7C7BD418A739}" srcId="{2D57D718-87A7-4AF7-B69F-78E41D3C6E6F}" destId="{4343FD18-24EC-4031-AB4E-10DFB6824562}" srcOrd="3" destOrd="0" parTransId="{64AF9130-0646-4F1C-86FF-4226E6C92681}" sibTransId="{EEE798A2-6C3A-4BC8-83EC-4EDC5AAA8130}"/>
    <dgm:cxn modelId="{7D7CDC19-41C5-4E2B-81E4-49BB1C82E240}" srcId="{2D57D718-87A7-4AF7-B69F-78E41D3C6E6F}" destId="{A6065F89-6F6F-4E23-A63F-FD42CB2C25D1}" srcOrd="1" destOrd="0" parTransId="{B0FCDD62-47B1-4B68-8C1E-F51C44A0C26F}" sibTransId="{8FF107EB-7F3B-45D3-9AFF-E02677FA8377}"/>
    <dgm:cxn modelId="{3A525F34-BDFF-4F61-915D-653884F7A00F}" type="presOf" srcId="{13B87551-53ED-4251-BC02-C5A87987C3DD}" destId="{AD8DA77C-D6B9-4B0F-89E4-E1D144C0C303}" srcOrd="0" destOrd="0" presId="urn:microsoft.com/office/officeart/2005/8/layout/vList2"/>
    <dgm:cxn modelId="{197C5C5C-E83D-4A20-B073-9A29A42C89DD}" srcId="{2D57D718-87A7-4AF7-B69F-78E41D3C6E6F}" destId="{AE9A1577-7108-4A3F-92BD-FA4036634DFD}" srcOrd="4" destOrd="0" parTransId="{F9EF3150-228C-4BDF-8949-9B6A456A9F8F}" sibTransId="{F65ACF87-2CEE-4CDE-BE5A-9FBCB660D80E}"/>
    <dgm:cxn modelId="{4E38785F-607E-474A-A886-DEA541609A5B}" srcId="{2D57D718-87A7-4AF7-B69F-78E41D3C6E6F}" destId="{06C69DC8-72C3-44D5-8C68-F65F65EF0D68}" srcOrd="5" destOrd="0" parTransId="{9E752E5C-C73C-43F1-9B9E-6CBF5C5E6BF8}" sibTransId="{A2712BBC-B46F-4825-AC99-6E6E0E9BB86A}"/>
    <dgm:cxn modelId="{DB177A4C-FB48-4F7C-92EB-CFDFBD4F59A4}" srcId="{2D57D718-87A7-4AF7-B69F-78E41D3C6E6F}" destId="{13B87551-53ED-4251-BC02-C5A87987C3DD}" srcOrd="2" destOrd="0" parTransId="{841646E5-8575-4A6A-9515-51FE96803036}" sibTransId="{38B38FF2-D90A-47C2-9A6B-630C49FA0355}"/>
    <dgm:cxn modelId="{0659BC77-A0C1-4BFD-8EE4-2A9D09401C27}" type="presOf" srcId="{EACDDA0D-67BE-4F1B-83FB-98613835D6FA}" destId="{902E93B7-AC8A-4D9B-8ADE-09A932490F3E}" srcOrd="0" destOrd="0" presId="urn:microsoft.com/office/officeart/2005/8/layout/vList2"/>
    <dgm:cxn modelId="{29E4B09E-ECE4-4728-AFFE-A9A964487A3A}" type="presOf" srcId="{06C69DC8-72C3-44D5-8C68-F65F65EF0D68}" destId="{E0644730-6063-4CD0-9F9F-F2EAA5158418}" srcOrd="0" destOrd="0" presId="urn:microsoft.com/office/officeart/2005/8/layout/vList2"/>
    <dgm:cxn modelId="{F7CF62BA-8E65-4E47-B99A-E86ACABB2A37}" type="presOf" srcId="{4343FD18-24EC-4031-AB4E-10DFB6824562}" destId="{78D19DFD-4C03-43B6-835D-5FEEE87F79CD}" srcOrd="0" destOrd="0" presId="urn:microsoft.com/office/officeart/2005/8/layout/vList2"/>
    <dgm:cxn modelId="{B13B90CA-5E04-4314-AE43-DB157672405F}" type="presOf" srcId="{A6065F89-6F6F-4E23-A63F-FD42CB2C25D1}" destId="{75FB9816-4DD3-40C6-ADA3-78AA0B0CF8F3}" srcOrd="0" destOrd="0" presId="urn:microsoft.com/office/officeart/2005/8/layout/vList2"/>
    <dgm:cxn modelId="{73A653E1-43DF-4E6B-B217-DA87D3C65956}" type="presOf" srcId="{AE9A1577-7108-4A3F-92BD-FA4036634DFD}" destId="{86AA3367-8C83-499B-9B49-8F83E20ECD38}" srcOrd="0" destOrd="0" presId="urn:microsoft.com/office/officeart/2005/8/layout/vList2"/>
    <dgm:cxn modelId="{1731D1F7-35E7-46AB-9062-ABA0BFE095B6}" type="presOf" srcId="{2D57D718-87A7-4AF7-B69F-78E41D3C6E6F}" destId="{B374BCD7-C36A-4C19-9557-645FB50843ED}" srcOrd="0" destOrd="0" presId="urn:microsoft.com/office/officeart/2005/8/layout/vList2"/>
    <dgm:cxn modelId="{3DCF331E-1A3E-49BD-A750-03C80FF0C144}" type="presParOf" srcId="{B374BCD7-C36A-4C19-9557-645FB50843ED}" destId="{902E93B7-AC8A-4D9B-8ADE-09A932490F3E}" srcOrd="0" destOrd="0" presId="urn:microsoft.com/office/officeart/2005/8/layout/vList2"/>
    <dgm:cxn modelId="{DC04E8A1-A23A-49C1-842E-E9408190F6DF}" type="presParOf" srcId="{B374BCD7-C36A-4C19-9557-645FB50843ED}" destId="{26FB96D0-4488-4627-B2C2-CD19970CCD55}" srcOrd="1" destOrd="0" presId="urn:microsoft.com/office/officeart/2005/8/layout/vList2"/>
    <dgm:cxn modelId="{64F32C6C-E5D0-4844-9D91-0F8024D0975D}" type="presParOf" srcId="{B374BCD7-C36A-4C19-9557-645FB50843ED}" destId="{75FB9816-4DD3-40C6-ADA3-78AA0B0CF8F3}" srcOrd="2" destOrd="0" presId="urn:microsoft.com/office/officeart/2005/8/layout/vList2"/>
    <dgm:cxn modelId="{F25A5DAE-7CDC-49F8-927F-8BA628D80D74}" type="presParOf" srcId="{B374BCD7-C36A-4C19-9557-645FB50843ED}" destId="{535F8AF3-E9E6-4C3A-917A-DB5BF07F7372}" srcOrd="3" destOrd="0" presId="urn:microsoft.com/office/officeart/2005/8/layout/vList2"/>
    <dgm:cxn modelId="{65759A10-1396-4C97-9291-B2188EADDA92}" type="presParOf" srcId="{B374BCD7-C36A-4C19-9557-645FB50843ED}" destId="{AD8DA77C-D6B9-4B0F-89E4-E1D144C0C303}" srcOrd="4" destOrd="0" presId="urn:microsoft.com/office/officeart/2005/8/layout/vList2"/>
    <dgm:cxn modelId="{92562A09-EED7-443C-8F6F-9E588C93FEED}" type="presParOf" srcId="{B374BCD7-C36A-4C19-9557-645FB50843ED}" destId="{7420291B-B782-42D6-8797-542A7B9A077E}" srcOrd="5" destOrd="0" presId="urn:microsoft.com/office/officeart/2005/8/layout/vList2"/>
    <dgm:cxn modelId="{1D24F4CB-431E-455B-A1CA-104D85067FC6}" type="presParOf" srcId="{B374BCD7-C36A-4C19-9557-645FB50843ED}" destId="{78D19DFD-4C03-43B6-835D-5FEEE87F79CD}" srcOrd="6" destOrd="0" presId="urn:microsoft.com/office/officeart/2005/8/layout/vList2"/>
    <dgm:cxn modelId="{9144195A-96D0-47C2-A3C8-87DB8114C973}" type="presParOf" srcId="{B374BCD7-C36A-4C19-9557-645FB50843ED}" destId="{7B10F04E-E47B-4CF2-A8AA-06335442C79A}" srcOrd="7" destOrd="0" presId="urn:microsoft.com/office/officeart/2005/8/layout/vList2"/>
    <dgm:cxn modelId="{A4255456-C5D9-49C5-881B-868F4C63D150}" type="presParOf" srcId="{B374BCD7-C36A-4C19-9557-645FB50843ED}" destId="{86AA3367-8C83-499B-9B49-8F83E20ECD38}" srcOrd="8" destOrd="0" presId="urn:microsoft.com/office/officeart/2005/8/layout/vList2"/>
    <dgm:cxn modelId="{AAD372B6-E809-46D2-8C64-861F479BC426}" type="presParOf" srcId="{B374BCD7-C36A-4C19-9557-645FB50843ED}" destId="{FFD80DCD-487C-4AFB-8B49-A1F1990DB857}" srcOrd="9" destOrd="0" presId="urn:microsoft.com/office/officeart/2005/8/layout/vList2"/>
    <dgm:cxn modelId="{33C13859-3E5D-4FED-B9EB-18B44318A2E1}" type="presParOf" srcId="{B374BCD7-C36A-4C19-9557-645FB50843ED}" destId="{E0644730-6063-4CD0-9F9F-F2EAA515841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352284-6D23-4FD6-85FD-CE75B08C5F4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FA8176-41FB-4CA9-8C1F-D61765158A78}">
      <dgm:prSet/>
      <dgm:spPr/>
      <dgm:t>
        <a:bodyPr/>
        <a:lstStyle/>
        <a:p>
          <a:r>
            <a:rPr lang="en-US"/>
            <a:t>O crescimento urbano e populacional traz desafios à gestão de resíduos.</a:t>
          </a:r>
        </a:p>
      </dgm:t>
    </dgm:pt>
    <dgm:pt modelId="{9911205D-655E-43CF-B116-8FDCACA22594}" type="parTrans" cxnId="{69832D90-ED55-4B8B-A603-0CD18CF2CA8B}">
      <dgm:prSet/>
      <dgm:spPr/>
      <dgm:t>
        <a:bodyPr/>
        <a:lstStyle/>
        <a:p>
          <a:endParaRPr lang="en-US"/>
        </a:p>
      </dgm:t>
    </dgm:pt>
    <dgm:pt modelId="{32917394-C475-4F2C-A324-D0A0468E22DE}" type="sibTrans" cxnId="{69832D90-ED55-4B8B-A603-0CD18CF2CA8B}">
      <dgm:prSet/>
      <dgm:spPr/>
      <dgm:t>
        <a:bodyPr/>
        <a:lstStyle/>
        <a:p>
          <a:endParaRPr lang="en-US"/>
        </a:p>
      </dgm:t>
    </dgm:pt>
    <dgm:pt modelId="{DA33995C-FB5B-4962-8F22-4CB4EDD2CDF7}">
      <dgm:prSet/>
      <dgm:spPr/>
      <dgm:t>
        <a:bodyPr/>
        <a:lstStyle/>
        <a:p>
          <a:r>
            <a:rPr lang="en-US"/>
            <a:t>Tecnologias como sensores em lixeiras e sistemas de monitoramento auxiliam na redução do acúmulo de lixo e impactos ambientais.</a:t>
          </a:r>
        </a:p>
      </dgm:t>
    </dgm:pt>
    <dgm:pt modelId="{F51BF035-DAA6-4438-8340-8426D1A47464}" type="parTrans" cxnId="{A44FE7A1-E25B-4872-A1A3-9CC5DB71535D}">
      <dgm:prSet/>
      <dgm:spPr/>
      <dgm:t>
        <a:bodyPr/>
        <a:lstStyle/>
        <a:p>
          <a:endParaRPr lang="en-US"/>
        </a:p>
      </dgm:t>
    </dgm:pt>
    <dgm:pt modelId="{71DA35FE-7E4B-4131-882F-8C9FF4E41B1F}" type="sibTrans" cxnId="{A44FE7A1-E25B-4872-A1A3-9CC5DB71535D}">
      <dgm:prSet/>
      <dgm:spPr/>
      <dgm:t>
        <a:bodyPr/>
        <a:lstStyle/>
        <a:p>
          <a:endParaRPr lang="en-US"/>
        </a:p>
      </dgm:t>
    </dgm:pt>
    <dgm:pt modelId="{1BE5FE93-14CE-4C0F-99FC-8F4FDF70C439}" type="pres">
      <dgm:prSet presAssocID="{18352284-6D23-4FD6-85FD-CE75B08C5F43}" presName="linear" presStyleCnt="0">
        <dgm:presLayoutVars>
          <dgm:animLvl val="lvl"/>
          <dgm:resizeHandles val="exact"/>
        </dgm:presLayoutVars>
      </dgm:prSet>
      <dgm:spPr/>
    </dgm:pt>
    <dgm:pt modelId="{520E4F9A-778E-4A20-8FE9-98BA22339452}" type="pres">
      <dgm:prSet presAssocID="{3AFA8176-41FB-4CA9-8C1F-D61765158A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8108E39-95C9-4A58-BE13-2DD85909375F}" type="pres">
      <dgm:prSet presAssocID="{32917394-C475-4F2C-A324-D0A0468E22DE}" presName="spacer" presStyleCnt="0"/>
      <dgm:spPr/>
    </dgm:pt>
    <dgm:pt modelId="{4B408D2A-AC23-4643-B09E-3EB3B6CA3FFA}" type="pres">
      <dgm:prSet presAssocID="{DA33995C-FB5B-4962-8F22-4CB4EDD2CDF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8ECD864-3DB0-4332-B2F7-5DD760219FB1}" type="presOf" srcId="{3AFA8176-41FB-4CA9-8C1F-D61765158A78}" destId="{520E4F9A-778E-4A20-8FE9-98BA22339452}" srcOrd="0" destOrd="0" presId="urn:microsoft.com/office/officeart/2005/8/layout/vList2"/>
    <dgm:cxn modelId="{A67E6980-B66F-44C6-8338-3F0FB03EE29D}" type="presOf" srcId="{DA33995C-FB5B-4962-8F22-4CB4EDD2CDF7}" destId="{4B408D2A-AC23-4643-B09E-3EB3B6CA3FFA}" srcOrd="0" destOrd="0" presId="urn:microsoft.com/office/officeart/2005/8/layout/vList2"/>
    <dgm:cxn modelId="{69832D90-ED55-4B8B-A603-0CD18CF2CA8B}" srcId="{18352284-6D23-4FD6-85FD-CE75B08C5F43}" destId="{3AFA8176-41FB-4CA9-8C1F-D61765158A78}" srcOrd="0" destOrd="0" parTransId="{9911205D-655E-43CF-B116-8FDCACA22594}" sibTransId="{32917394-C475-4F2C-A324-D0A0468E22DE}"/>
    <dgm:cxn modelId="{A44FE7A1-E25B-4872-A1A3-9CC5DB71535D}" srcId="{18352284-6D23-4FD6-85FD-CE75B08C5F43}" destId="{DA33995C-FB5B-4962-8F22-4CB4EDD2CDF7}" srcOrd="1" destOrd="0" parTransId="{F51BF035-DAA6-4438-8340-8426D1A47464}" sibTransId="{71DA35FE-7E4B-4131-882F-8C9FF4E41B1F}"/>
    <dgm:cxn modelId="{F240A3AB-F97E-4166-BE96-16D86F55B970}" type="presOf" srcId="{18352284-6D23-4FD6-85FD-CE75B08C5F43}" destId="{1BE5FE93-14CE-4C0F-99FC-8F4FDF70C439}" srcOrd="0" destOrd="0" presId="urn:microsoft.com/office/officeart/2005/8/layout/vList2"/>
    <dgm:cxn modelId="{36B2C670-4F84-40D5-A757-47B9893A14C2}" type="presParOf" srcId="{1BE5FE93-14CE-4C0F-99FC-8F4FDF70C439}" destId="{520E4F9A-778E-4A20-8FE9-98BA22339452}" srcOrd="0" destOrd="0" presId="urn:microsoft.com/office/officeart/2005/8/layout/vList2"/>
    <dgm:cxn modelId="{74977DF6-7BDE-465B-AF1C-2819EFAF76FB}" type="presParOf" srcId="{1BE5FE93-14CE-4C0F-99FC-8F4FDF70C439}" destId="{E8108E39-95C9-4A58-BE13-2DD85909375F}" srcOrd="1" destOrd="0" presId="urn:microsoft.com/office/officeart/2005/8/layout/vList2"/>
    <dgm:cxn modelId="{CF21E086-EF28-4371-BF08-7423879C56D4}" type="presParOf" srcId="{1BE5FE93-14CE-4C0F-99FC-8F4FDF70C439}" destId="{4B408D2A-AC23-4643-B09E-3EB3B6CA3FF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9246B0-66D3-4CE7-BF9D-45DCD49DA118}" type="doc">
      <dgm:prSet loTypeId="urn:microsoft.com/office/officeart/2005/8/layout/arrow5" loCatId="relationship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3D8DF93-1E0B-4A75-89B0-D97CEE128AAF}">
      <dgm:prSet/>
      <dgm:spPr/>
      <dgm:t>
        <a:bodyPr/>
        <a:lstStyle/>
        <a:p>
          <a:r>
            <a:rPr lang="en-US"/>
            <a:t>Sensores com IoT medem o nível das lixeiras em tempo real.</a:t>
          </a:r>
        </a:p>
      </dgm:t>
    </dgm:pt>
    <dgm:pt modelId="{C64BFEFE-6011-40C6-8C22-8048FA6F5295}" type="parTrans" cxnId="{EEF3A1BD-AF65-4773-A4A5-645863A96F19}">
      <dgm:prSet/>
      <dgm:spPr/>
      <dgm:t>
        <a:bodyPr/>
        <a:lstStyle/>
        <a:p>
          <a:endParaRPr lang="en-US"/>
        </a:p>
      </dgm:t>
    </dgm:pt>
    <dgm:pt modelId="{6B4FB527-2BE4-4E76-A2B2-CFCB65C13AE6}" type="sibTrans" cxnId="{EEF3A1BD-AF65-4773-A4A5-645863A96F19}">
      <dgm:prSet/>
      <dgm:spPr/>
      <dgm:t>
        <a:bodyPr/>
        <a:lstStyle/>
        <a:p>
          <a:endParaRPr lang="en-US"/>
        </a:p>
      </dgm:t>
    </dgm:pt>
    <dgm:pt modelId="{5A8FCB20-3263-4610-AF74-2EB54E38BFAB}">
      <dgm:prSet/>
      <dgm:spPr/>
      <dgm:t>
        <a:bodyPr/>
        <a:lstStyle/>
        <a:p>
          <a:r>
            <a:rPr lang="en-US"/>
            <a:t>Dados são enviados via redes sem fio para monitoramento remoto.</a:t>
          </a:r>
        </a:p>
      </dgm:t>
    </dgm:pt>
    <dgm:pt modelId="{57654E59-65B6-4F68-A9D7-8DADCD6E1FDB}" type="parTrans" cxnId="{718D1F25-3462-4F57-B251-78E88A9406DE}">
      <dgm:prSet/>
      <dgm:spPr/>
      <dgm:t>
        <a:bodyPr/>
        <a:lstStyle/>
        <a:p>
          <a:endParaRPr lang="en-US"/>
        </a:p>
      </dgm:t>
    </dgm:pt>
    <dgm:pt modelId="{F314A2BF-BDC0-40C2-B777-24D927A08031}" type="sibTrans" cxnId="{718D1F25-3462-4F57-B251-78E88A9406DE}">
      <dgm:prSet/>
      <dgm:spPr/>
      <dgm:t>
        <a:bodyPr/>
        <a:lstStyle/>
        <a:p>
          <a:endParaRPr lang="en-US"/>
        </a:p>
      </dgm:t>
    </dgm:pt>
    <dgm:pt modelId="{088702F8-F76A-449A-B2C3-0C09B8DF7370}">
      <dgm:prSet/>
      <dgm:spPr/>
      <dgm:t>
        <a:bodyPr/>
        <a:lstStyle/>
        <a:p>
          <a:r>
            <a:rPr lang="en-US"/>
            <a:t>Rotas eficientes reduzem poluição e CO₂.</a:t>
          </a:r>
        </a:p>
      </dgm:t>
    </dgm:pt>
    <dgm:pt modelId="{4E12D2B1-3C2C-4A35-927F-71F976F166A1}" type="parTrans" cxnId="{08C47982-4975-4F61-81A5-13A409F04726}">
      <dgm:prSet/>
      <dgm:spPr/>
      <dgm:t>
        <a:bodyPr/>
        <a:lstStyle/>
        <a:p>
          <a:endParaRPr lang="en-US"/>
        </a:p>
      </dgm:t>
    </dgm:pt>
    <dgm:pt modelId="{B07CB9CB-F0B5-4503-B503-E9F3FC47FC44}" type="sibTrans" cxnId="{08C47982-4975-4F61-81A5-13A409F04726}">
      <dgm:prSet/>
      <dgm:spPr/>
      <dgm:t>
        <a:bodyPr/>
        <a:lstStyle/>
        <a:p>
          <a:endParaRPr lang="en-US"/>
        </a:p>
      </dgm:t>
    </dgm:pt>
    <dgm:pt modelId="{E64B11D8-3200-42B0-AB61-498C1E29F3E8}" type="pres">
      <dgm:prSet presAssocID="{C69246B0-66D3-4CE7-BF9D-45DCD49DA118}" presName="diagram" presStyleCnt="0">
        <dgm:presLayoutVars>
          <dgm:dir/>
          <dgm:resizeHandles val="exact"/>
        </dgm:presLayoutVars>
      </dgm:prSet>
      <dgm:spPr/>
    </dgm:pt>
    <dgm:pt modelId="{CAC0AA70-01CD-42A6-8EB5-16FE4292EF12}" type="pres">
      <dgm:prSet presAssocID="{C3D8DF93-1E0B-4A75-89B0-D97CEE128AAF}" presName="arrow" presStyleLbl="node1" presStyleIdx="0" presStyleCnt="3">
        <dgm:presLayoutVars>
          <dgm:bulletEnabled val="1"/>
        </dgm:presLayoutVars>
      </dgm:prSet>
      <dgm:spPr/>
    </dgm:pt>
    <dgm:pt modelId="{A9150C74-0403-4873-9B61-BE1321B73246}" type="pres">
      <dgm:prSet presAssocID="{5A8FCB20-3263-4610-AF74-2EB54E38BFAB}" presName="arrow" presStyleLbl="node1" presStyleIdx="1" presStyleCnt="3">
        <dgm:presLayoutVars>
          <dgm:bulletEnabled val="1"/>
        </dgm:presLayoutVars>
      </dgm:prSet>
      <dgm:spPr/>
    </dgm:pt>
    <dgm:pt modelId="{A0FD925D-B3E8-4E87-BBF5-52917B3C1ED8}" type="pres">
      <dgm:prSet presAssocID="{088702F8-F76A-449A-B2C3-0C09B8DF7370}" presName="arrow" presStyleLbl="node1" presStyleIdx="2" presStyleCnt="3">
        <dgm:presLayoutVars>
          <dgm:bulletEnabled val="1"/>
        </dgm:presLayoutVars>
      </dgm:prSet>
      <dgm:spPr/>
    </dgm:pt>
  </dgm:ptLst>
  <dgm:cxnLst>
    <dgm:cxn modelId="{718D1F25-3462-4F57-B251-78E88A9406DE}" srcId="{C69246B0-66D3-4CE7-BF9D-45DCD49DA118}" destId="{5A8FCB20-3263-4610-AF74-2EB54E38BFAB}" srcOrd="1" destOrd="0" parTransId="{57654E59-65B6-4F68-A9D7-8DADCD6E1FDB}" sibTransId="{F314A2BF-BDC0-40C2-B777-24D927A08031}"/>
    <dgm:cxn modelId="{2067636B-35B8-4FAB-B199-BE03BD323DAE}" type="presOf" srcId="{5A8FCB20-3263-4610-AF74-2EB54E38BFAB}" destId="{A9150C74-0403-4873-9B61-BE1321B73246}" srcOrd="0" destOrd="0" presId="urn:microsoft.com/office/officeart/2005/8/layout/arrow5"/>
    <dgm:cxn modelId="{4D237B5A-5A4B-4F45-923D-48E19C669DE3}" type="presOf" srcId="{C3D8DF93-1E0B-4A75-89B0-D97CEE128AAF}" destId="{CAC0AA70-01CD-42A6-8EB5-16FE4292EF12}" srcOrd="0" destOrd="0" presId="urn:microsoft.com/office/officeart/2005/8/layout/arrow5"/>
    <dgm:cxn modelId="{08C47982-4975-4F61-81A5-13A409F04726}" srcId="{C69246B0-66D3-4CE7-BF9D-45DCD49DA118}" destId="{088702F8-F76A-449A-B2C3-0C09B8DF7370}" srcOrd="2" destOrd="0" parTransId="{4E12D2B1-3C2C-4A35-927F-71F976F166A1}" sibTransId="{B07CB9CB-F0B5-4503-B503-E9F3FC47FC44}"/>
    <dgm:cxn modelId="{7EA332B6-FC83-4819-B652-64B3FD46E9D3}" type="presOf" srcId="{088702F8-F76A-449A-B2C3-0C09B8DF7370}" destId="{A0FD925D-B3E8-4E87-BBF5-52917B3C1ED8}" srcOrd="0" destOrd="0" presId="urn:microsoft.com/office/officeart/2005/8/layout/arrow5"/>
    <dgm:cxn modelId="{EEF3A1BD-AF65-4773-A4A5-645863A96F19}" srcId="{C69246B0-66D3-4CE7-BF9D-45DCD49DA118}" destId="{C3D8DF93-1E0B-4A75-89B0-D97CEE128AAF}" srcOrd="0" destOrd="0" parTransId="{C64BFEFE-6011-40C6-8C22-8048FA6F5295}" sibTransId="{6B4FB527-2BE4-4E76-A2B2-CFCB65C13AE6}"/>
    <dgm:cxn modelId="{C99770FA-0E7D-4D9A-A591-5930E8284701}" type="presOf" srcId="{C69246B0-66D3-4CE7-BF9D-45DCD49DA118}" destId="{E64B11D8-3200-42B0-AB61-498C1E29F3E8}" srcOrd="0" destOrd="0" presId="urn:microsoft.com/office/officeart/2005/8/layout/arrow5"/>
    <dgm:cxn modelId="{B642F268-171A-40AF-B3BD-51BB6A65DBF5}" type="presParOf" srcId="{E64B11D8-3200-42B0-AB61-498C1E29F3E8}" destId="{CAC0AA70-01CD-42A6-8EB5-16FE4292EF12}" srcOrd="0" destOrd="0" presId="urn:microsoft.com/office/officeart/2005/8/layout/arrow5"/>
    <dgm:cxn modelId="{00048E9D-7222-4DA7-8D0E-AC63B240AD41}" type="presParOf" srcId="{E64B11D8-3200-42B0-AB61-498C1E29F3E8}" destId="{A9150C74-0403-4873-9B61-BE1321B73246}" srcOrd="1" destOrd="0" presId="urn:microsoft.com/office/officeart/2005/8/layout/arrow5"/>
    <dgm:cxn modelId="{EC360DED-6345-480C-8963-A5DCD58B35D4}" type="presParOf" srcId="{E64B11D8-3200-42B0-AB61-498C1E29F3E8}" destId="{A0FD925D-B3E8-4E87-BBF5-52917B3C1ED8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75066E-F652-42C8-B92A-73406CCFBB5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57AC93-C817-4768-BBE3-37136B85B14F}">
      <dgm:prSet/>
      <dgm:spPr/>
      <dgm:t>
        <a:bodyPr/>
        <a:lstStyle/>
        <a:p>
          <a:r>
            <a:rPr lang="pt-BR"/>
            <a:t>Metodologia</a:t>
          </a:r>
        </a:p>
      </dgm:t>
    </dgm:pt>
    <dgm:pt modelId="{9BB5EBC4-2720-4967-8E8F-3D5736FC6F01}" type="parTrans" cxnId="{D4BD5B50-5F18-4C45-9C48-B3CFA349495A}">
      <dgm:prSet/>
      <dgm:spPr/>
      <dgm:t>
        <a:bodyPr/>
        <a:lstStyle/>
        <a:p>
          <a:endParaRPr lang="pt-BR"/>
        </a:p>
      </dgm:t>
    </dgm:pt>
    <dgm:pt modelId="{ED2314B8-D79A-4D5F-837F-955E6CD74BA7}" type="sibTrans" cxnId="{D4BD5B50-5F18-4C45-9C48-B3CFA349495A}">
      <dgm:prSet/>
      <dgm:spPr/>
      <dgm:t>
        <a:bodyPr/>
        <a:lstStyle/>
        <a:p>
          <a:endParaRPr lang="pt-BR"/>
        </a:p>
      </dgm:t>
    </dgm:pt>
    <dgm:pt modelId="{79572955-6F6C-4D39-8981-A6D073DE7737}">
      <dgm:prSet/>
      <dgm:spPr/>
      <dgm:t>
        <a:bodyPr/>
        <a:lstStyle/>
        <a:p>
          <a:r>
            <a:rPr lang="pt-BR"/>
            <a:t>Pesquisa e levantamento de dados</a:t>
          </a:r>
        </a:p>
      </dgm:t>
    </dgm:pt>
    <dgm:pt modelId="{3DAA94F0-4E9E-4395-A140-A657A1099CE7}" type="parTrans" cxnId="{3E4C4264-8BEB-4E45-A5DA-F9F131375808}">
      <dgm:prSet/>
      <dgm:spPr/>
      <dgm:t>
        <a:bodyPr/>
        <a:lstStyle/>
        <a:p>
          <a:endParaRPr lang="pt-BR"/>
        </a:p>
      </dgm:t>
    </dgm:pt>
    <dgm:pt modelId="{C37151AE-DB8D-490C-8A41-2A62A8232E7B}" type="sibTrans" cxnId="{3E4C4264-8BEB-4E45-A5DA-F9F131375808}">
      <dgm:prSet/>
      <dgm:spPr/>
      <dgm:t>
        <a:bodyPr/>
        <a:lstStyle/>
        <a:p>
          <a:endParaRPr lang="pt-BR"/>
        </a:p>
      </dgm:t>
    </dgm:pt>
    <dgm:pt modelId="{BD4FCEB3-9E6A-47EF-BEEF-0190C6801363}">
      <dgm:prSet/>
      <dgm:spPr/>
      <dgm:t>
        <a:bodyPr/>
        <a:lstStyle/>
        <a:p>
          <a:r>
            <a:rPr lang="pt-BR"/>
            <a:t>Primeiramente, deve-se levantar uma pesquisa sobre a quantificação de resíduos, </a:t>
          </a:r>
        </a:p>
      </dgm:t>
    </dgm:pt>
    <dgm:pt modelId="{F122AB0A-43C2-4E49-B710-1401FA83AB36}" type="parTrans" cxnId="{367806E1-5575-4913-B33D-EEC85FD5E6E1}">
      <dgm:prSet/>
      <dgm:spPr/>
      <dgm:t>
        <a:bodyPr/>
        <a:lstStyle/>
        <a:p>
          <a:endParaRPr lang="pt-BR"/>
        </a:p>
      </dgm:t>
    </dgm:pt>
    <dgm:pt modelId="{9EFC2339-9239-4704-9AD5-1A5C9F810283}" type="sibTrans" cxnId="{367806E1-5575-4913-B33D-EEC85FD5E6E1}">
      <dgm:prSet/>
      <dgm:spPr/>
      <dgm:t>
        <a:bodyPr/>
        <a:lstStyle/>
        <a:p>
          <a:endParaRPr lang="pt-BR"/>
        </a:p>
      </dgm:t>
    </dgm:pt>
    <dgm:pt modelId="{BFAB25A7-9BD9-40F0-A6C2-F7745E4A148B}">
      <dgm:prSet/>
      <dgm:spPr/>
      <dgm:t>
        <a:bodyPr/>
        <a:lstStyle/>
        <a:p>
          <a:r>
            <a:rPr lang="pt-BR"/>
            <a:t>identificando os tipos, volumes e frequência. Após é necessária uma análise de </a:t>
          </a:r>
        </a:p>
      </dgm:t>
    </dgm:pt>
    <dgm:pt modelId="{3BAF8D4E-BA68-495C-8081-87640270EFBD}" type="parTrans" cxnId="{AB243A32-AB3F-4B6B-8E93-78CEFEB30395}">
      <dgm:prSet/>
      <dgm:spPr/>
      <dgm:t>
        <a:bodyPr/>
        <a:lstStyle/>
        <a:p>
          <a:endParaRPr lang="pt-BR"/>
        </a:p>
      </dgm:t>
    </dgm:pt>
    <dgm:pt modelId="{13EBD006-59D6-4206-9773-6A785914D20B}" type="sibTrans" cxnId="{AB243A32-AB3F-4B6B-8E93-78CEFEB30395}">
      <dgm:prSet/>
      <dgm:spPr/>
      <dgm:t>
        <a:bodyPr/>
        <a:lstStyle/>
        <a:p>
          <a:endParaRPr lang="pt-BR"/>
        </a:p>
      </dgm:t>
    </dgm:pt>
    <dgm:pt modelId="{2EC7FA13-E408-46B3-813F-A6C34E37EF32}">
      <dgm:prSet/>
      <dgm:spPr/>
      <dgm:t>
        <a:bodyPr/>
        <a:lstStyle/>
        <a:p>
          <a:r>
            <a:rPr lang="pt-BR"/>
            <a:t>infraestrutura para verificar e avaliar os pontos de coleta já existentes e os novos a </a:t>
          </a:r>
        </a:p>
      </dgm:t>
    </dgm:pt>
    <dgm:pt modelId="{94CDED61-EA8C-4C64-ABF8-7F82A5D68CF1}" type="parTrans" cxnId="{8EAD7035-6CC9-4BCE-8D55-486B456C558A}">
      <dgm:prSet/>
      <dgm:spPr/>
      <dgm:t>
        <a:bodyPr/>
        <a:lstStyle/>
        <a:p>
          <a:endParaRPr lang="pt-BR"/>
        </a:p>
      </dgm:t>
    </dgm:pt>
    <dgm:pt modelId="{096CF40E-8166-4F94-956E-C3C4A82C1E52}" type="sibTrans" cxnId="{8EAD7035-6CC9-4BCE-8D55-486B456C558A}">
      <dgm:prSet/>
      <dgm:spPr/>
      <dgm:t>
        <a:bodyPr/>
        <a:lstStyle/>
        <a:p>
          <a:endParaRPr lang="pt-BR"/>
        </a:p>
      </dgm:t>
    </dgm:pt>
    <dgm:pt modelId="{134AC276-8140-415C-AD61-A1AF8166E58F}">
      <dgm:prSet/>
      <dgm:spPr/>
      <dgm:t>
        <a:bodyPr/>
        <a:lstStyle/>
        <a:p>
          <a:r>
            <a:rPr lang="pt-BR"/>
            <a:t>serem implementados. </a:t>
          </a:r>
        </a:p>
      </dgm:t>
    </dgm:pt>
    <dgm:pt modelId="{B2330AA9-91A3-4807-8346-2CD489EFBC34}" type="parTrans" cxnId="{88D0C1C7-0E79-4F6C-9668-C98404FD9648}">
      <dgm:prSet/>
      <dgm:spPr/>
      <dgm:t>
        <a:bodyPr/>
        <a:lstStyle/>
        <a:p>
          <a:endParaRPr lang="pt-BR"/>
        </a:p>
      </dgm:t>
    </dgm:pt>
    <dgm:pt modelId="{23418FBF-C10E-415A-B809-EE54E3857689}" type="sibTrans" cxnId="{88D0C1C7-0E79-4F6C-9668-C98404FD9648}">
      <dgm:prSet/>
      <dgm:spPr/>
      <dgm:t>
        <a:bodyPr/>
        <a:lstStyle/>
        <a:p>
          <a:endParaRPr lang="pt-BR"/>
        </a:p>
      </dgm:t>
    </dgm:pt>
    <dgm:pt modelId="{673FC176-B8FE-4921-ADC1-671807712DB6}">
      <dgm:prSet/>
      <dgm:spPr/>
      <dgm:t>
        <a:bodyPr/>
        <a:lstStyle/>
        <a:p>
          <a:r>
            <a:rPr lang="pt-BR"/>
            <a:t>Definição da Tecnologia Utilizada nos Sensores</a:t>
          </a:r>
        </a:p>
      </dgm:t>
    </dgm:pt>
    <dgm:pt modelId="{166BC058-219E-47F1-AB24-E1A1F2995BD1}" type="parTrans" cxnId="{DB4D2D11-AE57-4210-AC4E-B0A09E36A887}">
      <dgm:prSet/>
      <dgm:spPr/>
      <dgm:t>
        <a:bodyPr/>
        <a:lstStyle/>
        <a:p>
          <a:endParaRPr lang="pt-BR"/>
        </a:p>
      </dgm:t>
    </dgm:pt>
    <dgm:pt modelId="{EC052893-84BE-489D-9A57-33C74E4E678F}" type="sibTrans" cxnId="{DB4D2D11-AE57-4210-AC4E-B0A09E36A887}">
      <dgm:prSet/>
      <dgm:spPr/>
      <dgm:t>
        <a:bodyPr/>
        <a:lstStyle/>
        <a:p>
          <a:endParaRPr lang="pt-BR"/>
        </a:p>
      </dgm:t>
    </dgm:pt>
    <dgm:pt modelId="{9109A9CD-A0CB-41EE-AF6C-54DDD6FFC3C6}">
      <dgm:prSet/>
      <dgm:spPr/>
      <dgm:t>
        <a:bodyPr/>
        <a:lstStyle/>
        <a:p>
          <a:r>
            <a:rPr lang="pt-BR"/>
            <a:t>Com base nos dados coletados, é necessária a escolha da tecnologia utilizada nos </a:t>
          </a:r>
        </a:p>
      </dgm:t>
    </dgm:pt>
    <dgm:pt modelId="{8265D75A-D90F-458C-98C5-1EABE9C273A2}" type="parTrans" cxnId="{EC41EA31-9DCF-4385-B436-B2C7FA475BE9}">
      <dgm:prSet/>
      <dgm:spPr/>
      <dgm:t>
        <a:bodyPr/>
        <a:lstStyle/>
        <a:p>
          <a:endParaRPr lang="pt-BR"/>
        </a:p>
      </dgm:t>
    </dgm:pt>
    <dgm:pt modelId="{762CAEB9-AB92-4953-951F-BB4F50F1CD59}" type="sibTrans" cxnId="{EC41EA31-9DCF-4385-B436-B2C7FA475BE9}">
      <dgm:prSet/>
      <dgm:spPr/>
      <dgm:t>
        <a:bodyPr/>
        <a:lstStyle/>
        <a:p>
          <a:endParaRPr lang="pt-BR"/>
        </a:p>
      </dgm:t>
    </dgm:pt>
    <dgm:pt modelId="{E2B678B4-61B9-4E42-94E0-11B1CFC57122}">
      <dgm:prSet/>
      <dgm:spPr/>
      <dgm:t>
        <a:bodyPr/>
        <a:lstStyle/>
        <a:p>
          <a:r>
            <a:rPr lang="pt-BR"/>
            <a:t>sensores, sendo elas:</a:t>
          </a:r>
        </a:p>
      </dgm:t>
    </dgm:pt>
    <dgm:pt modelId="{13B59191-957C-4E46-B301-E6D4EE985E56}" type="parTrans" cxnId="{BBD5089E-3221-4773-B622-42D422C19D1D}">
      <dgm:prSet/>
      <dgm:spPr/>
      <dgm:t>
        <a:bodyPr/>
        <a:lstStyle/>
        <a:p>
          <a:endParaRPr lang="pt-BR"/>
        </a:p>
      </dgm:t>
    </dgm:pt>
    <dgm:pt modelId="{C901DEA7-931F-4D45-9992-04C92517FB08}" type="sibTrans" cxnId="{BBD5089E-3221-4773-B622-42D422C19D1D}">
      <dgm:prSet/>
      <dgm:spPr/>
      <dgm:t>
        <a:bodyPr/>
        <a:lstStyle/>
        <a:p>
          <a:endParaRPr lang="pt-BR"/>
        </a:p>
      </dgm:t>
    </dgm:pt>
    <dgm:pt modelId="{0822CE86-E8C9-4FFE-9B0E-8826A5970FE5}">
      <dgm:prSet/>
      <dgm:spPr/>
      <dgm:t>
        <a:bodyPr/>
        <a:lstStyle/>
        <a:p>
          <a:r>
            <a:rPr lang="pt-BR"/>
            <a:t>Tecnologia Ultrassônica: Para medir o nível de enchimento das lixeiras</a:t>
          </a:r>
        </a:p>
      </dgm:t>
    </dgm:pt>
    <dgm:pt modelId="{71C281E5-33F0-4891-9DB6-33CCAD028C95}" type="parTrans" cxnId="{B88085E5-8CA7-4B15-A4E6-C6240EDB7A28}">
      <dgm:prSet/>
      <dgm:spPr/>
      <dgm:t>
        <a:bodyPr/>
        <a:lstStyle/>
        <a:p>
          <a:endParaRPr lang="pt-BR"/>
        </a:p>
      </dgm:t>
    </dgm:pt>
    <dgm:pt modelId="{3C345087-24FF-4C12-8DF3-0C88BA3B00F6}" type="sibTrans" cxnId="{B88085E5-8CA7-4B15-A4E6-C6240EDB7A28}">
      <dgm:prSet/>
      <dgm:spPr/>
      <dgm:t>
        <a:bodyPr/>
        <a:lstStyle/>
        <a:p>
          <a:endParaRPr lang="pt-BR"/>
        </a:p>
      </dgm:t>
    </dgm:pt>
    <dgm:pt modelId="{63A147A7-C78B-400A-8811-DC24CA6780F5}">
      <dgm:prSet/>
      <dgm:spPr/>
      <dgm:t>
        <a:bodyPr/>
        <a:lstStyle/>
        <a:p>
          <a:r>
            <a:rPr lang="pt-BR"/>
            <a:t>Tecnologia para medição de temperatura e umidade: Possui a finalidade de detectar </a:t>
          </a:r>
        </a:p>
      </dgm:t>
    </dgm:pt>
    <dgm:pt modelId="{DA470627-E35C-47AD-83F2-8ABF3A3B71EE}" type="parTrans" cxnId="{FDF90AF7-2349-4F9F-ADD3-F93CB3C71EFE}">
      <dgm:prSet/>
      <dgm:spPr/>
      <dgm:t>
        <a:bodyPr/>
        <a:lstStyle/>
        <a:p>
          <a:endParaRPr lang="pt-BR"/>
        </a:p>
      </dgm:t>
    </dgm:pt>
    <dgm:pt modelId="{64CC46D7-4E0B-4A94-8070-7C69ACCFE082}" type="sibTrans" cxnId="{FDF90AF7-2349-4F9F-ADD3-F93CB3C71EFE}">
      <dgm:prSet/>
      <dgm:spPr/>
      <dgm:t>
        <a:bodyPr/>
        <a:lstStyle/>
        <a:p>
          <a:endParaRPr lang="pt-BR"/>
        </a:p>
      </dgm:t>
    </dgm:pt>
    <dgm:pt modelId="{9729C9F1-7274-4446-A937-7F849667825E}">
      <dgm:prSet/>
      <dgm:spPr/>
      <dgm:t>
        <a:bodyPr/>
        <a:lstStyle/>
        <a:p>
          <a:r>
            <a:rPr lang="pt-BR"/>
            <a:t>condições ambientais que podem afetar os resíduos.</a:t>
          </a:r>
        </a:p>
      </dgm:t>
    </dgm:pt>
    <dgm:pt modelId="{31386A02-AFB4-48C9-B052-009334C1158E}" type="parTrans" cxnId="{5F11C533-A6A9-4ACC-B82A-F2B0A137C9A7}">
      <dgm:prSet/>
      <dgm:spPr/>
      <dgm:t>
        <a:bodyPr/>
        <a:lstStyle/>
        <a:p>
          <a:endParaRPr lang="pt-BR"/>
        </a:p>
      </dgm:t>
    </dgm:pt>
    <dgm:pt modelId="{EF983DD2-1CC1-4BEF-99E8-DAAC9B7356C8}" type="sibTrans" cxnId="{5F11C533-A6A9-4ACC-B82A-F2B0A137C9A7}">
      <dgm:prSet/>
      <dgm:spPr/>
      <dgm:t>
        <a:bodyPr/>
        <a:lstStyle/>
        <a:p>
          <a:endParaRPr lang="pt-BR"/>
        </a:p>
      </dgm:t>
    </dgm:pt>
    <dgm:pt modelId="{BDE235F3-C3F9-4D12-BFA3-50FD3FDC7866}" type="pres">
      <dgm:prSet presAssocID="{A175066E-F652-42C8-B92A-73406CCFBB51}" presName="Name0" presStyleCnt="0">
        <dgm:presLayoutVars>
          <dgm:dir/>
          <dgm:resizeHandles val="exact"/>
        </dgm:presLayoutVars>
      </dgm:prSet>
      <dgm:spPr/>
    </dgm:pt>
    <dgm:pt modelId="{E452DF69-2E4F-4CD3-92E2-2358509B1A17}" type="pres">
      <dgm:prSet presAssocID="{A657AC93-C817-4768-BBE3-37136B85B14F}" presName="node" presStyleLbl="node1" presStyleIdx="0" presStyleCnt="12">
        <dgm:presLayoutVars>
          <dgm:bulletEnabled val="1"/>
        </dgm:presLayoutVars>
      </dgm:prSet>
      <dgm:spPr/>
    </dgm:pt>
    <dgm:pt modelId="{53C157BE-EE5A-4529-90C2-E95C1DA9FDA8}" type="pres">
      <dgm:prSet presAssocID="{ED2314B8-D79A-4D5F-837F-955E6CD74BA7}" presName="sibTrans" presStyleLbl="sibTrans1D1" presStyleIdx="0" presStyleCnt="11"/>
      <dgm:spPr/>
    </dgm:pt>
    <dgm:pt modelId="{44ED6871-598C-4A46-BBEA-EC84C2616EC8}" type="pres">
      <dgm:prSet presAssocID="{ED2314B8-D79A-4D5F-837F-955E6CD74BA7}" presName="connectorText" presStyleLbl="sibTrans1D1" presStyleIdx="0" presStyleCnt="11"/>
      <dgm:spPr/>
    </dgm:pt>
    <dgm:pt modelId="{09BDB878-5114-494E-9BD9-BDCB13E74B7D}" type="pres">
      <dgm:prSet presAssocID="{79572955-6F6C-4D39-8981-A6D073DE7737}" presName="node" presStyleLbl="node1" presStyleIdx="1" presStyleCnt="12">
        <dgm:presLayoutVars>
          <dgm:bulletEnabled val="1"/>
        </dgm:presLayoutVars>
      </dgm:prSet>
      <dgm:spPr/>
    </dgm:pt>
    <dgm:pt modelId="{ACA3CDAD-63C3-4B1F-AEBD-D38B7F583612}" type="pres">
      <dgm:prSet presAssocID="{C37151AE-DB8D-490C-8A41-2A62A8232E7B}" presName="sibTrans" presStyleLbl="sibTrans1D1" presStyleIdx="1" presStyleCnt="11"/>
      <dgm:spPr/>
    </dgm:pt>
    <dgm:pt modelId="{5C8CC7F9-388A-4266-BA37-1B39BD822E63}" type="pres">
      <dgm:prSet presAssocID="{C37151AE-DB8D-490C-8A41-2A62A8232E7B}" presName="connectorText" presStyleLbl="sibTrans1D1" presStyleIdx="1" presStyleCnt="11"/>
      <dgm:spPr/>
    </dgm:pt>
    <dgm:pt modelId="{16C5EFC5-733A-46D6-B2D1-C56BEB338091}" type="pres">
      <dgm:prSet presAssocID="{BD4FCEB3-9E6A-47EF-BEEF-0190C6801363}" presName="node" presStyleLbl="node1" presStyleIdx="2" presStyleCnt="12">
        <dgm:presLayoutVars>
          <dgm:bulletEnabled val="1"/>
        </dgm:presLayoutVars>
      </dgm:prSet>
      <dgm:spPr/>
    </dgm:pt>
    <dgm:pt modelId="{BBFD3043-2993-446F-BA7F-04325966E5A2}" type="pres">
      <dgm:prSet presAssocID="{9EFC2339-9239-4704-9AD5-1A5C9F810283}" presName="sibTrans" presStyleLbl="sibTrans1D1" presStyleIdx="2" presStyleCnt="11"/>
      <dgm:spPr/>
    </dgm:pt>
    <dgm:pt modelId="{4360784A-ED9E-4686-B222-04E8AA605F40}" type="pres">
      <dgm:prSet presAssocID="{9EFC2339-9239-4704-9AD5-1A5C9F810283}" presName="connectorText" presStyleLbl="sibTrans1D1" presStyleIdx="2" presStyleCnt="11"/>
      <dgm:spPr/>
    </dgm:pt>
    <dgm:pt modelId="{CEBFB4FF-EE49-4099-B1E0-0798DF5B82B2}" type="pres">
      <dgm:prSet presAssocID="{BFAB25A7-9BD9-40F0-A6C2-F7745E4A148B}" presName="node" presStyleLbl="node1" presStyleIdx="3" presStyleCnt="12">
        <dgm:presLayoutVars>
          <dgm:bulletEnabled val="1"/>
        </dgm:presLayoutVars>
      </dgm:prSet>
      <dgm:spPr/>
    </dgm:pt>
    <dgm:pt modelId="{29C4B906-524D-4404-B493-F16EC25AAC55}" type="pres">
      <dgm:prSet presAssocID="{13EBD006-59D6-4206-9773-6A785914D20B}" presName="sibTrans" presStyleLbl="sibTrans1D1" presStyleIdx="3" presStyleCnt="11"/>
      <dgm:spPr/>
    </dgm:pt>
    <dgm:pt modelId="{11DD66FF-B041-415D-BEFA-BD40D8F74A95}" type="pres">
      <dgm:prSet presAssocID="{13EBD006-59D6-4206-9773-6A785914D20B}" presName="connectorText" presStyleLbl="sibTrans1D1" presStyleIdx="3" presStyleCnt="11"/>
      <dgm:spPr/>
    </dgm:pt>
    <dgm:pt modelId="{BAFBAFB5-BC5A-4336-A277-831DAC91B1F6}" type="pres">
      <dgm:prSet presAssocID="{2EC7FA13-E408-46B3-813F-A6C34E37EF32}" presName="node" presStyleLbl="node1" presStyleIdx="4" presStyleCnt="12">
        <dgm:presLayoutVars>
          <dgm:bulletEnabled val="1"/>
        </dgm:presLayoutVars>
      </dgm:prSet>
      <dgm:spPr/>
    </dgm:pt>
    <dgm:pt modelId="{C4BF0FEE-7E06-4C9B-9F25-8B29FFA9820A}" type="pres">
      <dgm:prSet presAssocID="{096CF40E-8166-4F94-956E-C3C4A82C1E52}" presName="sibTrans" presStyleLbl="sibTrans1D1" presStyleIdx="4" presStyleCnt="11"/>
      <dgm:spPr/>
    </dgm:pt>
    <dgm:pt modelId="{E0BF5720-2C82-4E00-A9AE-69760934F4EE}" type="pres">
      <dgm:prSet presAssocID="{096CF40E-8166-4F94-956E-C3C4A82C1E52}" presName="connectorText" presStyleLbl="sibTrans1D1" presStyleIdx="4" presStyleCnt="11"/>
      <dgm:spPr/>
    </dgm:pt>
    <dgm:pt modelId="{AB3997BA-1EF2-43E2-A78D-AB2B0BCBB154}" type="pres">
      <dgm:prSet presAssocID="{134AC276-8140-415C-AD61-A1AF8166E58F}" presName="node" presStyleLbl="node1" presStyleIdx="5" presStyleCnt="12">
        <dgm:presLayoutVars>
          <dgm:bulletEnabled val="1"/>
        </dgm:presLayoutVars>
      </dgm:prSet>
      <dgm:spPr/>
    </dgm:pt>
    <dgm:pt modelId="{A0C2838F-BAC5-4F7B-9A42-E6B99FE28895}" type="pres">
      <dgm:prSet presAssocID="{23418FBF-C10E-415A-B809-EE54E3857689}" presName="sibTrans" presStyleLbl="sibTrans1D1" presStyleIdx="5" presStyleCnt="11"/>
      <dgm:spPr/>
    </dgm:pt>
    <dgm:pt modelId="{49CF92E6-4C58-4191-82C3-F993E8BBF1E9}" type="pres">
      <dgm:prSet presAssocID="{23418FBF-C10E-415A-B809-EE54E3857689}" presName="connectorText" presStyleLbl="sibTrans1D1" presStyleIdx="5" presStyleCnt="11"/>
      <dgm:spPr/>
    </dgm:pt>
    <dgm:pt modelId="{9F023172-5EE5-45C5-B550-5A7E59B1C406}" type="pres">
      <dgm:prSet presAssocID="{673FC176-B8FE-4921-ADC1-671807712DB6}" presName="node" presStyleLbl="node1" presStyleIdx="6" presStyleCnt="12">
        <dgm:presLayoutVars>
          <dgm:bulletEnabled val="1"/>
        </dgm:presLayoutVars>
      </dgm:prSet>
      <dgm:spPr/>
    </dgm:pt>
    <dgm:pt modelId="{3F962778-954C-4324-AC2B-F4E315B3CBF4}" type="pres">
      <dgm:prSet presAssocID="{EC052893-84BE-489D-9A57-33C74E4E678F}" presName="sibTrans" presStyleLbl="sibTrans1D1" presStyleIdx="6" presStyleCnt="11"/>
      <dgm:spPr/>
    </dgm:pt>
    <dgm:pt modelId="{F58A4F29-9C80-4D3B-9B71-3CFE426A32D8}" type="pres">
      <dgm:prSet presAssocID="{EC052893-84BE-489D-9A57-33C74E4E678F}" presName="connectorText" presStyleLbl="sibTrans1D1" presStyleIdx="6" presStyleCnt="11"/>
      <dgm:spPr/>
    </dgm:pt>
    <dgm:pt modelId="{BB8BC9B0-C19A-4CCC-978C-17627002390D}" type="pres">
      <dgm:prSet presAssocID="{9109A9CD-A0CB-41EE-AF6C-54DDD6FFC3C6}" presName="node" presStyleLbl="node1" presStyleIdx="7" presStyleCnt="12">
        <dgm:presLayoutVars>
          <dgm:bulletEnabled val="1"/>
        </dgm:presLayoutVars>
      </dgm:prSet>
      <dgm:spPr/>
    </dgm:pt>
    <dgm:pt modelId="{72AEC67F-65DE-41F5-A4FE-C1F97F0B081F}" type="pres">
      <dgm:prSet presAssocID="{762CAEB9-AB92-4953-951F-BB4F50F1CD59}" presName="sibTrans" presStyleLbl="sibTrans1D1" presStyleIdx="7" presStyleCnt="11"/>
      <dgm:spPr/>
    </dgm:pt>
    <dgm:pt modelId="{2927FF55-5438-4076-B068-2956708C8183}" type="pres">
      <dgm:prSet presAssocID="{762CAEB9-AB92-4953-951F-BB4F50F1CD59}" presName="connectorText" presStyleLbl="sibTrans1D1" presStyleIdx="7" presStyleCnt="11"/>
      <dgm:spPr/>
    </dgm:pt>
    <dgm:pt modelId="{1B03E527-9A1F-405B-A39D-948A358394C5}" type="pres">
      <dgm:prSet presAssocID="{E2B678B4-61B9-4E42-94E0-11B1CFC57122}" presName="node" presStyleLbl="node1" presStyleIdx="8" presStyleCnt="12">
        <dgm:presLayoutVars>
          <dgm:bulletEnabled val="1"/>
        </dgm:presLayoutVars>
      </dgm:prSet>
      <dgm:spPr/>
    </dgm:pt>
    <dgm:pt modelId="{C1F80F21-1AD2-4D89-8C32-1ADC6CC465AF}" type="pres">
      <dgm:prSet presAssocID="{C901DEA7-931F-4D45-9992-04C92517FB08}" presName="sibTrans" presStyleLbl="sibTrans1D1" presStyleIdx="8" presStyleCnt="11"/>
      <dgm:spPr/>
    </dgm:pt>
    <dgm:pt modelId="{9042DA25-EA81-4C1E-AA59-420F49D81FB7}" type="pres">
      <dgm:prSet presAssocID="{C901DEA7-931F-4D45-9992-04C92517FB08}" presName="connectorText" presStyleLbl="sibTrans1D1" presStyleIdx="8" presStyleCnt="11"/>
      <dgm:spPr/>
    </dgm:pt>
    <dgm:pt modelId="{1ACDBF1B-EC35-48F8-8915-4F9A88DDDE9D}" type="pres">
      <dgm:prSet presAssocID="{0822CE86-E8C9-4FFE-9B0E-8826A5970FE5}" presName="node" presStyleLbl="node1" presStyleIdx="9" presStyleCnt="12">
        <dgm:presLayoutVars>
          <dgm:bulletEnabled val="1"/>
        </dgm:presLayoutVars>
      </dgm:prSet>
      <dgm:spPr/>
    </dgm:pt>
    <dgm:pt modelId="{10CC31B8-6CBC-414C-B32D-26231670764F}" type="pres">
      <dgm:prSet presAssocID="{3C345087-24FF-4C12-8DF3-0C88BA3B00F6}" presName="sibTrans" presStyleLbl="sibTrans1D1" presStyleIdx="9" presStyleCnt="11"/>
      <dgm:spPr/>
    </dgm:pt>
    <dgm:pt modelId="{B3B0D080-52D7-436D-ADC7-43A33E6901A9}" type="pres">
      <dgm:prSet presAssocID="{3C345087-24FF-4C12-8DF3-0C88BA3B00F6}" presName="connectorText" presStyleLbl="sibTrans1D1" presStyleIdx="9" presStyleCnt="11"/>
      <dgm:spPr/>
    </dgm:pt>
    <dgm:pt modelId="{9B15E133-D241-4ED9-BC78-B540D03C6295}" type="pres">
      <dgm:prSet presAssocID="{63A147A7-C78B-400A-8811-DC24CA6780F5}" presName="node" presStyleLbl="node1" presStyleIdx="10" presStyleCnt="12">
        <dgm:presLayoutVars>
          <dgm:bulletEnabled val="1"/>
        </dgm:presLayoutVars>
      </dgm:prSet>
      <dgm:spPr/>
    </dgm:pt>
    <dgm:pt modelId="{A7CFB924-AC23-428C-94DA-D440EC6C92FA}" type="pres">
      <dgm:prSet presAssocID="{64CC46D7-4E0B-4A94-8070-7C69ACCFE082}" presName="sibTrans" presStyleLbl="sibTrans1D1" presStyleIdx="10" presStyleCnt="11"/>
      <dgm:spPr/>
    </dgm:pt>
    <dgm:pt modelId="{AC9FE8E3-E83D-4447-ADDE-DEE6A25E4792}" type="pres">
      <dgm:prSet presAssocID="{64CC46D7-4E0B-4A94-8070-7C69ACCFE082}" presName="connectorText" presStyleLbl="sibTrans1D1" presStyleIdx="10" presStyleCnt="11"/>
      <dgm:spPr/>
    </dgm:pt>
    <dgm:pt modelId="{59EAD795-D641-4ECF-BE48-8A5A87839615}" type="pres">
      <dgm:prSet presAssocID="{9729C9F1-7274-4446-A937-7F849667825E}" presName="node" presStyleLbl="node1" presStyleIdx="11" presStyleCnt="12">
        <dgm:presLayoutVars>
          <dgm:bulletEnabled val="1"/>
        </dgm:presLayoutVars>
      </dgm:prSet>
      <dgm:spPr/>
    </dgm:pt>
  </dgm:ptLst>
  <dgm:cxnLst>
    <dgm:cxn modelId="{E61E1103-7BCF-4028-8B26-342F143D23AA}" type="presOf" srcId="{9EFC2339-9239-4704-9AD5-1A5C9F810283}" destId="{BBFD3043-2993-446F-BA7F-04325966E5A2}" srcOrd="0" destOrd="0" presId="urn:microsoft.com/office/officeart/2016/7/layout/RepeatingBendingProcessNew"/>
    <dgm:cxn modelId="{5DCA9106-7641-4F80-9DAF-6841AC62F9ED}" type="presOf" srcId="{0822CE86-E8C9-4FFE-9B0E-8826A5970FE5}" destId="{1ACDBF1B-EC35-48F8-8915-4F9A88DDDE9D}" srcOrd="0" destOrd="0" presId="urn:microsoft.com/office/officeart/2016/7/layout/RepeatingBendingProcessNew"/>
    <dgm:cxn modelId="{86BEDC0F-56BB-4C0D-BB0D-07900DB6F9F3}" type="presOf" srcId="{3C345087-24FF-4C12-8DF3-0C88BA3B00F6}" destId="{B3B0D080-52D7-436D-ADC7-43A33E6901A9}" srcOrd="1" destOrd="0" presId="urn:microsoft.com/office/officeart/2016/7/layout/RepeatingBendingProcessNew"/>
    <dgm:cxn modelId="{DB4D2D11-AE57-4210-AC4E-B0A09E36A887}" srcId="{A175066E-F652-42C8-B92A-73406CCFBB51}" destId="{673FC176-B8FE-4921-ADC1-671807712DB6}" srcOrd="6" destOrd="0" parTransId="{166BC058-219E-47F1-AB24-E1A1F2995BD1}" sibTransId="{EC052893-84BE-489D-9A57-33C74E4E678F}"/>
    <dgm:cxn modelId="{3E41FC15-7BCF-4EF9-91E5-D23D490F628D}" type="presOf" srcId="{762CAEB9-AB92-4953-951F-BB4F50F1CD59}" destId="{72AEC67F-65DE-41F5-A4FE-C1F97F0B081F}" srcOrd="0" destOrd="0" presId="urn:microsoft.com/office/officeart/2016/7/layout/RepeatingBendingProcessNew"/>
    <dgm:cxn modelId="{AF41B91B-10EF-4FC0-8960-898FDB3DF0B9}" type="presOf" srcId="{3C345087-24FF-4C12-8DF3-0C88BA3B00F6}" destId="{10CC31B8-6CBC-414C-B32D-26231670764F}" srcOrd="0" destOrd="0" presId="urn:microsoft.com/office/officeart/2016/7/layout/RepeatingBendingProcessNew"/>
    <dgm:cxn modelId="{1F47731D-31C7-477B-B0C5-4DC8B7F8F8E7}" type="presOf" srcId="{13EBD006-59D6-4206-9773-6A785914D20B}" destId="{11DD66FF-B041-415D-BEFA-BD40D8F74A95}" srcOrd="1" destOrd="0" presId="urn:microsoft.com/office/officeart/2016/7/layout/RepeatingBendingProcessNew"/>
    <dgm:cxn modelId="{62FCB223-4893-4BBC-81CA-6F0B924863AD}" type="presOf" srcId="{63A147A7-C78B-400A-8811-DC24CA6780F5}" destId="{9B15E133-D241-4ED9-BC78-B540D03C6295}" srcOrd="0" destOrd="0" presId="urn:microsoft.com/office/officeart/2016/7/layout/RepeatingBendingProcessNew"/>
    <dgm:cxn modelId="{750C8027-F14E-425B-9261-52A01E5FBE2D}" type="presOf" srcId="{E2B678B4-61B9-4E42-94E0-11B1CFC57122}" destId="{1B03E527-9A1F-405B-A39D-948A358394C5}" srcOrd="0" destOrd="0" presId="urn:microsoft.com/office/officeart/2016/7/layout/RepeatingBendingProcessNew"/>
    <dgm:cxn modelId="{EC41EA31-9DCF-4385-B436-B2C7FA475BE9}" srcId="{A175066E-F652-42C8-B92A-73406CCFBB51}" destId="{9109A9CD-A0CB-41EE-AF6C-54DDD6FFC3C6}" srcOrd="7" destOrd="0" parTransId="{8265D75A-D90F-458C-98C5-1EABE9C273A2}" sibTransId="{762CAEB9-AB92-4953-951F-BB4F50F1CD59}"/>
    <dgm:cxn modelId="{AB243A32-AB3F-4B6B-8E93-78CEFEB30395}" srcId="{A175066E-F652-42C8-B92A-73406CCFBB51}" destId="{BFAB25A7-9BD9-40F0-A6C2-F7745E4A148B}" srcOrd="3" destOrd="0" parTransId="{3BAF8D4E-BA68-495C-8081-87640270EFBD}" sibTransId="{13EBD006-59D6-4206-9773-6A785914D20B}"/>
    <dgm:cxn modelId="{5F11C533-A6A9-4ACC-B82A-F2B0A137C9A7}" srcId="{A175066E-F652-42C8-B92A-73406CCFBB51}" destId="{9729C9F1-7274-4446-A937-7F849667825E}" srcOrd="11" destOrd="0" parTransId="{31386A02-AFB4-48C9-B052-009334C1158E}" sibTransId="{EF983DD2-1CC1-4BEF-99E8-DAAC9B7356C8}"/>
    <dgm:cxn modelId="{6241C334-E4C3-466D-9404-A5CEFBADBDE5}" type="presOf" srcId="{64CC46D7-4E0B-4A94-8070-7C69ACCFE082}" destId="{AC9FE8E3-E83D-4447-ADDE-DEE6A25E4792}" srcOrd="1" destOrd="0" presId="urn:microsoft.com/office/officeart/2016/7/layout/RepeatingBendingProcessNew"/>
    <dgm:cxn modelId="{8EAD7035-6CC9-4BCE-8D55-486B456C558A}" srcId="{A175066E-F652-42C8-B92A-73406CCFBB51}" destId="{2EC7FA13-E408-46B3-813F-A6C34E37EF32}" srcOrd="4" destOrd="0" parTransId="{94CDED61-EA8C-4C64-ABF8-7F82A5D68CF1}" sibTransId="{096CF40E-8166-4F94-956E-C3C4A82C1E52}"/>
    <dgm:cxn modelId="{E0F08137-2D13-4CDF-8CF0-52148B42BCDF}" type="presOf" srcId="{2EC7FA13-E408-46B3-813F-A6C34E37EF32}" destId="{BAFBAFB5-BC5A-4336-A277-831DAC91B1F6}" srcOrd="0" destOrd="0" presId="urn:microsoft.com/office/officeart/2016/7/layout/RepeatingBendingProcessNew"/>
    <dgm:cxn modelId="{DF332739-2D03-4332-8332-3574429F5C52}" type="presOf" srcId="{EC052893-84BE-489D-9A57-33C74E4E678F}" destId="{F58A4F29-9C80-4D3B-9B71-3CFE426A32D8}" srcOrd="1" destOrd="0" presId="urn:microsoft.com/office/officeart/2016/7/layout/RepeatingBendingProcessNew"/>
    <dgm:cxn modelId="{47FFA63F-3272-4E94-9B6B-B6E47E8D6CE4}" type="presOf" srcId="{096CF40E-8166-4F94-956E-C3C4A82C1E52}" destId="{C4BF0FEE-7E06-4C9B-9F25-8B29FFA9820A}" srcOrd="0" destOrd="0" presId="urn:microsoft.com/office/officeart/2016/7/layout/RepeatingBendingProcessNew"/>
    <dgm:cxn modelId="{3E4C4264-8BEB-4E45-A5DA-F9F131375808}" srcId="{A175066E-F652-42C8-B92A-73406CCFBB51}" destId="{79572955-6F6C-4D39-8981-A6D073DE7737}" srcOrd="1" destOrd="0" parTransId="{3DAA94F0-4E9E-4395-A140-A657A1099CE7}" sibTransId="{C37151AE-DB8D-490C-8A41-2A62A8232E7B}"/>
    <dgm:cxn modelId="{CDDF1065-E6F8-40F9-84A4-2A6E3810040E}" type="presOf" srcId="{13EBD006-59D6-4206-9773-6A785914D20B}" destId="{29C4B906-524D-4404-B493-F16EC25AAC55}" srcOrd="0" destOrd="0" presId="urn:microsoft.com/office/officeart/2016/7/layout/RepeatingBendingProcessNew"/>
    <dgm:cxn modelId="{ED23FE6C-132F-461D-8AD8-99A96D300640}" type="presOf" srcId="{C37151AE-DB8D-490C-8A41-2A62A8232E7B}" destId="{5C8CC7F9-388A-4266-BA37-1B39BD822E63}" srcOrd="1" destOrd="0" presId="urn:microsoft.com/office/officeart/2016/7/layout/RepeatingBendingProcessNew"/>
    <dgm:cxn modelId="{D4BD5B50-5F18-4C45-9C48-B3CFA349495A}" srcId="{A175066E-F652-42C8-B92A-73406CCFBB51}" destId="{A657AC93-C817-4768-BBE3-37136B85B14F}" srcOrd="0" destOrd="0" parTransId="{9BB5EBC4-2720-4967-8E8F-3D5736FC6F01}" sibTransId="{ED2314B8-D79A-4D5F-837F-955E6CD74BA7}"/>
    <dgm:cxn modelId="{40B24870-F395-4755-8530-A29B8310EEB4}" type="presOf" srcId="{C901DEA7-931F-4D45-9992-04C92517FB08}" destId="{9042DA25-EA81-4C1E-AA59-420F49D81FB7}" srcOrd="1" destOrd="0" presId="urn:microsoft.com/office/officeart/2016/7/layout/RepeatingBendingProcessNew"/>
    <dgm:cxn modelId="{15622453-F14F-430A-B887-F049B09A4271}" type="presOf" srcId="{BD4FCEB3-9E6A-47EF-BEEF-0190C6801363}" destId="{16C5EFC5-733A-46D6-B2D1-C56BEB338091}" srcOrd="0" destOrd="0" presId="urn:microsoft.com/office/officeart/2016/7/layout/RepeatingBendingProcessNew"/>
    <dgm:cxn modelId="{F82A0577-216C-40B2-8256-92ACEBB8DDE3}" type="presOf" srcId="{C901DEA7-931F-4D45-9992-04C92517FB08}" destId="{C1F80F21-1AD2-4D89-8C32-1ADC6CC465AF}" srcOrd="0" destOrd="0" presId="urn:microsoft.com/office/officeart/2016/7/layout/RepeatingBendingProcessNew"/>
    <dgm:cxn modelId="{920B9D8E-6794-4A5F-A2BF-C2534389F98C}" type="presOf" srcId="{A175066E-F652-42C8-B92A-73406CCFBB51}" destId="{BDE235F3-C3F9-4D12-BFA3-50FD3FDC7866}" srcOrd="0" destOrd="0" presId="urn:microsoft.com/office/officeart/2016/7/layout/RepeatingBendingProcessNew"/>
    <dgm:cxn modelId="{D26D398F-F5F3-4D96-9B1D-3026A116FBCD}" type="presOf" srcId="{23418FBF-C10E-415A-B809-EE54E3857689}" destId="{A0C2838F-BAC5-4F7B-9A42-E6B99FE28895}" srcOrd="0" destOrd="0" presId="urn:microsoft.com/office/officeart/2016/7/layout/RepeatingBendingProcessNew"/>
    <dgm:cxn modelId="{6CA8DC96-301F-4F59-9284-EB6DB8B7130B}" type="presOf" srcId="{096CF40E-8166-4F94-956E-C3C4A82C1E52}" destId="{E0BF5720-2C82-4E00-A9AE-69760934F4EE}" srcOrd="1" destOrd="0" presId="urn:microsoft.com/office/officeart/2016/7/layout/RepeatingBendingProcessNew"/>
    <dgm:cxn modelId="{2D39F196-D194-4045-9088-2660149FB96C}" type="presOf" srcId="{673FC176-B8FE-4921-ADC1-671807712DB6}" destId="{9F023172-5EE5-45C5-B550-5A7E59B1C406}" srcOrd="0" destOrd="0" presId="urn:microsoft.com/office/officeart/2016/7/layout/RepeatingBendingProcessNew"/>
    <dgm:cxn modelId="{BBD5089E-3221-4773-B622-42D422C19D1D}" srcId="{A175066E-F652-42C8-B92A-73406CCFBB51}" destId="{E2B678B4-61B9-4E42-94E0-11B1CFC57122}" srcOrd="8" destOrd="0" parTransId="{13B59191-957C-4E46-B301-E6D4EE985E56}" sibTransId="{C901DEA7-931F-4D45-9992-04C92517FB08}"/>
    <dgm:cxn modelId="{1B8763A2-E81D-4E80-B083-D868173650AB}" type="presOf" srcId="{79572955-6F6C-4D39-8981-A6D073DE7737}" destId="{09BDB878-5114-494E-9BD9-BDCB13E74B7D}" srcOrd="0" destOrd="0" presId="urn:microsoft.com/office/officeart/2016/7/layout/RepeatingBendingProcessNew"/>
    <dgm:cxn modelId="{8F5DD4A3-140B-414C-A7B5-F99A45E40F06}" type="presOf" srcId="{ED2314B8-D79A-4D5F-837F-955E6CD74BA7}" destId="{53C157BE-EE5A-4529-90C2-E95C1DA9FDA8}" srcOrd="0" destOrd="0" presId="urn:microsoft.com/office/officeart/2016/7/layout/RepeatingBendingProcessNew"/>
    <dgm:cxn modelId="{8FF26CA9-A885-4087-BB4C-F833079AC302}" type="presOf" srcId="{BFAB25A7-9BD9-40F0-A6C2-F7745E4A148B}" destId="{CEBFB4FF-EE49-4099-B1E0-0798DF5B82B2}" srcOrd="0" destOrd="0" presId="urn:microsoft.com/office/officeart/2016/7/layout/RepeatingBendingProcessNew"/>
    <dgm:cxn modelId="{9E5722AF-5533-4859-8033-064E36E17CE5}" type="presOf" srcId="{9729C9F1-7274-4446-A937-7F849667825E}" destId="{59EAD795-D641-4ECF-BE48-8A5A87839615}" srcOrd="0" destOrd="0" presId="urn:microsoft.com/office/officeart/2016/7/layout/RepeatingBendingProcessNew"/>
    <dgm:cxn modelId="{5214C5B2-1899-4020-B849-405BCC301CA7}" type="presOf" srcId="{ED2314B8-D79A-4D5F-837F-955E6CD74BA7}" destId="{44ED6871-598C-4A46-BBEA-EC84C2616EC8}" srcOrd="1" destOrd="0" presId="urn:microsoft.com/office/officeart/2016/7/layout/RepeatingBendingProcessNew"/>
    <dgm:cxn modelId="{DC6E89C5-E98F-4A83-9164-1B00F20530F0}" type="presOf" srcId="{EC052893-84BE-489D-9A57-33C74E4E678F}" destId="{3F962778-954C-4324-AC2B-F4E315B3CBF4}" srcOrd="0" destOrd="0" presId="urn:microsoft.com/office/officeart/2016/7/layout/RepeatingBendingProcessNew"/>
    <dgm:cxn modelId="{105D86C7-333B-4A88-BDA9-8AF699A70545}" type="presOf" srcId="{134AC276-8140-415C-AD61-A1AF8166E58F}" destId="{AB3997BA-1EF2-43E2-A78D-AB2B0BCBB154}" srcOrd="0" destOrd="0" presId="urn:microsoft.com/office/officeart/2016/7/layout/RepeatingBendingProcessNew"/>
    <dgm:cxn modelId="{88D0C1C7-0E79-4F6C-9668-C98404FD9648}" srcId="{A175066E-F652-42C8-B92A-73406CCFBB51}" destId="{134AC276-8140-415C-AD61-A1AF8166E58F}" srcOrd="5" destOrd="0" parTransId="{B2330AA9-91A3-4807-8346-2CD489EFBC34}" sibTransId="{23418FBF-C10E-415A-B809-EE54E3857689}"/>
    <dgm:cxn modelId="{E0BA93D9-6521-4456-A3C8-936F9AF02E76}" type="presOf" srcId="{A657AC93-C817-4768-BBE3-37136B85B14F}" destId="{E452DF69-2E4F-4CD3-92E2-2358509B1A17}" srcOrd="0" destOrd="0" presId="urn:microsoft.com/office/officeart/2016/7/layout/RepeatingBendingProcessNew"/>
    <dgm:cxn modelId="{95FA6EDA-6A6E-44DD-BB0A-154D929E8664}" type="presOf" srcId="{9EFC2339-9239-4704-9AD5-1A5C9F810283}" destId="{4360784A-ED9E-4686-B222-04E8AA605F40}" srcOrd="1" destOrd="0" presId="urn:microsoft.com/office/officeart/2016/7/layout/RepeatingBendingProcessNew"/>
    <dgm:cxn modelId="{5D844CDE-9AC3-496B-A9EE-49C79F879BB1}" type="presOf" srcId="{C37151AE-DB8D-490C-8A41-2A62A8232E7B}" destId="{ACA3CDAD-63C3-4B1F-AEBD-D38B7F583612}" srcOrd="0" destOrd="0" presId="urn:microsoft.com/office/officeart/2016/7/layout/RepeatingBendingProcessNew"/>
    <dgm:cxn modelId="{367806E1-5575-4913-B33D-EEC85FD5E6E1}" srcId="{A175066E-F652-42C8-B92A-73406CCFBB51}" destId="{BD4FCEB3-9E6A-47EF-BEEF-0190C6801363}" srcOrd="2" destOrd="0" parTransId="{F122AB0A-43C2-4E49-B710-1401FA83AB36}" sibTransId="{9EFC2339-9239-4704-9AD5-1A5C9F810283}"/>
    <dgm:cxn modelId="{BE418CE2-D928-401E-9242-C5183C6ACBE3}" type="presOf" srcId="{9109A9CD-A0CB-41EE-AF6C-54DDD6FFC3C6}" destId="{BB8BC9B0-C19A-4CCC-978C-17627002390D}" srcOrd="0" destOrd="0" presId="urn:microsoft.com/office/officeart/2016/7/layout/RepeatingBendingProcessNew"/>
    <dgm:cxn modelId="{B88085E5-8CA7-4B15-A4E6-C6240EDB7A28}" srcId="{A175066E-F652-42C8-B92A-73406CCFBB51}" destId="{0822CE86-E8C9-4FFE-9B0E-8826A5970FE5}" srcOrd="9" destOrd="0" parTransId="{71C281E5-33F0-4891-9DB6-33CCAD028C95}" sibTransId="{3C345087-24FF-4C12-8DF3-0C88BA3B00F6}"/>
    <dgm:cxn modelId="{AF3F53F4-FF3B-40A0-993B-3ABB2A44B12D}" type="presOf" srcId="{23418FBF-C10E-415A-B809-EE54E3857689}" destId="{49CF92E6-4C58-4191-82C3-F993E8BBF1E9}" srcOrd="1" destOrd="0" presId="urn:microsoft.com/office/officeart/2016/7/layout/RepeatingBendingProcessNew"/>
    <dgm:cxn modelId="{FDF90AF7-2349-4F9F-ADD3-F93CB3C71EFE}" srcId="{A175066E-F652-42C8-B92A-73406CCFBB51}" destId="{63A147A7-C78B-400A-8811-DC24CA6780F5}" srcOrd="10" destOrd="0" parTransId="{DA470627-E35C-47AD-83F2-8ABF3A3B71EE}" sibTransId="{64CC46D7-4E0B-4A94-8070-7C69ACCFE082}"/>
    <dgm:cxn modelId="{246D2CF9-659A-4AB6-A3D4-93C2758E817B}" type="presOf" srcId="{64CC46D7-4E0B-4A94-8070-7C69ACCFE082}" destId="{A7CFB924-AC23-428C-94DA-D440EC6C92FA}" srcOrd="0" destOrd="0" presId="urn:microsoft.com/office/officeart/2016/7/layout/RepeatingBendingProcessNew"/>
    <dgm:cxn modelId="{9258FFF9-F670-40A1-96B1-F7E709EC5B46}" type="presOf" srcId="{762CAEB9-AB92-4953-951F-BB4F50F1CD59}" destId="{2927FF55-5438-4076-B068-2956708C8183}" srcOrd="1" destOrd="0" presId="urn:microsoft.com/office/officeart/2016/7/layout/RepeatingBendingProcessNew"/>
    <dgm:cxn modelId="{3D689FB5-DC74-43DB-B0B7-1DAEA7742AEB}" type="presParOf" srcId="{BDE235F3-C3F9-4D12-BFA3-50FD3FDC7866}" destId="{E452DF69-2E4F-4CD3-92E2-2358509B1A17}" srcOrd="0" destOrd="0" presId="urn:microsoft.com/office/officeart/2016/7/layout/RepeatingBendingProcessNew"/>
    <dgm:cxn modelId="{34D3B478-83ED-47F1-99D8-9CD64858AF6C}" type="presParOf" srcId="{BDE235F3-C3F9-4D12-BFA3-50FD3FDC7866}" destId="{53C157BE-EE5A-4529-90C2-E95C1DA9FDA8}" srcOrd="1" destOrd="0" presId="urn:microsoft.com/office/officeart/2016/7/layout/RepeatingBendingProcessNew"/>
    <dgm:cxn modelId="{9B429685-0D24-462E-9EBE-880184947FCA}" type="presParOf" srcId="{53C157BE-EE5A-4529-90C2-E95C1DA9FDA8}" destId="{44ED6871-598C-4A46-BBEA-EC84C2616EC8}" srcOrd="0" destOrd="0" presId="urn:microsoft.com/office/officeart/2016/7/layout/RepeatingBendingProcessNew"/>
    <dgm:cxn modelId="{D585D6CA-9EFD-4FE3-8F67-72F9AD12F8E8}" type="presParOf" srcId="{BDE235F3-C3F9-4D12-BFA3-50FD3FDC7866}" destId="{09BDB878-5114-494E-9BD9-BDCB13E74B7D}" srcOrd="2" destOrd="0" presId="urn:microsoft.com/office/officeart/2016/7/layout/RepeatingBendingProcessNew"/>
    <dgm:cxn modelId="{8B72930F-47E9-4B29-8E92-1E2F1BEE7165}" type="presParOf" srcId="{BDE235F3-C3F9-4D12-BFA3-50FD3FDC7866}" destId="{ACA3CDAD-63C3-4B1F-AEBD-D38B7F583612}" srcOrd="3" destOrd="0" presId="urn:microsoft.com/office/officeart/2016/7/layout/RepeatingBendingProcessNew"/>
    <dgm:cxn modelId="{8167508A-341E-4030-B3FF-282E38D856C1}" type="presParOf" srcId="{ACA3CDAD-63C3-4B1F-AEBD-D38B7F583612}" destId="{5C8CC7F9-388A-4266-BA37-1B39BD822E63}" srcOrd="0" destOrd="0" presId="urn:microsoft.com/office/officeart/2016/7/layout/RepeatingBendingProcessNew"/>
    <dgm:cxn modelId="{BCD4FDAE-6E97-4DF1-8B0D-6A7EAD151341}" type="presParOf" srcId="{BDE235F3-C3F9-4D12-BFA3-50FD3FDC7866}" destId="{16C5EFC5-733A-46D6-B2D1-C56BEB338091}" srcOrd="4" destOrd="0" presId="urn:microsoft.com/office/officeart/2016/7/layout/RepeatingBendingProcessNew"/>
    <dgm:cxn modelId="{0E8F0F57-B22C-43D7-B5F2-99C32BC06404}" type="presParOf" srcId="{BDE235F3-C3F9-4D12-BFA3-50FD3FDC7866}" destId="{BBFD3043-2993-446F-BA7F-04325966E5A2}" srcOrd="5" destOrd="0" presId="urn:microsoft.com/office/officeart/2016/7/layout/RepeatingBendingProcessNew"/>
    <dgm:cxn modelId="{343486A6-F4BA-41C3-8D1D-709E96C482DB}" type="presParOf" srcId="{BBFD3043-2993-446F-BA7F-04325966E5A2}" destId="{4360784A-ED9E-4686-B222-04E8AA605F40}" srcOrd="0" destOrd="0" presId="urn:microsoft.com/office/officeart/2016/7/layout/RepeatingBendingProcessNew"/>
    <dgm:cxn modelId="{CC9E7776-ABB8-4EC1-B45F-78AB80A8A034}" type="presParOf" srcId="{BDE235F3-C3F9-4D12-BFA3-50FD3FDC7866}" destId="{CEBFB4FF-EE49-4099-B1E0-0798DF5B82B2}" srcOrd="6" destOrd="0" presId="urn:microsoft.com/office/officeart/2016/7/layout/RepeatingBendingProcessNew"/>
    <dgm:cxn modelId="{4383DF2D-7DDD-426B-928A-C9220831EA5B}" type="presParOf" srcId="{BDE235F3-C3F9-4D12-BFA3-50FD3FDC7866}" destId="{29C4B906-524D-4404-B493-F16EC25AAC55}" srcOrd="7" destOrd="0" presId="urn:microsoft.com/office/officeart/2016/7/layout/RepeatingBendingProcessNew"/>
    <dgm:cxn modelId="{C9BA5E72-C9E9-477C-8196-6D1FE7B0DD69}" type="presParOf" srcId="{29C4B906-524D-4404-B493-F16EC25AAC55}" destId="{11DD66FF-B041-415D-BEFA-BD40D8F74A95}" srcOrd="0" destOrd="0" presId="urn:microsoft.com/office/officeart/2016/7/layout/RepeatingBendingProcessNew"/>
    <dgm:cxn modelId="{88F599CE-318E-43CA-9A30-F780C3998AC3}" type="presParOf" srcId="{BDE235F3-C3F9-4D12-BFA3-50FD3FDC7866}" destId="{BAFBAFB5-BC5A-4336-A277-831DAC91B1F6}" srcOrd="8" destOrd="0" presId="urn:microsoft.com/office/officeart/2016/7/layout/RepeatingBendingProcessNew"/>
    <dgm:cxn modelId="{D9C55394-61ED-449B-8F92-B87BB84891D6}" type="presParOf" srcId="{BDE235F3-C3F9-4D12-BFA3-50FD3FDC7866}" destId="{C4BF0FEE-7E06-4C9B-9F25-8B29FFA9820A}" srcOrd="9" destOrd="0" presId="urn:microsoft.com/office/officeart/2016/7/layout/RepeatingBendingProcessNew"/>
    <dgm:cxn modelId="{5B8B22C6-7831-4961-8B1F-95EDDBBE0579}" type="presParOf" srcId="{C4BF0FEE-7E06-4C9B-9F25-8B29FFA9820A}" destId="{E0BF5720-2C82-4E00-A9AE-69760934F4EE}" srcOrd="0" destOrd="0" presId="urn:microsoft.com/office/officeart/2016/7/layout/RepeatingBendingProcessNew"/>
    <dgm:cxn modelId="{075A9FC0-2365-4115-9A6F-A11033C25DB2}" type="presParOf" srcId="{BDE235F3-C3F9-4D12-BFA3-50FD3FDC7866}" destId="{AB3997BA-1EF2-43E2-A78D-AB2B0BCBB154}" srcOrd="10" destOrd="0" presId="urn:microsoft.com/office/officeart/2016/7/layout/RepeatingBendingProcessNew"/>
    <dgm:cxn modelId="{440704D2-FC57-4E69-B283-F17A101D1EAB}" type="presParOf" srcId="{BDE235F3-C3F9-4D12-BFA3-50FD3FDC7866}" destId="{A0C2838F-BAC5-4F7B-9A42-E6B99FE28895}" srcOrd="11" destOrd="0" presId="urn:microsoft.com/office/officeart/2016/7/layout/RepeatingBendingProcessNew"/>
    <dgm:cxn modelId="{E3F9978A-DC5B-41A2-BCA8-83FA61408DF8}" type="presParOf" srcId="{A0C2838F-BAC5-4F7B-9A42-E6B99FE28895}" destId="{49CF92E6-4C58-4191-82C3-F993E8BBF1E9}" srcOrd="0" destOrd="0" presId="urn:microsoft.com/office/officeart/2016/7/layout/RepeatingBendingProcessNew"/>
    <dgm:cxn modelId="{C5F538DB-2C80-4442-BC37-E255F2E46E17}" type="presParOf" srcId="{BDE235F3-C3F9-4D12-BFA3-50FD3FDC7866}" destId="{9F023172-5EE5-45C5-B550-5A7E59B1C406}" srcOrd="12" destOrd="0" presId="urn:microsoft.com/office/officeart/2016/7/layout/RepeatingBendingProcessNew"/>
    <dgm:cxn modelId="{D213500D-D8EF-4B5E-A598-8B6FF4D9F113}" type="presParOf" srcId="{BDE235F3-C3F9-4D12-BFA3-50FD3FDC7866}" destId="{3F962778-954C-4324-AC2B-F4E315B3CBF4}" srcOrd="13" destOrd="0" presId="urn:microsoft.com/office/officeart/2016/7/layout/RepeatingBendingProcessNew"/>
    <dgm:cxn modelId="{CD68B380-AB25-4F8D-9177-DB97B2D4C4CE}" type="presParOf" srcId="{3F962778-954C-4324-AC2B-F4E315B3CBF4}" destId="{F58A4F29-9C80-4D3B-9B71-3CFE426A32D8}" srcOrd="0" destOrd="0" presId="urn:microsoft.com/office/officeart/2016/7/layout/RepeatingBendingProcessNew"/>
    <dgm:cxn modelId="{2D906DB8-50B1-4B2A-B3E1-764F035D39A2}" type="presParOf" srcId="{BDE235F3-C3F9-4D12-BFA3-50FD3FDC7866}" destId="{BB8BC9B0-C19A-4CCC-978C-17627002390D}" srcOrd="14" destOrd="0" presId="urn:microsoft.com/office/officeart/2016/7/layout/RepeatingBendingProcessNew"/>
    <dgm:cxn modelId="{FA4998A3-BAA3-4195-9041-208DAB016CFF}" type="presParOf" srcId="{BDE235F3-C3F9-4D12-BFA3-50FD3FDC7866}" destId="{72AEC67F-65DE-41F5-A4FE-C1F97F0B081F}" srcOrd="15" destOrd="0" presId="urn:microsoft.com/office/officeart/2016/7/layout/RepeatingBendingProcessNew"/>
    <dgm:cxn modelId="{F7BBA069-6DC8-4A74-B2AE-805103E4B3F6}" type="presParOf" srcId="{72AEC67F-65DE-41F5-A4FE-C1F97F0B081F}" destId="{2927FF55-5438-4076-B068-2956708C8183}" srcOrd="0" destOrd="0" presId="urn:microsoft.com/office/officeart/2016/7/layout/RepeatingBendingProcessNew"/>
    <dgm:cxn modelId="{6212A6D3-1A00-40EE-90E7-D240F44B66A9}" type="presParOf" srcId="{BDE235F3-C3F9-4D12-BFA3-50FD3FDC7866}" destId="{1B03E527-9A1F-405B-A39D-948A358394C5}" srcOrd="16" destOrd="0" presId="urn:microsoft.com/office/officeart/2016/7/layout/RepeatingBendingProcessNew"/>
    <dgm:cxn modelId="{3CC3BBA6-BFF2-490B-AC7E-AF694991E98E}" type="presParOf" srcId="{BDE235F3-C3F9-4D12-BFA3-50FD3FDC7866}" destId="{C1F80F21-1AD2-4D89-8C32-1ADC6CC465AF}" srcOrd="17" destOrd="0" presId="urn:microsoft.com/office/officeart/2016/7/layout/RepeatingBendingProcessNew"/>
    <dgm:cxn modelId="{E948DD78-EF4E-49C9-AACA-6FCBED8C3086}" type="presParOf" srcId="{C1F80F21-1AD2-4D89-8C32-1ADC6CC465AF}" destId="{9042DA25-EA81-4C1E-AA59-420F49D81FB7}" srcOrd="0" destOrd="0" presId="urn:microsoft.com/office/officeart/2016/7/layout/RepeatingBendingProcessNew"/>
    <dgm:cxn modelId="{3AD68BE1-1233-4616-AD99-DF54AEE1E3D5}" type="presParOf" srcId="{BDE235F3-C3F9-4D12-BFA3-50FD3FDC7866}" destId="{1ACDBF1B-EC35-48F8-8915-4F9A88DDDE9D}" srcOrd="18" destOrd="0" presId="urn:microsoft.com/office/officeart/2016/7/layout/RepeatingBendingProcessNew"/>
    <dgm:cxn modelId="{B2C2867C-C493-4708-A17E-692F4D7B2FF2}" type="presParOf" srcId="{BDE235F3-C3F9-4D12-BFA3-50FD3FDC7866}" destId="{10CC31B8-6CBC-414C-B32D-26231670764F}" srcOrd="19" destOrd="0" presId="urn:microsoft.com/office/officeart/2016/7/layout/RepeatingBendingProcessNew"/>
    <dgm:cxn modelId="{12532D64-A872-4AA4-B233-EBFEF6BFFD1A}" type="presParOf" srcId="{10CC31B8-6CBC-414C-B32D-26231670764F}" destId="{B3B0D080-52D7-436D-ADC7-43A33E6901A9}" srcOrd="0" destOrd="0" presId="urn:microsoft.com/office/officeart/2016/7/layout/RepeatingBendingProcessNew"/>
    <dgm:cxn modelId="{E3CD0735-BF82-4767-B189-9B461AFAF02A}" type="presParOf" srcId="{BDE235F3-C3F9-4D12-BFA3-50FD3FDC7866}" destId="{9B15E133-D241-4ED9-BC78-B540D03C6295}" srcOrd="20" destOrd="0" presId="urn:microsoft.com/office/officeart/2016/7/layout/RepeatingBendingProcessNew"/>
    <dgm:cxn modelId="{4638F6B8-EC3B-4294-84E8-1FE18164BA94}" type="presParOf" srcId="{BDE235F3-C3F9-4D12-BFA3-50FD3FDC7866}" destId="{A7CFB924-AC23-428C-94DA-D440EC6C92FA}" srcOrd="21" destOrd="0" presId="urn:microsoft.com/office/officeart/2016/7/layout/RepeatingBendingProcessNew"/>
    <dgm:cxn modelId="{9C5678CA-32F2-4B65-88B1-A08E48728A1E}" type="presParOf" srcId="{A7CFB924-AC23-428C-94DA-D440EC6C92FA}" destId="{AC9FE8E3-E83D-4447-ADDE-DEE6A25E4792}" srcOrd="0" destOrd="0" presId="urn:microsoft.com/office/officeart/2016/7/layout/RepeatingBendingProcessNew"/>
    <dgm:cxn modelId="{65279C37-8CCC-4570-B79F-EBEDACF1D12F}" type="presParOf" srcId="{BDE235F3-C3F9-4D12-BFA3-50FD3FDC7866}" destId="{59EAD795-D641-4ECF-BE48-8A5A87839615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CB37F-DB6D-40DF-BD7B-0693C49A757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259FB56-05E8-4847-9A09-A404AEBBA8EC}">
      <dgm:prSet/>
      <dgm:spPr/>
      <dgm:t>
        <a:bodyPr/>
        <a:lstStyle/>
        <a:p>
          <a:pPr>
            <a:defRPr cap="all"/>
          </a:pPr>
          <a:r>
            <a:rPr lang="pt-BR"/>
            <a:t>É necessário criar um software que capture os dados de todos os sensores, coloque </a:t>
          </a:r>
          <a:endParaRPr lang="en-US"/>
        </a:p>
      </dgm:t>
    </dgm:pt>
    <dgm:pt modelId="{33F9D9E9-F73A-4BDD-863B-7F7ED0EC2E5E}" type="parTrans" cxnId="{EF949CBD-8C7B-4644-B268-EB26BB740621}">
      <dgm:prSet/>
      <dgm:spPr/>
      <dgm:t>
        <a:bodyPr/>
        <a:lstStyle/>
        <a:p>
          <a:endParaRPr lang="en-US"/>
        </a:p>
      </dgm:t>
    </dgm:pt>
    <dgm:pt modelId="{6F835467-D764-4464-A9C8-221F1DBDE553}" type="sibTrans" cxnId="{EF949CBD-8C7B-4644-B268-EB26BB740621}">
      <dgm:prSet/>
      <dgm:spPr/>
      <dgm:t>
        <a:bodyPr/>
        <a:lstStyle/>
        <a:p>
          <a:endParaRPr lang="en-US"/>
        </a:p>
      </dgm:t>
    </dgm:pt>
    <dgm:pt modelId="{B0995E93-4EE2-4358-87B7-29C6B2BE543A}">
      <dgm:prSet/>
      <dgm:spPr/>
      <dgm:t>
        <a:bodyPr/>
        <a:lstStyle/>
        <a:p>
          <a:pPr>
            <a:defRPr cap="all"/>
          </a:pPr>
          <a:r>
            <a:rPr lang="pt-BR"/>
            <a:t>em uma lista de prioridade e crie uma rota eficiente para o recolhimento.</a:t>
          </a:r>
          <a:endParaRPr lang="en-US"/>
        </a:p>
      </dgm:t>
    </dgm:pt>
    <dgm:pt modelId="{F2BFD17C-5A27-4CA1-A8E7-2CE76FC792DC}" type="parTrans" cxnId="{5F1CE12E-E8AF-470B-87FC-EEA78D3DE90D}">
      <dgm:prSet/>
      <dgm:spPr/>
      <dgm:t>
        <a:bodyPr/>
        <a:lstStyle/>
        <a:p>
          <a:endParaRPr lang="en-US"/>
        </a:p>
      </dgm:t>
    </dgm:pt>
    <dgm:pt modelId="{28841DD6-1346-4F7A-94DE-9D590A2D9375}" type="sibTrans" cxnId="{5F1CE12E-E8AF-470B-87FC-EEA78D3DE90D}">
      <dgm:prSet/>
      <dgm:spPr/>
      <dgm:t>
        <a:bodyPr/>
        <a:lstStyle/>
        <a:p>
          <a:endParaRPr lang="en-US"/>
        </a:p>
      </dgm:t>
    </dgm:pt>
    <dgm:pt modelId="{CDF995E1-AB49-4BB2-AC52-E889B58EB4F5}">
      <dgm:prSet/>
      <dgm:spPr/>
      <dgm:t>
        <a:bodyPr/>
        <a:lstStyle/>
        <a:p>
          <a:pPr>
            <a:defRPr cap="all"/>
          </a:pPr>
          <a:r>
            <a:rPr lang="pt-BR"/>
            <a:t>Não menos importante, é de suma importância que haja uma integração com outras </a:t>
          </a:r>
          <a:endParaRPr lang="en-US"/>
        </a:p>
      </dgm:t>
    </dgm:pt>
    <dgm:pt modelId="{0ED8A0C0-20F1-4BBB-A901-1629605F772F}" type="parTrans" cxnId="{20AAA9CC-DD07-4BEE-A547-8B08F6911C41}">
      <dgm:prSet/>
      <dgm:spPr/>
      <dgm:t>
        <a:bodyPr/>
        <a:lstStyle/>
        <a:p>
          <a:endParaRPr lang="en-US"/>
        </a:p>
      </dgm:t>
    </dgm:pt>
    <dgm:pt modelId="{BD06ED96-031B-4C4A-B73B-50BD3DB3B56B}" type="sibTrans" cxnId="{20AAA9CC-DD07-4BEE-A547-8B08F6911C41}">
      <dgm:prSet/>
      <dgm:spPr/>
      <dgm:t>
        <a:bodyPr/>
        <a:lstStyle/>
        <a:p>
          <a:endParaRPr lang="en-US"/>
        </a:p>
      </dgm:t>
    </dgm:pt>
    <dgm:pt modelId="{C932D08A-FD21-416A-9420-B195ABF9DB62}">
      <dgm:prSet/>
      <dgm:spPr/>
      <dgm:t>
        <a:bodyPr/>
        <a:lstStyle/>
        <a:p>
          <a:pPr>
            <a:defRPr cap="all"/>
          </a:pPr>
          <a:r>
            <a:rPr lang="pt-BR"/>
            <a:t>plataformas de gestão urbana, como softwares de trânsito e saúde pública.</a:t>
          </a:r>
          <a:endParaRPr lang="en-US"/>
        </a:p>
      </dgm:t>
    </dgm:pt>
    <dgm:pt modelId="{59898CCC-BDA0-4D22-BB3F-F96086BD7743}" type="parTrans" cxnId="{AF7616A8-0CFD-451F-B86B-A5A393009D91}">
      <dgm:prSet/>
      <dgm:spPr/>
      <dgm:t>
        <a:bodyPr/>
        <a:lstStyle/>
        <a:p>
          <a:endParaRPr lang="en-US"/>
        </a:p>
      </dgm:t>
    </dgm:pt>
    <dgm:pt modelId="{B27349AB-DDAE-411E-9DF5-162A70A74982}" type="sibTrans" cxnId="{AF7616A8-0CFD-451F-B86B-A5A393009D91}">
      <dgm:prSet/>
      <dgm:spPr/>
      <dgm:t>
        <a:bodyPr/>
        <a:lstStyle/>
        <a:p>
          <a:endParaRPr lang="en-US"/>
        </a:p>
      </dgm:t>
    </dgm:pt>
    <dgm:pt modelId="{55580992-B986-4E02-9223-5620FF38A357}" type="pres">
      <dgm:prSet presAssocID="{1C4CB37F-DB6D-40DF-BD7B-0693C49A7573}" presName="root" presStyleCnt="0">
        <dgm:presLayoutVars>
          <dgm:dir/>
          <dgm:resizeHandles val="exact"/>
        </dgm:presLayoutVars>
      </dgm:prSet>
      <dgm:spPr/>
    </dgm:pt>
    <dgm:pt modelId="{D171A913-7A9E-4D4D-9A34-DD961713059C}" type="pres">
      <dgm:prSet presAssocID="{4259FB56-05E8-4847-9A09-A404AEBBA8EC}" presName="compNode" presStyleCnt="0"/>
      <dgm:spPr/>
    </dgm:pt>
    <dgm:pt modelId="{E3D185DE-FBBD-4456-BD01-AA5818689CFA}" type="pres">
      <dgm:prSet presAssocID="{4259FB56-05E8-4847-9A09-A404AEBBA8E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77A3ADF-D2F7-47B0-969F-C3863ACC75D0}" type="pres">
      <dgm:prSet presAssocID="{4259FB56-05E8-4847-9A09-A404AEBBA8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677556C4-B1A9-4B5D-AE9E-766B05860A0E}" type="pres">
      <dgm:prSet presAssocID="{4259FB56-05E8-4847-9A09-A404AEBBA8EC}" presName="spaceRect" presStyleCnt="0"/>
      <dgm:spPr/>
    </dgm:pt>
    <dgm:pt modelId="{BDD8DC93-6E99-4C19-A7C1-B42CC5F2336F}" type="pres">
      <dgm:prSet presAssocID="{4259FB56-05E8-4847-9A09-A404AEBBA8EC}" presName="textRect" presStyleLbl="revTx" presStyleIdx="0" presStyleCnt="4">
        <dgm:presLayoutVars>
          <dgm:chMax val="1"/>
          <dgm:chPref val="1"/>
        </dgm:presLayoutVars>
      </dgm:prSet>
      <dgm:spPr/>
    </dgm:pt>
    <dgm:pt modelId="{9C4C4729-8251-4624-8527-811A65C1147E}" type="pres">
      <dgm:prSet presAssocID="{6F835467-D764-4464-A9C8-221F1DBDE553}" presName="sibTrans" presStyleCnt="0"/>
      <dgm:spPr/>
    </dgm:pt>
    <dgm:pt modelId="{EC306BD1-BDAD-48F4-8BC6-332AF59FBE09}" type="pres">
      <dgm:prSet presAssocID="{B0995E93-4EE2-4358-87B7-29C6B2BE543A}" presName="compNode" presStyleCnt="0"/>
      <dgm:spPr/>
    </dgm:pt>
    <dgm:pt modelId="{CBA5AF34-D10D-4DC7-81EE-7CD0D56DC185}" type="pres">
      <dgm:prSet presAssocID="{B0995E93-4EE2-4358-87B7-29C6B2BE543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9C8FA61-18FB-4D8F-AC39-C714855DB5D8}" type="pres">
      <dgm:prSet presAssocID="{B0995E93-4EE2-4358-87B7-29C6B2BE54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52DACEC7-F052-4E8C-A664-FB6AFCD062DC}" type="pres">
      <dgm:prSet presAssocID="{B0995E93-4EE2-4358-87B7-29C6B2BE543A}" presName="spaceRect" presStyleCnt="0"/>
      <dgm:spPr/>
    </dgm:pt>
    <dgm:pt modelId="{D8B2364A-1610-41DD-96AA-2E4F8296830E}" type="pres">
      <dgm:prSet presAssocID="{B0995E93-4EE2-4358-87B7-29C6B2BE543A}" presName="textRect" presStyleLbl="revTx" presStyleIdx="1" presStyleCnt="4">
        <dgm:presLayoutVars>
          <dgm:chMax val="1"/>
          <dgm:chPref val="1"/>
        </dgm:presLayoutVars>
      </dgm:prSet>
      <dgm:spPr/>
    </dgm:pt>
    <dgm:pt modelId="{A1AEDD05-2F50-4643-9740-1B8B1DA88B2E}" type="pres">
      <dgm:prSet presAssocID="{28841DD6-1346-4F7A-94DE-9D590A2D9375}" presName="sibTrans" presStyleCnt="0"/>
      <dgm:spPr/>
    </dgm:pt>
    <dgm:pt modelId="{9E948BA0-70E6-40C6-B20D-57B6CE928679}" type="pres">
      <dgm:prSet presAssocID="{CDF995E1-AB49-4BB2-AC52-E889B58EB4F5}" presName="compNode" presStyleCnt="0"/>
      <dgm:spPr/>
    </dgm:pt>
    <dgm:pt modelId="{1C44B649-65C3-47A2-911B-411275D57C6F}" type="pres">
      <dgm:prSet presAssocID="{CDF995E1-AB49-4BB2-AC52-E889B58EB4F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EFF672A-DAA5-421A-B2BB-4A913BE08A69}" type="pres">
      <dgm:prSet presAssocID="{CDF995E1-AB49-4BB2-AC52-E889B58EB4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BE2045C6-A4C2-4823-920B-FB433480F7D6}" type="pres">
      <dgm:prSet presAssocID="{CDF995E1-AB49-4BB2-AC52-E889B58EB4F5}" presName="spaceRect" presStyleCnt="0"/>
      <dgm:spPr/>
    </dgm:pt>
    <dgm:pt modelId="{F76960F0-A1E7-449B-B187-51850BF6DD8E}" type="pres">
      <dgm:prSet presAssocID="{CDF995E1-AB49-4BB2-AC52-E889B58EB4F5}" presName="textRect" presStyleLbl="revTx" presStyleIdx="2" presStyleCnt="4">
        <dgm:presLayoutVars>
          <dgm:chMax val="1"/>
          <dgm:chPref val="1"/>
        </dgm:presLayoutVars>
      </dgm:prSet>
      <dgm:spPr/>
    </dgm:pt>
    <dgm:pt modelId="{6EFD9C41-FB73-4F80-A81C-8FC472C0FB8B}" type="pres">
      <dgm:prSet presAssocID="{BD06ED96-031B-4C4A-B73B-50BD3DB3B56B}" presName="sibTrans" presStyleCnt="0"/>
      <dgm:spPr/>
    </dgm:pt>
    <dgm:pt modelId="{E1B0CFBE-87B2-44C3-9A61-33B6A7C4E75D}" type="pres">
      <dgm:prSet presAssocID="{C932D08A-FD21-416A-9420-B195ABF9DB62}" presName="compNode" presStyleCnt="0"/>
      <dgm:spPr/>
    </dgm:pt>
    <dgm:pt modelId="{45E299B8-249A-45CE-8D19-453CD861E1AE}" type="pres">
      <dgm:prSet presAssocID="{C932D08A-FD21-416A-9420-B195ABF9DB6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1771204-AB23-4BBF-9681-7F8C1E99923C}" type="pres">
      <dgm:prSet presAssocID="{C932D08A-FD21-416A-9420-B195ABF9DB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Ônibus"/>
        </a:ext>
      </dgm:extLst>
    </dgm:pt>
    <dgm:pt modelId="{E336F5CD-363C-4495-9B30-F9DFDDD1D259}" type="pres">
      <dgm:prSet presAssocID="{C932D08A-FD21-416A-9420-B195ABF9DB62}" presName="spaceRect" presStyleCnt="0"/>
      <dgm:spPr/>
    </dgm:pt>
    <dgm:pt modelId="{90199F63-85BB-46CA-B04B-BC444CFB6F48}" type="pres">
      <dgm:prSet presAssocID="{C932D08A-FD21-416A-9420-B195ABF9DB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F1CE12E-E8AF-470B-87FC-EEA78D3DE90D}" srcId="{1C4CB37F-DB6D-40DF-BD7B-0693C49A7573}" destId="{B0995E93-4EE2-4358-87B7-29C6B2BE543A}" srcOrd="1" destOrd="0" parTransId="{F2BFD17C-5A27-4CA1-A8E7-2CE76FC792DC}" sibTransId="{28841DD6-1346-4F7A-94DE-9D590A2D9375}"/>
    <dgm:cxn modelId="{AA7B1B98-1A8F-426F-872D-6A6EA7BC786E}" type="presOf" srcId="{4259FB56-05E8-4847-9A09-A404AEBBA8EC}" destId="{BDD8DC93-6E99-4C19-A7C1-B42CC5F2336F}" srcOrd="0" destOrd="0" presId="urn:microsoft.com/office/officeart/2018/5/layout/IconLeafLabelList"/>
    <dgm:cxn modelId="{D4EBB59C-C897-40BC-983C-143226F663E9}" type="presOf" srcId="{CDF995E1-AB49-4BB2-AC52-E889B58EB4F5}" destId="{F76960F0-A1E7-449B-B187-51850BF6DD8E}" srcOrd="0" destOrd="0" presId="urn:microsoft.com/office/officeart/2018/5/layout/IconLeafLabelList"/>
    <dgm:cxn modelId="{AF7616A8-0CFD-451F-B86B-A5A393009D91}" srcId="{1C4CB37F-DB6D-40DF-BD7B-0693C49A7573}" destId="{C932D08A-FD21-416A-9420-B195ABF9DB62}" srcOrd="3" destOrd="0" parTransId="{59898CCC-BDA0-4D22-BB3F-F96086BD7743}" sibTransId="{B27349AB-DDAE-411E-9DF5-162A70A74982}"/>
    <dgm:cxn modelId="{6C9D41AB-5FE2-477C-B6AE-7D0FC7659330}" type="presOf" srcId="{B0995E93-4EE2-4358-87B7-29C6B2BE543A}" destId="{D8B2364A-1610-41DD-96AA-2E4F8296830E}" srcOrd="0" destOrd="0" presId="urn:microsoft.com/office/officeart/2018/5/layout/IconLeafLabelList"/>
    <dgm:cxn modelId="{EF949CBD-8C7B-4644-B268-EB26BB740621}" srcId="{1C4CB37F-DB6D-40DF-BD7B-0693C49A7573}" destId="{4259FB56-05E8-4847-9A09-A404AEBBA8EC}" srcOrd="0" destOrd="0" parTransId="{33F9D9E9-F73A-4BDD-863B-7F7ED0EC2E5E}" sibTransId="{6F835467-D764-4464-A9C8-221F1DBDE553}"/>
    <dgm:cxn modelId="{20AAA9CC-DD07-4BEE-A547-8B08F6911C41}" srcId="{1C4CB37F-DB6D-40DF-BD7B-0693C49A7573}" destId="{CDF995E1-AB49-4BB2-AC52-E889B58EB4F5}" srcOrd="2" destOrd="0" parTransId="{0ED8A0C0-20F1-4BBB-A901-1629605F772F}" sibTransId="{BD06ED96-031B-4C4A-B73B-50BD3DB3B56B}"/>
    <dgm:cxn modelId="{40930DDF-142B-4357-8DA3-0E6E65F93B7E}" type="presOf" srcId="{1C4CB37F-DB6D-40DF-BD7B-0693C49A7573}" destId="{55580992-B986-4E02-9223-5620FF38A357}" srcOrd="0" destOrd="0" presId="urn:microsoft.com/office/officeart/2018/5/layout/IconLeafLabelList"/>
    <dgm:cxn modelId="{0405DBEA-61F5-4930-B52A-5D66D87B3E84}" type="presOf" srcId="{C932D08A-FD21-416A-9420-B195ABF9DB62}" destId="{90199F63-85BB-46CA-B04B-BC444CFB6F48}" srcOrd="0" destOrd="0" presId="urn:microsoft.com/office/officeart/2018/5/layout/IconLeafLabelList"/>
    <dgm:cxn modelId="{27E93CCF-ABCC-4CC7-A66D-FEAE765EE1AE}" type="presParOf" srcId="{55580992-B986-4E02-9223-5620FF38A357}" destId="{D171A913-7A9E-4D4D-9A34-DD961713059C}" srcOrd="0" destOrd="0" presId="urn:microsoft.com/office/officeart/2018/5/layout/IconLeafLabelList"/>
    <dgm:cxn modelId="{E9044AC9-FAD1-4C28-8361-717AB06475DA}" type="presParOf" srcId="{D171A913-7A9E-4D4D-9A34-DD961713059C}" destId="{E3D185DE-FBBD-4456-BD01-AA5818689CFA}" srcOrd="0" destOrd="0" presId="urn:microsoft.com/office/officeart/2018/5/layout/IconLeafLabelList"/>
    <dgm:cxn modelId="{76DEA351-3511-47A9-A9E7-B406697AC6E2}" type="presParOf" srcId="{D171A913-7A9E-4D4D-9A34-DD961713059C}" destId="{D77A3ADF-D2F7-47B0-969F-C3863ACC75D0}" srcOrd="1" destOrd="0" presId="urn:microsoft.com/office/officeart/2018/5/layout/IconLeafLabelList"/>
    <dgm:cxn modelId="{57160214-3CC5-4F3C-B507-DE3049861F77}" type="presParOf" srcId="{D171A913-7A9E-4D4D-9A34-DD961713059C}" destId="{677556C4-B1A9-4B5D-AE9E-766B05860A0E}" srcOrd="2" destOrd="0" presId="urn:microsoft.com/office/officeart/2018/5/layout/IconLeafLabelList"/>
    <dgm:cxn modelId="{5520BF4D-2DA6-4845-9486-AEF1531A2A19}" type="presParOf" srcId="{D171A913-7A9E-4D4D-9A34-DD961713059C}" destId="{BDD8DC93-6E99-4C19-A7C1-B42CC5F2336F}" srcOrd="3" destOrd="0" presId="urn:microsoft.com/office/officeart/2018/5/layout/IconLeafLabelList"/>
    <dgm:cxn modelId="{FE9F9976-55FB-411D-A3D5-0BE2EE4EED5E}" type="presParOf" srcId="{55580992-B986-4E02-9223-5620FF38A357}" destId="{9C4C4729-8251-4624-8527-811A65C1147E}" srcOrd="1" destOrd="0" presId="urn:microsoft.com/office/officeart/2018/5/layout/IconLeafLabelList"/>
    <dgm:cxn modelId="{EAC21C51-291E-4ECF-959D-C52B30350FFB}" type="presParOf" srcId="{55580992-B986-4E02-9223-5620FF38A357}" destId="{EC306BD1-BDAD-48F4-8BC6-332AF59FBE09}" srcOrd="2" destOrd="0" presId="urn:microsoft.com/office/officeart/2018/5/layout/IconLeafLabelList"/>
    <dgm:cxn modelId="{8A760F11-B90E-4EA8-AC29-096BE5F03EA4}" type="presParOf" srcId="{EC306BD1-BDAD-48F4-8BC6-332AF59FBE09}" destId="{CBA5AF34-D10D-4DC7-81EE-7CD0D56DC185}" srcOrd="0" destOrd="0" presId="urn:microsoft.com/office/officeart/2018/5/layout/IconLeafLabelList"/>
    <dgm:cxn modelId="{46776A47-B960-451D-9A67-93F80EE3292E}" type="presParOf" srcId="{EC306BD1-BDAD-48F4-8BC6-332AF59FBE09}" destId="{29C8FA61-18FB-4D8F-AC39-C714855DB5D8}" srcOrd="1" destOrd="0" presId="urn:microsoft.com/office/officeart/2018/5/layout/IconLeafLabelList"/>
    <dgm:cxn modelId="{A7C9728B-7A75-4D51-9E10-09438F400FC7}" type="presParOf" srcId="{EC306BD1-BDAD-48F4-8BC6-332AF59FBE09}" destId="{52DACEC7-F052-4E8C-A664-FB6AFCD062DC}" srcOrd="2" destOrd="0" presId="urn:microsoft.com/office/officeart/2018/5/layout/IconLeafLabelList"/>
    <dgm:cxn modelId="{BB404154-A615-4806-B0B1-620DC73D21A7}" type="presParOf" srcId="{EC306BD1-BDAD-48F4-8BC6-332AF59FBE09}" destId="{D8B2364A-1610-41DD-96AA-2E4F8296830E}" srcOrd="3" destOrd="0" presId="urn:microsoft.com/office/officeart/2018/5/layout/IconLeafLabelList"/>
    <dgm:cxn modelId="{DB97A49B-57F7-4305-B897-278269BEB026}" type="presParOf" srcId="{55580992-B986-4E02-9223-5620FF38A357}" destId="{A1AEDD05-2F50-4643-9740-1B8B1DA88B2E}" srcOrd="3" destOrd="0" presId="urn:microsoft.com/office/officeart/2018/5/layout/IconLeafLabelList"/>
    <dgm:cxn modelId="{1D29968F-09AB-43A6-A4DF-02F606A3979F}" type="presParOf" srcId="{55580992-B986-4E02-9223-5620FF38A357}" destId="{9E948BA0-70E6-40C6-B20D-57B6CE928679}" srcOrd="4" destOrd="0" presId="urn:microsoft.com/office/officeart/2018/5/layout/IconLeafLabelList"/>
    <dgm:cxn modelId="{6E0BB294-EA3A-49C5-AA05-BFA7A9532C56}" type="presParOf" srcId="{9E948BA0-70E6-40C6-B20D-57B6CE928679}" destId="{1C44B649-65C3-47A2-911B-411275D57C6F}" srcOrd="0" destOrd="0" presId="urn:microsoft.com/office/officeart/2018/5/layout/IconLeafLabelList"/>
    <dgm:cxn modelId="{33797697-24DD-40FD-B85B-E67AE82E9B5D}" type="presParOf" srcId="{9E948BA0-70E6-40C6-B20D-57B6CE928679}" destId="{BEFF672A-DAA5-421A-B2BB-4A913BE08A69}" srcOrd="1" destOrd="0" presId="urn:microsoft.com/office/officeart/2018/5/layout/IconLeafLabelList"/>
    <dgm:cxn modelId="{E8A1E877-AD03-4FB4-81FD-2A25AACAAB9E}" type="presParOf" srcId="{9E948BA0-70E6-40C6-B20D-57B6CE928679}" destId="{BE2045C6-A4C2-4823-920B-FB433480F7D6}" srcOrd="2" destOrd="0" presId="urn:microsoft.com/office/officeart/2018/5/layout/IconLeafLabelList"/>
    <dgm:cxn modelId="{B9AA45D0-8541-4BAF-A7A0-6CFCA6375ED8}" type="presParOf" srcId="{9E948BA0-70E6-40C6-B20D-57B6CE928679}" destId="{F76960F0-A1E7-449B-B187-51850BF6DD8E}" srcOrd="3" destOrd="0" presId="urn:microsoft.com/office/officeart/2018/5/layout/IconLeafLabelList"/>
    <dgm:cxn modelId="{D5E50E0E-1E21-41B4-B24E-9C509B9731BA}" type="presParOf" srcId="{55580992-B986-4E02-9223-5620FF38A357}" destId="{6EFD9C41-FB73-4F80-A81C-8FC472C0FB8B}" srcOrd="5" destOrd="0" presId="urn:microsoft.com/office/officeart/2018/5/layout/IconLeafLabelList"/>
    <dgm:cxn modelId="{E96D6A8E-44F5-4BF6-8765-63935A9E522C}" type="presParOf" srcId="{55580992-B986-4E02-9223-5620FF38A357}" destId="{E1B0CFBE-87B2-44C3-9A61-33B6A7C4E75D}" srcOrd="6" destOrd="0" presId="urn:microsoft.com/office/officeart/2018/5/layout/IconLeafLabelList"/>
    <dgm:cxn modelId="{B107AD33-204F-449F-A2ED-6B56F4281B20}" type="presParOf" srcId="{E1B0CFBE-87B2-44C3-9A61-33B6A7C4E75D}" destId="{45E299B8-249A-45CE-8D19-453CD861E1AE}" srcOrd="0" destOrd="0" presId="urn:microsoft.com/office/officeart/2018/5/layout/IconLeafLabelList"/>
    <dgm:cxn modelId="{0DC918CF-E412-4225-BEA2-34EA737642FD}" type="presParOf" srcId="{E1B0CFBE-87B2-44C3-9A61-33B6A7C4E75D}" destId="{B1771204-AB23-4BBF-9681-7F8C1E99923C}" srcOrd="1" destOrd="0" presId="urn:microsoft.com/office/officeart/2018/5/layout/IconLeafLabelList"/>
    <dgm:cxn modelId="{84E381D9-2881-485C-B134-E2CA3B833442}" type="presParOf" srcId="{E1B0CFBE-87B2-44C3-9A61-33B6A7C4E75D}" destId="{E336F5CD-363C-4495-9B30-F9DFDDD1D259}" srcOrd="2" destOrd="0" presId="urn:microsoft.com/office/officeart/2018/5/layout/IconLeafLabelList"/>
    <dgm:cxn modelId="{5B84E935-8478-4D95-8833-C99609B0C29C}" type="presParOf" srcId="{E1B0CFBE-87B2-44C3-9A61-33B6A7C4E75D}" destId="{90199F63-85BB-46CA-B04B-BC444CFB6F4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B1B7BF-7356-46C2-B2CA-599D6958D6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EC2BC35-FA03-4D01-9CA5-7E3CC39AB6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IoT melhora a gestão de resíduos urbanos.</a:t>
          </a:r>
        </a:p>
      </dgm:t>
    </dgm:pt>
    <dgm:pt modelId="{121A2111-6F33-456F-8142-67CB34A1312B}" type="parTrans" cxnId="{60D16810-33EB-4582-8180-491D71011449}">
      <dgm:prSet/>
      <dgm:spPr/>
      <dgm:t>
        <a:bodyPr/>
        <a:lstStyle/>
        <a:p>
          <a:endParaRPr lang="en-US"/>
        </a:p>
      </dgm:t>
    </dgm:pt>
    <dgm:pt modelId="{96406716-00F6-44AA-8EE3-97061C9B3477}" type="sibTrans" cxnId="{60D16810-33EB-4582-8180-491D71011449}">
      <dgm:prSet/>
      <dgm:spPr/>
      <dgm:t>
        <a:bodyPr/>
        <a:lstStyle/>
        <a:p>
          <a:endParaRPr lang="en-US"/>
        </a:p>
      </dgm:t>
    </dgm:pt>
    <dgm:pt modelId="{D2B9579C-F3BB-4079-9598-4CC793FC3A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Redução de custos e emissões.</a:t>
          </a:r>
        </a:p>
      </dgm:t>
    </dgm:pt>
    <dgm:pt modelId="{DA89BDF5-A7F7-4B45-88FA-81A9143438E1}" type="parTrans" cxnId="{B9A80A25-D8D2-40CB-AFC9-CAC32F2397FB}">
      <dgm:prSet/>
      <dgm:spPr/>
      <dgm:t>
        <a:bodyPr/>
        <a:lstStyle/>
        <a:p>
          <a:endParaRPr lang="en-US"/>
        </a:p>
      </dgm:t>
    </dgm:pt>
    <dgm:pt modelId="{582A553C-B7E6-4FA1-BB03-EE4E7CAAEA56}" type="sibTrans" cxnId="{B9A80A25-D8D2-40CB-AFC9-CAC32F2397FB}">
      <dgm:prSet/>
      <dgm:spPr/>
      <dgm:t>
        <a:bodyPr/>
        <a:lstStyle/>
        <a:p>
          <a:endParaRPr lang="en-US"/>
        </a:p>
      </dgm:t>
    </dgm:pt>
    <dgm:pt modelId="{D35F8E5F-4F4C-42A2-8701-C7951430D1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Cidades mais limpas, inteligentes e sustentáveis.</a:t>
          </a:r>
        </a:p>
      </dgm:t>
    </dgm:pt>
    <dgm:pt modelId="{99DF5941-9366-41C2-8F0F-3855D5B5100C}" type="parTrans" cxnId="{86AD5745-7E3F-4636-9469-B123D9B02B2E}">
      <dgm:prSet/>
      <dgm:spPr/>
      <dgm:t>
        <a:bodyPr/>
        <a:lstStyle/>
        <a:p>
          <a:endParaRPr lang="en-US"/>
        </a:p>
      </dgm:t>
    </dgm:pt>
    <dgm:pt modelId="{D62C92F3-589D-405E-9C4D-8DB5E934D83F}" type="sibTrans" cxnId="{86AD5745-7E3F-4636-9469-B123D9B02B2E}">
      <dgm:prSet/>
      <dgm:spPr/>
      <dgm:t>
        <a:bodyPr/>
        <a:lstStyle/>
        <a:p>
          <a:endParaRPr lang="en-US"/>
        </a:p>
      </dgm:t>
    </dgm:pt>
    <dgm:pt modelId="{DDFC538D-4B45-47FA-BF5E-80A5067197C4}" type="pres">
      <dgm:prSet presAssocID="{F1B1B7BF-7356-46C2-B2CA-599D6958D673}" presName="root" presStyleCnt="0">
        <dgm:presLayoutVars>
          <dgm:dir/>
          <dgm:resizeHandles val="exact"/>
        </dgm:presLayoutVars>
      </dgm:prSet>
      <dgm:spPr/>
    </dgm:pt>
    <dgm:pt modelId="{83D45251-AF91-42A9-A023-CA0536FE31AC}" type="pres">
      <dgm:prSet presAssocID="{0EC2BC35-FA03-4D01-9CA5-7E3CC39AB604}" presName="compNode" presStyleCnt="0"/>
      <dgm:spPr/>
    </dgm:pt>
    <dgm:pt modelId="{2F7E103F-DA64-4FB1-BDC8-C75452BDF25E}" type="pres">
      <dgm:prSet presAssocID="{0EC2BC35-FA03-4D01-9CA5-7E3CC39AB604}" presName="iconBgRect" presStyleLbl="bgShp" presStyleIdx="0" presStyleCnt="3"/>
      <dgm:spPr/>
    </dgm:pt>
    <dgm:pt modelId="{873AC42E-58A6-426C-A1F5-08BA0B4D5E25}" type="pres">
      <dgm:prSet presAssocID="{0EC2BC35-FA03-4D01-9CA5-7E3CC39AB6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iclagem"/>
        </a:ext>
      </dgm:extLst>
    </dgm:pt>
    <dgm:pt modelId="{8DB76E50-8684-4862-90ED-1F307AF703AE}" type="pres">
      <dgm:prSet presAssocID="{0EC2BC35-FA03-4D01-9CA5-7E3CC39AB604}" presName="spaceRect" presStyleCnt="0"/>
      <dgm:spPr/>
    </dgm:pt>
    <dgm:pt modelId="{0BBEA29E-B911-441C-878D-C31B9245D0DF}" type="pres">
      <dgm:prSet presAssocID="{0EC2BC35-FA03-4D01-9CA5-7E3CC39AB604}" presName="textRect" presStyleLbl="revTx" presStyleIdx="0" presStyleCnt="3">
        <dgm:presLayoutVars>
          <dgm:chMax val="1"/>
          <dgm:chPref val="1"/>
        </dgm:presLayoutVars>
      </dgm:prSet>
      <dgm:spPr/>
    </dgm:pt>
    <dgm:pt modelId="{274DA236-40E3-446F-B0C2-EF983E068B44}" type="pres">
      <dgm:prSet presAssocID="{96406716-00F6-44AA-8EE3-97061C9B3477}" presName="sibTrans" presStyleCnt="0"/>
      <dgm:spPr/>
    </dgm:pt>
    <dgm:pt modelId="{B4760F02-EC3E-4985-8FD3-DF78C8AA497C}" type="pres">
      <dgm:prSet presAssocID="{D2B9579C-F3BB-4079-9598-4CC793FC3AC7}" presName="compNode" presStyleCnt="0"/>
      <dgm:spPr/>
    </dgm:pt>
    <dgm:pt modelId="{6695A4E5-8283-4C92-B393-7FBBFB9DC49D}" type="pres">
      <dgm:prSet presAssocID="{D2B9579C-F3BB-4079-9598-4CC793FC3AC7}" presName="iconBgRect" presStyleLbl="bgShp" presStyleIdx="1" presStyleCnt="3"/>
      <dgm:spPr/>
    </dgm:pt>
    <dgm:pt modelId="{BC5C9E66-BFA6-4C91-869C-1920CB008BF8}" type="pres">
      <dgm:prSet presAssocID="{D2B9579C-F3BB-4079-9598-4CC793FC3A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578CD13-5BE2-4C71-9EA5-F344923DFE18}" type="pres">
      <dgm:prSet presAssocID="{D2B9579C-F3BB-4079-9598-4CC793FC3AC7}" presName="spaceRect" presStyleCnt="0"/>
      <dgm:spPr/>
    </dgm:pt>
    <dgm:pt modelId="{749CDBDA-CD6B-4AB9-871B-2125777F936D}" type="pres">
      <dgm:prSet presAssocID="{D2B9579C-F3BB-4079-9598-4CC793FC3AC7}" presName="textRect" presStyleLbl="revTx" presStyleIdx="1" presStyleCnt="3">
        <dgm:presLayoutVars>
          <dgm:chMax val="1"/>
          <dgm:chPref val="1"/>
        </dgm:presLayoutVars>
      </dgm:prSet>
      <dgm:spPr/>
    </dgm:pt>
    <dgm:pt modelId="{B01F3931-88EE-4C93-92DB-3A8A6AE1859A}" type="pres">
      <dgm:prSet presAssocID="{582A553C-B7E6-4FA1-BB03-EE4E7CAAEA56}" presName="sibTrans" presStyleCnt="0"/>
      <dgm:spPr/>
    </dgm:pt>
    <dgm:pt modelId="{5A1BFC61-73EF-426D-A2BD-9622A03124A4}" type="pres">
      <dgm:prSet presAssocID="{D35F8E5F-4F4C-42A2-8701-C7951430D119}" presName="compNode" presStyleCnt="0"/>
      <dgm:spPr/>
    </dgm:pt>
    <dgm:pt modelId="{E0161C2A-9BC6-44F2-A2B9-C8609D9C5EA9}" type="pres">
      <dgm:prSet presAssocID="{D35F8E5F-4F4C-42A2-8701-C7951430D119}" presName="iconBgRect" presStyleLbl="bgShp" presStyleIdx="2" presStyleCnt="3"/>
      <dgm:spPr/>
    </dgm:pt>
    <dgm:pt modelId="{0F7EEAF4-35A9-456E-8986-8687495F7582}" type="pres">
      <dgm:prSet presAssocID="{D35F8E5F-4F4C-42A2-8701-C7951430D1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7C8F702-DF17-46FB-A0CA-2EB98E0D5147}" type="pres">
      <dgm:prSet presAssocID="{D35F8E5F-4F4C-42A2-8701-C7951430D119}" presName="spaceRect" presStyleCnt="0"/>
      <dgm:spPr/>
    </dgm:pt>
    <dgm:pt modelId="{A3C27801-5153-4B57-A950-4989B412BD7E}" type="pres">
      <dgm:prSet presAssocID="{D35F8E5F-4F4C-42A2-8701-C7951430D11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D16810-33EB-4582-8180-491D71011449}" srcId="{F1B1B7BF-7356-46C2-B2CA-599D6958D673}" destId="{0EC2BC35-FA03-4D01-9CA5-7E3CC39AB604}" srcOrd="0" destOrd="0" parTransId="{121A2111-6F33-456F-8142-67CB34A1312B}" sibTransId="{96406716-00F6-44AA-8EE3-97061C9B3477}"/>
    <dgm:cxn modelId="{B9A80A25-D8D2-40CB-AFC9-CAC32F2397FB}" srcId="{F1B1B7BF-7356-46C2-B2CA-599D6958D673}" destId="{D2B9579C-F3BB-4079-9598-4CC793FC3AC7}" srcOrd="1" destOrd="0" parTransId="{DA89BDF5-A7F7-4B45-88FA-81A9143438E1}" sibTransId="{582A553C-B7E6-4FA1-BB03-EE4E7CAAEA56}"/>
    <dgm:cxn modelId="{0063BA3B-4ADC-4700-A5EB-BC7135E77A71}" type="presOf" srcId="{F1B1B7BF-7356-46C2-B2CA-599D6958D673}" destId="{DDFC538D-4B45-47FA-BF5E-80A5067197C4}" srcOrd="0" destOrd="0" presId="urn:microsoft.com/office/officeart/2018/5/layout/IconCircleLabelList"/>
    <dgm:cxn modelId="{FE1D105D-D41A-405F-BEB5-E7CF634183A4}" type="presOf" srcId="{D35F8E5F-4F4C-42A2-8701-C7951430D119}" destId="{A3C27801-5153-4B57-A950-4989B412BD7E}" srcOrd="0" destOrd="0" presId="urn:microsoft.com/office/officeart/2018/5/layout/IconCircleLabelList"/>
    <dgm:cxn modelId="{86AD5745-7E3F-4636-9469-B123D9B02B2E}" srcId="{F1B1B7BF-7356-46C2-B2CA-599D6958D673}" destId="{D35F8E5F-4F4C-42A2-8701-C7951430D119}" srcOrd="2" destOrd="0" parTransId="{99DF5941-9366-41C2-8F0F-3855D5B5100C}" sibTransId="{D62C92F3-589D-405E-9C4D-8DB5E934D83F}"/>
    <dgm:cxn modelId="{0F81BD95-9BFF-422B-BBA0-1D7BECDB2A98}" type="presOf" srcId="{0EC2BC35-FA03-4D01-9CA5-7E3CC39AB604}" destId="{0BBEA29E-B911-441C-878D-C31B9245D0DF}" srcOrd="0" destOrd="0" presId="urn:microsoft.com/office/officeart/2018/5/layout/IconCircleLabelList"/>
    <dgm:cxn modelId="{15DE98E3-9CC5-4BE4-B0A8-E6E53531DC4D}" type="presOf" srcId="{D2B9579C-F3BB-4079-9598-4CC793FC3AC7}" destId="{749CDBDA-CD6B-4AB9-871B-2125777F936D}" srcOrd="0" destOrd="0" presId="urn:microsoft.com/office/officeart/2018/5/layout/IconCircleLabelList"/>
    <dgm:cxn modelId="{57DA9364-F277-4373-B736-FAA2F0A1525C}" type="presParOf" srcId="{DDFC538D-4B45-47FA-BF5E-80A5067197C4}" destId="{83D45251-AF91-42A9-A023-CA0536FE31AC}" srcOrd="0" destOrd="0" presId="urn:microsoft.com/office/officeart/2018/5/layout/IconCircleLabelList"/>
    <dgm:cxn modelId="{B491018D-6052-49BF-BE14-0BD3627BA0B4}" type="presParOf" srcId="{83D45251-AF91-42A9-A023-CA0536FE31AC}" destId="{2F7E103F-DA64-4FB1-BDC8-C75452BDF25E}" srcOrd="0" destOrd="0" presId="urn:microsoft.com/office/officeart/2018/5/layout/IconCircleLabelList"/>
    <dgm:cxn modelId="{60E6ADF8-DA4E-48C9-A2D6-A48593916655}" type="presParOf" srcId="{83D45251-AF91-42A9-A023-CA0536FE31AC}" destId="{873AC42E-58A6-426C-A1F5-08BA0B4D5E25}" srcOrd="1" destOrd="0" presId="urn:microsoft.com/office/officeart/2018/5/layout/IconCircleLabelList"/>
    <dgm:cxn modelId="{6EAEFDCE-69F3-400A-A84C-1A10811993BE}" type="presParOf" srcId="{83D45251-AF91-42A9-A023-CA0536FE31AC}" destId="{8DB76E50-8684-4862-90ED-1F307AF703AE}" srcOrd="2" destOrd="0" presId="urn:microsoft.com/office/officeart/2018/5/layout/IconCircleLabelList"/>
    <dgm:cxn modelId="{95A6E77F-CF01-44AE-954B-D4431A108ED6}" type="presParOf" srcId="{83D45251-AF91-42A9-A023-CA0536FE31AC}" destId="{0BBEA29E-B911-441C-878D-C31B9245D0DF}" srcOrd="3" destOrd="0" presId="urn:microsoft.com/office/officeart/2018/5/layout/IconCircleLabelList"/>
    <dgm:cxn modelId="{3CF42004-2635-4F74-8EBB-0479D5D0AB18}" type="presParOf" srcId="{DDFC538D-4B45-47FA-BF5E-80A5067197C4}" destId="{274DA236-40E3-446F-B0C2-EF983E068B44}" srcOrd="1" destOrd="0" presId="urn:microsoft.com/office/officeart/2018/5/layout/IconCircleLabelList"/>
    <dgm:cxn modelId="{B43D7DD9-C035-4F97-AB0B-79A51B48A213}" type="presParOf" srcId="{DDFC538D-4B45-47FA-BF5E-80A5067197C4}" destId="{B4760F02-EC3E-4985-8FD3-DF78C8AA497C}" srcOrd="2" destOrd="0" presId="urn:microsoft.com/office/officeart/2018/5/layout/IconCircleLabelList"/>
    <dgm:cxn modelId="{8136BADA-15AB-446F-B7D3-7180F7D23FC0}" type="presParOf" srcId="{B4760F02-EC3E-4985-8FD3-DF78C8AA497C}" destId="{6695A4E5-8283-4C92-B393-7FBBFB9DC49D}" srcOrd="0" destOrd="0" presId="urn:microsoft.com/office/officeart/2018/5/layout/IconCircleLabelList"/>
    <dgm:cxn modelId="{D9947ADA-0520-464D-9E67-733BCDCB4461}" type="presParOf" srcId="{B4760F02-EC3E-4985-8FD3-DF78C8AA497C}" destId="{BC5C9E66-BFA6-4C91-869C-1920CB008BF8}" srcOrd="1" destOrd="0" presId="urn:microsoft.com/office/officeart/2018/5/layout/IconCircleLabelList"/>
    <dgm:cxn modelId="{854E9721-8450-4BC3-84BD-2609B251B44C}" type="presParOf" srcId="{B4760F02-EC3E-4985-8FD3-DF78C8AA497C}" destId="{3578CD13-5BE2-4C71-9EA5-F344923DFE18}" srcOrd="2" destOrd="0" presId="urn:microsoft.com/office/officeart/2018/5/layout/IconCircleLabelList"/>
    <dgm:cxn modelId="{8DDB65A0-7567-4C29-A362-AEE0A3DA8352}" type="presParOf" srcId="{B4760F02-EC3E-4985-8FD3-DF78C8AA497C}" destId="{749CDBDA-CD6B-4AB9-871B-2125777F936D}" srcOrd="3" destOrd="0" presId="urn:microsoft.com/office/officeart/2018/5/layout/IconCircleLabelList"/>
    <dgm:cxn modelId="{B817654F-2125-4239-97A3-6989FDF70EC8}" type="presParOf" srcId="{DDFC538D-4B45-47FA-BF5E-80A5067197C4}" destId="{B01F3931-88EE-4C93-92DB-3A8A6AE1859A}" srcOrd="3" destOrd="0" presId="urn:microsoft.com/office/officeart/2018/5/layout/IconCircleLabelList"/>
    <dgm:cxn modelId="{51D2C869-4FEA-47DA-9983-0DFB393BD82E}" type="presParOf" srcId="{DDFC538D-4B45-47FA-BF5E-80A5067197C4}" destId="{5A1BFC61-73EF-426D-A2BD-9622A03124A4}" srcOrd="4" destOrd="0" presId="urn:microsoft.com/office/officeart/2018/5/layout/IconCircleLabelList"/>
    <dgm:cxn modelId="{C0202D2D-28CF-4BCC-AAD4-A355B551D273}" type="presParOf" srcId="{5A1BFC61-73EF-426D-A2BD-9622A03124A4}" destId="{E0161C2A-9BC6-44F2-A2B9-C8609D9C5EA9}" srcOrd="0" destOrd="0" presId="urn:microsoft.com/office/officeart/2018/5/layout/IconCircleLabelList"/>
    <dgm:cxn modelId="{D7D8F753-68C7-4D5B-B9D3-3027F8AAF388}" type="presParOf" srcId="{5A1BFC61-73EF-426D-A2BD-9622A03124A4}" destId="{0F7EEAF4-35A9-456E-8986-8687495F7582}" srcOrd="1" destOrd="0" presId="urn:microsoft.com/office/officeart/2018/5/layout/IconCircleLabelList"/>
    <dgm:cxn modelId="{47AAB79A-6685-4135-AD0D-E7F14484B32F}" type="presParOf" srcId="{5A1BFC61-73EF-426D-A2BD-9622A03124A4}" destId="{E7C8F702-DF17-46FB-A0CA-2EB98E0D5147}" srcOrd="2" destOrd="0" presId="urn:microsoft.com/office/officeart/2018/5/layout/IconCircleLabelList"/>
    <dgm:cxn modelId="{7636D536-5BBB-4444-88F2-34D6B146E9FC}" type="presParOf" srcId="{5A1BFC61-73EF-426D-A2BD-9622A03124A4}" destId="{A3C27801-5153-4B57-A950-4989B412BD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979BF5-BF5B-4DB0-9E80-CFB1F69FE0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75B9F16-C9EE-4853-B346-70DBBBD01F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'A Survey on IoT-based Sensors for Waste Management Systems' - IEEE Xplore</a:t>
          </a:r>
        </a:p>
      </dgm:t>
    </dgm:pt>
    <dgm:pt modelId="{FF1EF56E-5D3C-448F-B7D7-A334FC7E17C2}" type="parTrans" cxnId="{280737D6-FB0F-42A3-9D0D-4002E026FE36}">
      <dgm:prSet/>
      <dgm:spPr/>
      <dgm:t>
        <a:bodyPr/>
        <a:lstStyle/>
        <a:p>
          <a:endParaRPr lang="en-US"/>
        </a:p>
      </dgm:t>
    </dgm:pt>
    <dgm:pt modelId="{ED27457A-F47F-4EBE-A7C3-D03CD488FD60}" type="sibTrans" cxnId="{280737D6-FB0F-42A3-9D0D-4002E026FE36}">
      <dgm:prSet/>
      <dgm:spPr/>
      <dgm:t>
        <a:bodyPr/>
        <a:lstStyle/>
        <a:p>
          <a:endParaRPr lang="en-US"/>
        </a:p>
      </dgm:t>
    </dgm:pt>
    <dgm:pt modelId="{F443768B-2E9B-49BF-AA0E-C4D2C24088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'Implementation of IoT for Smart Waste Management in Smart Cities' - Journal of Smart Cities and Sustainable Development</a:t>
          </a:r>
        </a:p>
      </dgm:t>
    </dgm:pt>
    <dgm:pt modelId="{20143234-4218-475C-8D2A-A8D678D94395}" type="parTrans" cxnId="{77908F1B-94C3-423A-B748-EC32C8635003}">
      <dgm:prSet/>
      <dgm:spPr/>
      <dgm:t>
        <a:bodyPr/>
        <a:lstStyle/>
        <a:p>
          <a:endParaRPr lang="en-US"/>
        </a:p>
      </dgm:t>
    </dgm:pt>
    <dgm:pt modelId="{2E95F65E-433D-44A3-80E0-4E65E0B0FD31}" type="sibTrans" cxnId="{77908F1B-94C3-423A-B748-EC32C8635003}">
      <dgm:prSet/>
      <dgm:spPr/>
      <dgm:t>
        <a:bodyPr/>
        <a:lstStyle/>
        <a:p>
          <a:endParaRPr lang="en-US"/>
        </a:p>
      </dgm:t>
    </dgm:pt>
    <dgm:pt modelId="{0443DDE5-04F6-4C80-9EB5-811F3C98FF14}" type="pres">
      <dgm:prSet presAssocID="{83979BF5-BF5B-4DB0-9E80-CFB1F69FE0F4}" presName="root" presStyleCnt="0">
        <dgm:presLayoutVars>
          <dgm:dir/>
          <dgm:resizeHandles val="exact"/>
        </dgm:presLayoutVars>
      </dgm:prSet>
      <dgm:spPr/>
    </dgm:pt>
    <dgm:pt modelId="{093B3D73-B90F-4D6F-837B-FD95F7F7D22C}" type="pres">
      <dgm:prSet presAssocID="{A75B9F16-C9EE-4853-B346-70DBBBD01F50}" presName="compNode" presStyleCnt="0"/>
      <dgm:spPr/>
    </dgm:pt>
    <dgm:pt modelId="{07B7B397-D778-4310-9C01-13CFE2E0AF0F}" type="pres">
      <dgm:prSet presAssocID="{A75B9F16-C9EE-4853-B346-70DBBBD01F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CDE9D31E-1172-4297-A41B-4D0C9C39C854}" type="pres">
      <dgm:prSet presAssocID="{A75B9F16-C9EE-4853-B346-70DBBBD01F50}" presName="spaceRect" presStyleCnt="0"/>
      <dgm:spPr/>
    </dgm:pt>
    <dgm:pt modelId="{6F325B5C-D506-4570-A854-1CDBAAA481CD}" type="pres">
      <dgm:prSet presAssocID="{A75B9F16-C9EE-4853-B346-70DBBBD01F50}" presName="textRect" presStyleLbl="revTx" presStyleIdx="0" presStyleCnt="2">
        <dgm:presLayoutVars>
          <dgm:chMax val="1"/>
          <dgm:chPref val="1"/>
        </dgm:presLayoutVars>
      </dgm:prSet>
      <dgm:spPr/>
    </dgm:pt>
    <dgm:pt modelId="{B2AF3207-CD04-45F2-90CE-FA4013999EA6}" type="pres">
      <dgm:prSet presAssocID="{ED27457A-F47F-4EBE-A7C3-D03CD488FD60}" presName="sibTrans" presStyleCnt="0"/>
      <dgm:spPr/>
    </dgm:pt>
    <dgm:pt modelId="{46311D83-6FFA-4D36-99C8-5409C10208C9}" type="pres">
      <dgm:prSet presAssocID="{F443768B-2E9B-49BF-AA0E-C4D2C2408867}" presName="compNode" presStyleCnt="0"/>
      <dgm:spPr/>
    </dgm:pt>
    <dgm:pt modelId="{4749EA90-91B5-4620-8349-7FB7493A06CA}" type="pres">
      <dgm:prSet presAssocID="{F443768B-2E9B-49BF-AA0E-C4D2C24088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entabilidade"/>
        </a:ext>
      </dgm:extLst>
    </dgm:pt>
    <dgm:pt modelId="{0B06FEA5-04B8-4A21-BF05-A404C77ACDC0}" type="pres">
      <dgm:prSet presAssocID="{F443768B-2E9B-49BF-AA0E-C4D2C2408867}" presName="spaceRect" presStyleCnt="0"/>
      <dgm:spPr/>
    </dgm:pt>
    <dgm:pt modelId="{93E8F584-EF8B-4239-8748-D797DC668B78}" type="pres">
      <dgm:prSet presAssocID="{F443768B-2E9B-49BF-AA0E-C4D2C240886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7908F1B-94C3-423A-B748-EC32C8635003}" srcId="{83979BF5-BF5B-4DB0-9E80-CFB1F69FE0F4}" destId="{F443768B-2E9B-49BF-AA0E-C4D2C2408867}" srcOrd="1" destOrd="0" parTransId="{20143234-4218-475C-8D2A-A8D678D94395}" sibTransId="{2E95F65E-433D-44A3-80E0-4E65E0B0FD31}"/>
    <dgm:cxn modelId="{1E835C24-1A58-420A-A87E-21C9B7581484}" type="presOf" srcId="{F443768B-2E9B-49BF-AA0E-C4D2C2408867}" destId="{93E8F584-EF8B-4239-8748-D797DC668B78}" srcOrd="0" destOrd="0" presId="urn:microsoft.com/office/officeart/2018/2/layout/IconLabelList"/>
    <dgm:cxn modelId="{7FA9EAAA-C79D-4C6B-84A8-6FB46FC0B7A6}" type="presOf" srcId="{83979BF5-BF5B-4DB0-9E80-CFB1F69FE0F4}" destId="{0443DDE5-04F6-4C80-9EB5-811F3C98FF14}" srcOrd="0" destOrd="0" presId="urn:microsoft.com/office/officeart/2018/2/layout/IconLabelList"/>
    <dgm:cxn modelId="{280737D6-FB0F-42A3-9D0D-4002E026FE36}" srcId="{83979BF5-BF5B-4DB0-9E80-CFB1F69FE0F4}" destId="{A75B9F16-C9EE-4853-B346-70DBBBD01F50}" srcOrd="0" destOrd="0" parTransId="{FF1EF56E-5D3C-448F-B7D7-A334FC7E17C2}" sibTransId="{ED27457A-F47F-4EBE-A7C3-D03CD488FD60}"/>
    <dgm:cxn modelId="{47C8A2EE-923B-4A19-B4EC-A18DDF099F20}" type="presOf" srcId="{A75B9F16-C9EE-4853-B346-70DBBBD01F50}" destId="{6F325B5C-D506-4570-A854-1CDBAAA481CD}" srcOrd="0" destOrd="0" presId="urn:microsoft.com/office/officeart/2018/2/layout/IconLabelList"/>
    <dgm:cxn modelId="{CCD7DACC-516F-4E6A-8832-B12DDF59BD1A}" type="presParOf" srcId="{0443DDE5-04F6-4C80-9EB5-811F3C98FF14}" destId="{093B3D73-B90F-4D6F-837B-FD95F7F7D22C}" srcOrd="0" destOrd="0" presId="urn:microsoft.com/office/officeart/2018/2/layout/IconLabelList"/>
    <dgm:cxn modelId="{A7EB3D0F-7121-47EC-AFCF-19FFF7370877}" type="presParOf" srcId="{093B3D73-B90F-4D6F-837B-FD95F7F7D22C}" destId="{07B7B397-D778-4310-9C01-13CFE2E0AF0F}" srcOrd="0" destOrd="0" presId="urn:microsoft.com/office/officeart/2018/2/layout/IconLabelList"/>
    <dgm:cxn modelId="{C46D36D6-FB2D-4CDC-9CFD-AAF8CB3F0FBA}" type="presParOf" srcId="{093B3D73-B90F-4D6F-837B-FD95F7F7D22C}" destId="{CDE9D31E-1172-4297-A41B-4D0C9C39C854}" srcOrd="1" destOrd="0" presId="urn:microsoft.com/office/officeart/2018/2/layout/IconLabelList"/>
    <dgm:cxn modelId="{81E98BE3-FBA2-4062-A0D6-1127384F9CBE}" type="presParOf" srcId="{093B3D73-B90F-4D6F-837B-FD95F7F7D22C}" destId="{6F325B5C-D506-4570-A854-1CDBAAA481CD}" srcOrd="2" destOrd="0" presId="urn:microsoft.com/office/officeart/2018/2/layout/IconLabelList"/>
    <dgm:cxn modelId="{3D9012ED-A9C4-4E07-9647-5FEE8723C9FC}" type="presParOf" srcId="{0443DDE5-04F6-4C80-9EB5-811F3C98FF14}" destId="{B2AF3207-CD04-45F2-90CE-FA4013999EA6}" srcOrd="1" destOrd="0" presId="urn:microsoft.com/office/officeart/2018/2/layout/IconLabelList"/>
    <dgm:cxn modelId="{BD3BC554-0F60-4101-B363-10BB902B536A}" type="presParOf" srcId="{0443DDE5-04F6-4C80-9EB5-811F3C98FF14}" destId="{46311D83-6FFA-4D36-99C8-5409C10208C9}" srcOrd="2" destOrd="0" presId="urn:microsoft.com/office/officeart/2018/2/layout/IconLabelList"/>
    <dgm:cxn modelId="{16594DB2-4909-4CBA-A9A5-0AD6D1FBFA20}" type="presParOf" srcId="{46311D83-6FFA-4D36-99C8-5409C10208C9}" destId="{4749EA90-91B5-4620-8349-7FB7493A06CA}" srcOrd="0" destOrd="0" presId="urn:microsoft.com/office/officeart/2018/2/layout/IconLabelList"/>
    <dgm:cxn modelId="{8CF9B60A-AF98-4200-9CB5-B03E2038DFA0}" type="presParOf" srcId="{46311D83-6FFA-4D36-99C8-5409C10208C9}" destId="{0B06FEA5-04B8-4A21-BF05-A404C77ACDC0}" srcOrd="1" destOrd="0" presId="urn:microsoft.com/office/officeart/2018/2/layout/IconLabelList"/>
    <dgm:cxn modelId="{43BA60DE-ADE1-43D4-B564-75EA0562134A}" type="presParOf" srcId="{46311D83-6FFA-4D36-99C8-5409C10208C9}" destId="{93E8F584-EF8B-4239-8748-D797DC668B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AB1DD-4610-4D98-99DD-A8B6079895DC}">
      <dsp:nvSpPr>
        <dsp:cNvPr id="0" name=""/>
        <dsp:cNvSpPr/>
      </dsp:nvSpPr>
      <dsp:spPr>
        <a:xfrm>
          <a:off x="0" y="431239"/>
          <a:ext cx="500012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9F5D5-A6E7-4BC0-8757-E9B332EE98EB}">
      <dsp:nvSpPr>
        <dsp:cNvPr id="0" name=""/>
        <dsp:cNvSpPr/>
      </dsp:nvSpPr>
      <dsp:spPr>
        <a:xfrm>
          <a:off x="250006" y="224599"/>
          <a:ext cx="3500086" cy="4132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Erik Eiji Matsuzaki - 824224220</a:t>
          </a:r>
        </a:p>
      </dsp:txBody>
      <dsp:txXfrm>
        <a:off x="270181" y="244774"/>
        <a:ext cx="3459736" cy="372930"/>
      </dsp:txXfrm>
    </dsp:sp>
    <dsp:sp modelId="{924DBE90-4953-4728-8A8B-F98F66308AE7}">
      <dsp:nvSpPr>
        <dsp:cNvPr id="0" name=""/>
        <dsp:cNvSpPr/>
      </dsp:nvSpPr>
      <dsp:spPr>
        <a:xfrm>
          <a:off x="0" y="1066279"/>
          <a:ext cx="500012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419125"/>
              <a:satOff val="5687"/>
              <a:lumOff val="12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B348E-6CB6-4C4B-B1A7-3401141B69FD}">
      <dsp:nvSpPr>
        <dsp:cNvPr id="0" name=""/>
        <dsp:cNvSpPr/>
      </dsp:nvSpPr>
      <dsp:spPr>
        <a:xfrm>
          <a:off x="250006" y="859639"/>
          <a:ext cx="3500086" cy="413280"/>
        </a:xfrm>
        <a:prstGeom prst="roundRect">
          <a:avLst/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João Victor Gouveia </a:t>
          </a:r>
          <a:r>
            <a:rPr lang="en-US" sz="1400" kern="1200" dirty="0" err="1"/>
            <a:t>Santinello</a:t>
          </a:r>
          <a:r>
            <a:rPr lang="en-US" sz="1400" kern="1200" dirty="0"/>
            <a:t> - 824212987</a:t>
          </a:r>
        </a:p>
      </dsp:txBody>
      <dsp:txXfrm>
        <a:off x="270181" y="879814"/>
        <a:ext cx="3459736" cy="372930"/>
      </dsp:txXfrm>
    </dsp:sp>
    <dsp:sp modelId="{9CF56228-B5AE-4DA9-8B69-47A4C3D3CC7C}">
      <dsp:nvSpPr>
        <dsp:cNvPr id="0" name=""/>
        <dsp:cNvSpPr/>
      </dsp:nvSpPr>
      <dsp:spPr>
        <a:xfrm>
          <a:off x="0" y="1701319"/>
          <a:ext cx="500012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2838251"/>
              <a:satOff val="11375"/>
              <a:lumOff val="24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CBC4E-680E-4B03-8997-3E5F09802071}">
      <dsp:nvSpPr>
        <dsp:cNvPr id="0" name=""/>
        <dsp:cNvSpPr/>
      </dsp:nvSpPr>
      <dsp:spPr>
        <a:xfrm>
          <a:off x="250006" y="1494680"/>
          <a:ext cx="3500086" cy="413280"/>
        </a:xfrm>
        <a:prstGeom prst="roundRect">
          <a:avLst/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Isaac de Melo Souza - 824222167</a:t>
          </a:r>
        </a:p>
      </dsp:txBody>
      <dsp:txXfrm>
        <a:off x="270181" y="1514855"/>
        <a:ext cx="3459736" cy="372930"/>
      </dsp:txXfrm>
    </dsp:sp>
    <dsp:sp modelId="{2C19303B-A7E0-4930-9E77-0ABFAF4303FC}">
      <dsp:nvSpPr>
        <dsp:cNvPr id="0" name=""/>
        <dsp:cNvSpPr/>
      </dsp:nvSpPr>
      <dsp:spPr>
        <a:xfrm>
          <a:off x="0" y="2336359"/>
          <a:ext cx="500012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257376"/>
              <a:satOff val="17062"/>
              <a:lumOff val="36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647AB-A44B-4681-A832-E104F3463BD6}">
      <dsp:nvSpPr>
        <dsp:cNvPr id="0" name=""/>
        <dsp:cNvSpPr/>
      </dsp:nvSpPr>
      <dsp:spPr>
        <a:xfrm>
          <a:off x="250006" y="2129720"/>
          <a:ext cx="3500086" cy="413280"/>
        </a:xfrm>
        <a:prstGeom prst="roundRect">
          <a:avLst/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Kauê Vieira Cerqueira - 824217712</a:t>
          </a:r>
        </a:p>
      </dsp:txBody>
      <dsp:txXfrm>
        <a:off x="270181" y="2149895"/>
        <a:ext cx="3459736" cy="372930"/>
      </dsp:txXfrm>
    </dsp:sp>
    <dsp:sp modelId="{0D7BDC63-8AC4-4EAC-B48D-7B4381F7652E}">
      <dsp:nvSpPr>
        <dsp:cNvPr id="0" name=""/>
        <dsp:cNvSpPr/>
      </dsp:nvSpPr>
      <dsp:spPr>
        <a:xfrm>
          <a:off x="0" y="2971400"/>
          <a:ext cx="500012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5676501"/>
              <a:satOff val="22749"/>
              <a:lumOff val="49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1E09A-DBAF-4AE1-B733-E86758C182AB}">
      <dsp:nvSpPr>
        <dsp:cNvPr id="0" name=""/>
        <dsp:cNvSpPr/>
      </dsp:nvSpPr>
      <dsp:spPr>
        <a:xfrm>
          <a:off x="250006" y="2764759"/>
          <a:ext cx="3500086" cy="413280"/>
        </a:xfrm>
        <a:prstGeom prst="roundRect">
          <a:avLst/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Ysadora da Silva Chacon Milani </a:t>
          </a:r>
          <a:r>
            <a:rPr lang="en-US" sz="1400" kern="1200"/>
            <a:t>- </a:t>
          </a:r>
          <a:r>
            <a:rPr lang="pt-BR" sz="1400" b="0" i="0" kern="1200"/>
            <a:t>824217796</a:t>
          </a:r>
          <a:endParaRPr lang="en-US" sz="1400" kern="1200" dirty="0"/>
        </a:p>
      </dsp:txBody>
      <dsp:txXfrm>
        <a:off x="270181" y="2784934"/>
        <a:ext cx="3459736" cy="372930"/>
      </dsp:txXfrm>
    </dsp:sp>
    <dsp:sp modelId="{E0B4256F-FFD0-4A8E-85F3-96CC7F386E51}">
      <dsp:nvSpPr>
        <dsp:cNvPr id="0" name=""/>
        <dsp:cNvSpPr/>
      </dsp:nvSpPr>
      <dsp:spPr>
        <a:xfrm>
          <a:off x="0" y="3606440"/>
          <a:ext cx="500012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095626"/>
              <a:satOff val="28436"/>
              <a:lumOff val="61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7A567-C210-4E03-B62D-E2A3D5B87123}">
      <dsp:nvSpPr>
        <dsp:cNvPr id="0" name=""/>
        <dsp:cNvSpPr/>
      </dsp:nvSpPr>
      <dsp:spPr>
        <a:xfrm>
          <a:off x="250006" y="3399800"/>
          <a:ext cx="3500086" cy="413280"/>
        </a:xfrm>
        <a:prstGeom prst="roundRect">
          <a:avLst/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Guilherme da Costa Lima – 824215481</a:t>
          </a:r>
        </a:p>
      </dsp:txBody>
      <dsp:txXfrm>
        <a:off x="270181" y="3419975"/>
        <a:ext cx="3459736" cy="372930"/>
      </dsp:txXfrm>
    </dsp:sp>
    <dsp:sp modelId="{2E01BF18-0A38-4BCF-A719-9461DBE9CAE6}">
      <dsp:nvSpPr>
        <dsp:cNvPr id="0" name=""/>
        <dsp:cNvSpPr/>
      </dsp:nvSpPr>
      <dsp:spPr>
        <a:xfrm>
          <a:off x="0" y="4241480"/>
          <a:ext cx="500012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8514751"/>
              <a:satOff val="34124"/>
              <a:lumOff val="73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2BA82-A49F-4694-8227-FACD766995D3}">
      <dsp:nvSpPr>
        <dsp:cNvPr id="0" name=""/>
        <dsp:cNvSpPr/>
      </dsp:nvSpPr>
      <dsp:spPr>
        <a:xfrm>
          <a:off x="250006" y="4034840"/>
          <a:ext cx="3500086" cy="413280"/>
        </a:xfrm>
        <a:prstGeom prst="roundRect">
          <a:avLst/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Davy dos Santos Pereira da Silva – 82425841</a:t>
          </a:r>
        </a:p>
      </dsp:txBody>
      <dsp:txXfrm>
        <a:off x="270181" y="4055015"/>
        <a:ext cx="3459736" cy="372930"/>
      </dsp:txXfrm>
    </dsp:sp>
    <dsp:sp modelId="{8B89DA64-917E-4934-AE00-7F156E5B0ED1}">
      <dsp:nvSpPr>
        <dsp:cNvPr id="0" name=""/>
        <dsp:cNvSpPr/>
      </dsp:nvSpPr>
      <dsp:spPr>
        <a:xfrm>
          <a:off x="0" y="4876520"/>
          <a:ext cx="500012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0D0ED-50E0-4FBB-ACB7-B59EB2C799D4}">
      <dsp:nvSpPr>
        <dsp:cNvPr id="0" name=""/>
        <dsp:cNvSpPr/>
      </dsp:nvSpPr>
      <dsp:spPr>
        <a:xfrm>
          <a:off x="250006" y="4669880"/>
          <a:ext cx="3500086" cy="41328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Lucas </a:t>
          </a:r>
          <a:r>
            <a:rPr lang="en-US" sz="1400" kern="1200" dirty="0" err="1"/>
            <a:t>Coussirat</a:t>
          </a:r>
          <a:r>
            <a:rPr lang="en-US" sz="1400" kern="1200" dirty="0"/>
            <a:t> Pompeu Araujo - 82427261</a:t>
          </a:r>
        </a:p>
      </dsp:txBody>
      <dsp:txXfrm>
        <a:off x="270181" y="4690055"/>
        <a:ext cx="3459736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E93B7-AC8A-4D9B-8ADE-09A932490F3E}">
      <dsp:nvSpPr>
        <dsp:cNvPr id="0" name=""/>
        <dsp:cNvSpPr/>
      </dsp:nvSpPr>
      <dsp:spPr>
        <a:xfrm>
          <a:off x="0" y="35689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1. Introdução</a:t>
          </a:r>
        </a:p>
      </dsp:txBody>
      <dsp:txXfrm>
        <a:off x="39809" y="75498"/>
        <a:ext cx="4920506" cy="735872"/>
      </dsp:txXfrm>
    </dsp:sp>
    <dsp:sp modelId="{75FB9816-4DD3-40C6-ADA3-78AA0B0CF8F3}">
      <dsp:nvSpPr>
        <dsp:cNvPr id="0" name=""/>
        <dsp:cNvSpPr/>
      </dsp:nvSpPr>
      <dsp:spPr>
        <a:xfrm>
          <a:off x="0" y="949099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2. Desenvolvimento</a:t>
          </a:r>
        </a:p>
      </dsp:txBody>
      <dsp:txXfrm>
        <a:off x="39809" y="988908"/>
        <a:ext cx="4920506" cy="735872"/>
      </dsp:txXfrm>
    </dsp:sp>
    <dsp:sp modelId="{AD8DA77C-D6B9-4B0F-89E4-E1D144C0C303}">
      <dsp:nvSpPr>
        <dsp:cNvPr id="0" name=""/>
        <dsp:cNvSpPr/>
      </dsp:nvSpPr>
      <dsp:spPr>
        <a:xfrm>
          <a:off x="0" y="1862509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3. </a:t>
          </a:r>
          <a:r>
            <a:rPr lang="en-US" sz="3400" kern="1200" dirty="0" err="1"/>
            <a:t>Metodologia</a:t>
          </a:r>
          <a:endParaRPr lang="en-US" sz="3400" kern="1200" dirty="0"/>
        </a:p>
      </dsp:txBody>
      <dsp:txXfrm>
        <a:off x="39809" y="1902318"/>
        <a:ext cx="4920506" cy="735872"/>
      </dsp:txXfrm>
    </dsp:sp>
    <dsp:sp modelId="{78D19DFD-4C03-43B6-835D-5FEEE87F79CD}">
      <dsp:nvSpPr>
        <dsp:cNvPr id="0" name=""/>
        <dsp:cNvSpPr/>
      </dsp:nvSpPr>
      <dsp:spPr>
        <a:xfrm>
          <a:off x="0" y="2775920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4. </a:t>
          </a:r>
          <a:r>
            <a:rPr lang="en-US" sz="3400" kern="1200" dirty="0" err="1"/>
            <a:t>Desenv</a:t>
          </a:r>
          <a:r>
            <a:rPr lang="en-US" sz="3400" kern="1200" dirty="0"/>
            <a:t>. de Software</a:t>
          </a:r>
        </a:p>
      </dsp:txBody>
      <dsp:txXfrm>
        <a:off x="39809" y="2815729"/>
        <a:ext cx="4920506" cy="735872"/>
      </dsp:txXfrm>
    </dsp:sp>
    <dsp:sp modelId="{86AA3367-8C83-499B-9B49-8F83E20ECD38}">
      <dsp:nvSpPr>
        <dsp:cNvPr id="0" name=""/>
        <dsp:cNvSpPr/>
      </dsp:nvSpPr>
      <dsp:spPr>
        <a:xfrm>
          <a:off x="0" y="3689330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5. </a:t>
          </a:r>
          <a:r>
            <a:rPr lang="en-US" sz="3400" kern="1200" dirty="0" err="1"/>
            <a:t>Conclusão</a:t>
          </a:r>
          <a:endParaRPr lang="en-US" sz="3400" kern="1200" dirty="0"/>
        </a:p>
      </dsp:txBody>
      <dsp:txXfrm>
        <a:off x="39809" y="3729139"/>
        <a:ext cx="4920506" cy="735872"/>
      </dsp:txXfrm>
    </dsp:sp>
    <dsp:sp modelId="{E0644730-6063-4CD0-9F9F-F2EAA5158418}">
      <dsp:nvSpPr>
        <dsp:cNvPr id="0" name=""/>
        <dsp:cNvSpPr/>
      </dsp:nvSpPr>
      <dsp:spPr>
        <a:xfrm>
          <a:off x="0" y="4602740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6. </a:t>
          </a:r>
          <a:r>
            <a:rPr lang="en-US" sz="3400" kern="1200" dirty="0" err="1"/>
            <a:t>Bibliografia</a:t>
          </a:r>
          <a:endParaRPr lang="en-US" sz="3400" kern="1200" dirty="0"/>
        </a:p>
      </dsp:txBody>
      <dsp:txXfrm>
        <a:off x="39809" y="4642549"/>
        <a:ext cx="4920506" cy="735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E4F9A-778E-4A20-8FE9-98BA22339452}">
      <dsp:nvSpPr>
        <dsp:cNvPr id="0" name=""/>
        <dsp:cNvSpPr/>
      </dsp:nvSpPr>
      <dsp:spPr>
        <a:xfrm>
          <a:off x="0" y="18741"/>
          <a:ext cx="5000124" cy="266357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 crescimento urbano e populacional traz desafios à gestão de resíduos.</a:t>
          </a:r>
        </a:p>
      </dsp:txBody>
      <dsp:txXfrm>
        <a:off x="130025" y="148766"/>
        <a:ext cx="4740074" cy="2403528"/>
      </dsp:txXfrm>
    </dsp:sp>
    <dsp:sp modelId="{4B408D2A-AC23-4643-B09E-3EB3B6CA3FFA}">
      <dsp:nvSpPr>
        <dsp:cNvPr id="0" name=""/>
        <dsp:cNvSpPr/>
      </dsp:nvSpPr>
      <dsp:spPr>
        <a:xfrm>
          <a:off x="0" y="2771600"/>
          <a:ext cx="5000124" cy="2663578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Tecnologias como sensores em lixeiras e sistemas de monitoramento auxiliam na redução do acúmulo de lixo e impactos ambientais.</a:t>
          </a:r>
        </a:p>
      </dsp:txBody>
      <dsp:txXfrm>
        <a:off x="130025" y="2901625"/>
        <a:ext cx="4740074" cy="24035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0AA70-01CD-42A6-8EB5-16FE4292EF12}">
      <dsp:nvSpPr>
        <dsp:cNvPr id="0" name=""/>
        <dsp:cNvSpPr/>
      </dsp:nvSpPr>
      <dsp:spPr>
        <a:xfrm>
          <a:off x="1340365" y="406641"/>
          <a:ext cx="2319393" cy="2319393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Sensores com IoT medem o nível das lixeiras em tempo real.</a:t>
          </a:r>
        </a:p>
      </dsp:txBody>
      <dsp:txXfrm>
        <a:off x="1920213" y="406641"/>
        <a:ext cx="1159697" cy="1913499"/>
      </dsp:txXfrm>
    </dsp:sp>
    <dsp:sp modelId="{A9150C74-0403-4873-9B61-BE1321B73246}">
      <dsp:nvSpPr>
        <dsp:cNvPr id="0" name=""/>
        <dsp:cNvSpPr/>
      </dsp:nvSpPr>
      <dsp:spPr>
        <a:xfrm rot="7200000">
          <a:off x="2680535" y="2727885"/>
          <a:ext cx="2319393" cy="2319393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Dados são enviados via redes sem fio para monitoramento remoto.</a:t>
          </a:r>
        </a:p>
      </dsp:txBody>
      <dsp:txXfrm rot="-5400000">
        <a:off x="3059239" y="3409207"/>
        <a:ext cx="1913499" cy="1159697"/>
      </dsp:txXfrm>
    </dsp:sp>
    <dsp:sp modelId="{A0FD925D-B3E8-4E87-BBF5-52917B3C1ED8}">
      <dsp:nvSpPr>
        <dsp:cNvPr id="0" name=""/>
        <dsp:cNvSpPr/>
      </dsp:nvSpPr>
      <dsp:spPr>
        <a:xfrm rot="14400000">
          <a:off x="194" y="2727885"/>
          <a:ext cx="2319393" cy="2319393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Rotas eficientes reduzem poluição e CO₂.</a:t>
          </a:r>
        </a:p>
      </dsp:txBody>
      <dsp:txXfrm rot="5400000">
        <a:off x="27384" y="3409207"/>
        <a:ext cx="1913499" cy="1159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157BE-EE5A-4529-90C2-E95C1DA9FDA8}">
      <dsp:nvSpPr>
        <dsp:cNvPr id="0" name=""/>
        <dsp:cNvSpPr/>
      </dsp:nvSpPr>
      <dsp:spPr>
        <a:xfrm>
          <a:off x="1746655" y="60081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922196" y="644528"/>
        <a:ext cx="20088" cy="4017"/>
      </dsp:txXfrm>
    </dsp:sp>
    <dsp:sp modelId="{E452DF69-2E4F-4CD3-92E2-2358509B1A17}">
      <dsp:nvSpPr>
        <dsp:cNvPr id="0" name=""/>
        <dsp:cNvSpPr/>
      </dsp:nvSpPr>
      <dsp:spPr>
        <a:xfrm>
          <a:off x="1630" y="122490"/>
          <a:ext cx="1746825" cy="10480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Metodologia</a:t>
          </a:r>
        </a:p>
      </dsp:txBody>
      <dsp:txXfrm>
        <a:off x="1630" y="122490"/>
        <a:ext cx="1746825" cy="1048095"/>
      </dsp:txXfrm>
    </dsp:sp>
    <dsp:sp modelId="{ACA3CDAD-63C3-4B1F-AEBD-D38B7F583612}">
      <dsp:nvSpPr>
        <dsp:cNvPr id="0" name=""/>
        <dsp:cNvSpPr/>
      </dsp:nvSpPr>
      <dsp:spPr>
        <a:xfrm>
          <a:off x="3895250" y="60081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2"/>
              <a:satOff val="-584"/>
              <a:lumOff val="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70791" y="644528"/>
        <a:ext cx="20088" cy="4017"/>
      </dsp:txXfrm>
    </dsp:sp>
    <dsp:sp modelId="{09BDB878-5114-494E-9BD9-BDCB13E74B7D}">
      <dsp:nvSpPr>
        <dsp:cNvPr id="0" name=""/>
        <dsp:cNvSpPr/>
      </dsp:nvSpPr>
      <dsp:spPr>
        <a:xfrm>
          <a:off x="2150225" y="122490"/>
          <a:ext cx="1746825" cy="1048095"/>
        </a:xfrm>
        <a:prstGeom prst="rect">
          <a:avLst/>
        </a:prstGeom>
        <a:solidFill>
          <a:schemeClr val="accent2">
            <a:hueOff val="425593"/>
            <a:satOff val="-531"/>
            <a:lumOff val="1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Pesquisa e levantamento de dados</a:t>
          </a:r>
        </a:p>
      </dsp:txBody>
      <dsp:txXfrm>
        <a:off x="2150225" y="122490"/>
        <a:ext cx="1746825" cy="1048095"/>
      </dsp:txXfrm>
    </dsp:sp>
    <dsp:sp modelId="{BBFD3043-2993-446F-BA7F-04325966E5A2}">
      <dsp:nvSpPr>
        <dsp:cNvPr id="0" name=""/>
        <dsp:cNvSpPr/>
      </dsp:nvSpPr>
      <dsp:spPr>
        <a:xfrm>
          <a:off x="6043845" y="60081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219386" y="644528"/>
        <a:ext cx="20088" cy="4017"/>
      </dsp:txXfrm>
    </dsp:sp>
    <dsp:sp modelId="{16C5EFC5-733A-46D6-B2D1-C56BEB338091}">
      <dsp:nvSpPr>
        <dsp:cNvPr id="0" name=""/>
        <dsp:cNvSpPr/>
      </dsp:nvSpPr>
      <dsp:spPr>
        <a:xfrm>
          <a:off x="4298820" y="122490"/>
          <a:ext cx="1746825" cy="1048095"/>
        </a:xfrm>
        <a:prstGeom prst="rect">
          <a:avLst/>
        </a:prstGeom>
        <a:solidFill>
          <a:schemeClr val="accent2">
            <a:hueOff val="851185"/>
            <a:satOff val="-1062"/>
            <a:lumOff val="2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Primeiramente, deve-se levantar uma pesquisa sobre a quantificação de resíduos, </a:t>
          </a:r>
        </a:p>
      </dsp:txBody>
      <dsp:txXfrm>
        <a:off x="4298820" y="122490"/>
        <a:ext cx="1746825" cy="1048095"/>
      </dsp:txXfrm>
    </dsp:sp>
    <dsp:sp modelId="{29C4B906-524D-4404-B493-F16EC25AAC55}">
      <dsp:nvSpPr>
        <dsp:cNvPr id="0" name=""/>
        <dsp:cNvSpPr/>
      </dsp:nvSpPr>
      <dsp:spPr>
        <a:xfrm>
          <a:off x="875043" y="1168785"/>
          <a:ext cx="6445784" cy="371169"/>
        </a:xfrm>
        <a:custGeom>
          <a:avLst/>
          <a:gdLst/>
          <a:ahLst/>
          <a:cxnLst/>
          <a:rect l="0" t="0" r="0" b="0"/>
          <a:pathLst>
            <a:path>
              <a:moveTo>
                <a:pt x="6445784" y="0"/>
              </a:moveTo>
              <a:lnTo>
                <a:pt x="6445784" y="202684"/>
              </a:lnTo>
              <a:lnTo>
                <a:pt x="0" y="202684"/>
              </a:lnTo>
              <a:lnTo>
                <a:pt x="0" y="371169"/>
              </a:lnTo>
            </a:path>
          </a:pathLst>
        </a:custGeom>
        <a:noFill/>
        <a:ln w="9525" cap="flat" cmpd="sng" algn="ctr">
          <a:solidFill>
            <a:schemeClr val="accent2">
              <a:hueOff val="1404456"/>
              <a:satOff val="-1752"/>
              <a:lumOff val="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936478" y="1352361"/>
        <a:ext cx="322914" cy="4017"/>
      </dsp:txXfrm>
    </dsp:sp>
    <dsp:sp modelId="{CEBFB4FF-EE49-4099-B1E0-0798DF5B82B2}">
      <dsp:nvSpPr>
        <dsp:cNvPr id="0" name=""/>
        <dsp:cNvSpPr/>
      </dsp:nvSpPr>
      <dsp:spPr>
        <a:xfrm>
          <a:off x="6447415" y="122490"/>
          <a:ext cx="1746825" cy="1048095"/>
        </a:xfrm>
        <a:prstGeom prst="rect">
          <a:avLst/>
        </a:prstGeom>
        <a:solidFill>
          <a:schemeClr val="accent2">
            <a:hueOff val="1276778"/>
            <a:satOff val="-1592"/>
            <a:lumOff val="3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identificando os tipos, volumes e frequência. Após é necessária uma análise de </a:t>
          </a:r>
        </a:p>
      </dsp:txBody>
      <dsp:txXfrm>
        <a:off x="6447415" y="122490"/>
        <a:ext cx="1746825" cy="1048095"/>
      </dsp:txXfrm>
    </dsp:sp>
    <dsp:sp modelId="{C4BF0FEE-7E06-4C9B-9F25-8B29FFA9820A}">
      <dsp:nvSpPr>
        <dsp:cNvPr id="0" name=""/>
        <dsp:cNvSpPr/>
      </dsp:nvSpPr>
      <dsp:spPr>
        <a:xfrm>
          <a:off x="1746655" y="2050682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922196" y="2094393"/>
        <a:ext cx="20088" cy="4017"/>
      </dsp:txXfrm>
    </dsp:sp>
    <dsp:sp modelId="{BAFBAFB5-BC5A-4336-A277-831DAC91B1F6}">
      <dsp:nvSpPr>
        <dsp:cNvPr id="0" name=""/>
        <dsp:cNvSpPr/>
      </dsp:nvSpPr>
      <dsp:spPr>
        <a:xfrm>
          <a:off x="1630" y="1572354"/>
          <a:ext cx="1746825" cy="1048095"/>
        </a:xfrm>
        <a:prstGeom prst="rect">
          <a:avLst/>
        </a:prstGeom>
        <a:solidFill>
          <a:schemeClr val="accent2">
            <a:hueOff val="1702371"/>
            <a:satOff val="-2123"/>
            <a:lumOff val="4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infraestrutura para verificar e avaliar os pontos de coleta já existentes e os novos a </a:t>
          </a:r>
        </a:p>
      </dsp:txBody>
      <dsp:txXfrm>
        <a:off x="1630" y="1572354"/>
        <a:ext cx="1746825" cy="1048095"/>
      </dsp:txXfrm>
    </dsp:sp>
    <dsp:sp modelId="{A0C2838F-BAC5-4F7B-9A42-E6B99FE28895}">
      <dsp:nvSpPr>
        <dsp:cNvPr id="0" name=""/>
        <dsp:cNvSpPr/>
      </dsp:nvSpPr>
      <dsp:spPr>
        <a:xfrm>
          <a:off x="3895250" y="2050682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70791" y="2094393"/>
        <a:ext cx="20088" cy="4017"/>
      </dsp:txXfrm>
    </dsp:sp>
    <dsp:sp modelId="{AB3997BA-1EF2-43E2-A78D-AB2B0BCBB154}">
      <dsp:nvSpPr>
        <dsp:cNvPr id="0" name=""/>
        <dsp:cNvSpPr/>
      </dsp:nvSpPr>
      <dsp:spPr>
        <a:xfrm>
          <a:off x="2150225" y="1572354"/>
          <a:ext cx="1746825" cy="1048095"/>
        </a:xfrm>
        <a:prstGeom prst="rect">
          <a:avLst/>
        </a:prstGeom>
        <a:solidFill>
          <a:schemeClr val="accent2">
            <a:hueOff val="2127963"/>
            <a:satOff val="-2654"/>
            <a:lumOff val="6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serem implementados. </a:t>
          </a:r>
        </a:p>
      </dsp:txBody>
      <dsp:txXfrm>
        <a:off x="2150225" y="1572354"/>
        <a:ext cx="1746825" cy="1048095"/>
      </dsp:txXfrm>
    </dsp:sp>
    <dsp:sp modelId="{3F962778-954C-4324-AC2B-F4E315B3CBF4}">
      <dsp:nvSpPr>
        <dsp:cNvPr id="0" name=""/>
        <dsp:cNvSpPr/>
      </dsp:nvSpPr>
      <dsp:spPr>
        <a:xfrm>
          <a:off x="6043845" y="2050682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219386" y="2094393"/>
        <a:ext cx="20088" cy="4017"/>
      </dsp:txXfrm>
    </dsp:sp>
    <dsp:sp modelId="{9F023172-5EE5-45C5-B550-5A7E59B1C406}">
      <dsp:nvSpPr>
        <dsp:cNvPr id="0" name=""/>
        <dsp:cNvSpPr/>
      </dsp:nvSpPr>
      <dsp:spPr>
        <a:xfrm>
          <a:off x="4298820" y="1572354"/>
          <a:ext cx="1746825" cy="1048095"/>
        </a:xfrm>
        <a:prstGeom prst="rect">
          <a:avLst/>
        </a:prstGeom>
        <a:solidFill>
          <a:schemeClr val="accent2">
            <a:hueOff val="2553556"/>
            <a:satOff val="-3185"/>
            <a:lumOff val="7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Definição da Tecnologia Utilizada nos Sensores</a:t>
          </a:r>
        </a:p>
      </dsp:txBody>
      <dsp:txXfrm>
        <a:off x="4298820" y="1572354"/>
        <a:ext cx="1746825" cy="1048095"/>
      </dsp:txXfrm>
    </dsp:sp>
    <dsp:sp modelId="{72AEC67F-65DE-41F5-A4FE-C1F97F0B081F}">
      <dsp:nvSpPr>
        <dsp:cNvPr id="0" name=""/>
        <dsp:cNvSpPr/>
      </dsp:nvSpPr>
      <dsp:spPr>
        <a:xfrm>
          <a:off x="875043" y="2618650"/>
          <a:ext cx="6445784" cy="371169"/>
        </a:xfrm>
        <a:custGeom>
          <a:avLst/>
          <a:gdLst/>
          <a:ahLst/>
          <a:cxnLst/>
          <a:rect l="0" t="0" r="0" b="0"/>
          <a:pathLst>
            <a:path>
              <a:moveTo>
                <a:pt x="6445784" y="0"/>
              </a:moveTo>
              <a:lnTo>
                <a:pt x="6445784" y="202684"/>
              </a:lnTo>
              <a:lnTo>
                <a:pt x="0" y="202684"/>
              </a:lnTo>
              <a:lnTo>
                <a:pt x="0" y="371169"/>
              </a:lnTo>
            </a:path>
          </a:pathLst>
        </a:custGeom>
        <a:noFill/>
        <a:ln w="9525" cap="flat" cmpd="sng" algn="ctr">
          <a:solidFill>
            <a:schemeClr val="accent2">
              <a:hueOff val="3277063"/>
              <a:satOff val="-4087"/>
              <a:lumOff val="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936478" y="2802226"/>
        <a:ext cx="322914" cy="4017"/>
      </dsp:txXfrm>
    </dsp:sp>
    <dsp:sp modelId="{BB8BC9B0-C19A-4CCC-978C-17627002390D}">
      <dsp:nvSpPr>
        <dsp:cNvPr id="0" name=""/>
        <dsp:cNvSpPr/>
      </dsp:nvSpPr>
      <dsp:spPr>
        <a:xfrm>
          <a:off x="6447415" y="1572354"/>
          <a:ext cx="1746825" cy="1048095"/>
        </a:xfrm>
        <a:prstGeom prst="rect">
          <a:avLst/>
        </a:prstGeom>
        <a:solidFill>
          <a:schemeClr val="accent2">
            <a:hueOff val="2979148"/>
            <a:satOff val="-3716"/>
            <a:lumOff val="8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Com base nos dados coletados, é necessária a escolha da tecnologia utilizada nos </a:t>
          </a:r>
        </a:p>
      </dsp:txBody>
      <dsp:txXfrm>
        <a:off x="6447415" y="1572354"/>
        <a:ext cx="1746825" cy="1048095"/>
      </dsp:txXfrm>
    </dsp:sp>
    <dsp:sp modelId="{C1F80F21-1AD2-4D89-8C32-1ADC6CC465AF}">
      <dsp:nvSpPr>
        <dsp:cNvPr id="0" name=""/>
        <dsp:cNvSpPr/>
      </dsp:nvSpPr>
      <dsp:spPr>
        <a:xfrm>
          <a:off x="1746655" y="350054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922196" y="3544258"/>
        <a:ext cx="20088" cy="4017"/>
      </dsp:txXfrm>
    </dsp:sp>
    <dsp:sp modelId="{1B03E527-9A1F-405B-A39D-948A358394C5}">
      <dsp:nvSpPr>
        <dsp:cNvPr id="0" name=""/>
        <dsp:cNvSpPr/>
      </dsp:nvSpPr>
      <dsp:spPr>
        <a:xfrm>
          <a:off x="1630" y="3022219"/>
          <a:ext cx="1746825" cy="1048095"/>
        </a:xfrm>
        <a:prstGeom prst="rect">
          <a:avLst/>
        </a:prstGeom>
        <a:solidFill>
          <a:schemeClr val="accent2">
            <a:hueOff val="3404741"/>
            <a:satOff val="-4247"/>
            <a:lumOff val="9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sensores, sendo elas:</a:t>
          </a:r>
        </a:p>
      </dsp:txBody>
      <dsp:txXfrm>
        <a:off x="1630" y="3022219"/>
        <a:ext cx="1746825" cy="1048095"/>
      </dsp:txXfrm>
    </dsp:sp>
    <dsp:sp modelId="{10CC31B8-6CBC-414C-B32D-26231670764F}">
      <dsp:nvSpPr>
        <dsp:cNvPr id="0" name=""/>
        <dsp:cNvSpPr/>
      </dsp:nvSpPr>
      <dsp:spPr>
        <a:xfrm>
          <a:off x="3895250" y="350054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4213367"/>
              <a:satOff val="-5255"/>
              <a:lumOff val="123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70791" y="3544258"/>
        <a:ext cx="20088" cy="4017"/>
      </dsp:txXfrm>
    </dsp:sp>
    <dsp:sp modelId="{1ACDBF1B-EC35-48F8-8915-4F9A88DDDE9D}">
      <dsp:nvSpPr>
        <dsp:cNvPr id="0" name=""/>
        <dsp:cNvSpPr/>
      </dsp:nvSpPr>
      <dsp:spPr>
        <a:xfrm>
          <a:off x="2150225" y="3022219"/>
          <a:ext cx="1746825" cy="1048095"/>
        </a:xfrm>
        <a:prstGeom prst="rect">
          <a:avLst/>
        </a:prstGeom>
        <a:solidFill>
          <a:schemeClr val="accent2">
            <a:hueOff val="3830334"/>
            <a:satOff val="-4777"/>
            <a:lumOff val="11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Tecnologia Ultrassônica: Para medir o nível de enchimento das lixeiras</a:t>
          </a:r>
        </a:p>
      </dsp:txBody>
      <dsp:txXfrm>
        <a:off x="2150225" y="3022219"/>
        <a:ext cx="1746825" cy="1048095"/>
      </dsp:txXfrm>
    </dsp:sp>
    <dsp:sp modelId="{A7CFB924-AC23-428C-94DA-D440EC6C92FA}">
      <dsp:nvSpPr>
        <dsp:cNvPr id="0" name=""/>
        <dsp:cNvSpPr/>
      </dsp:nvSpPr>
      <dsp:spPr>
        <a:xfrm>
          <a:off x="6043845" y="350054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219386" y="3544258"/>
        <a:ext cx="20088" cy="4017"/>
      </dsp:txXfrm>
    </dsp:sp>
    <dsp:sp modelId="{9B15E133-D241-4ED9-BC78-B540D03C6295}">
      <dsp:nvSpPr>
        <dsp:cNvPr id="0" name=""/>
        <dsp:cNvSpPr/>
      </dsp:nvSpPr>
      <dsp:spPr>
        <a:xfrm>
          <a:off x="4298820" y="3022219"/>
          <a:ext cx="1746825" cy="1048095"/>
        </a:xfrm>
        <a:prstGeom prst="rect">
          <a:avLst/>
        </a:prstGeom>
        <a:solidFill>
          <a:schemeClr val="accent2">
            <a:hueOff val="4255926"/>
            <a:satOff val="-5308"/>
            <a:lumOff val="12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Tecnologia para medição de temperatura e umidade: Possui a finalidade de detectar </a:t>
          </a:r>
        </a:p>
      </dsp:txBody>
      <dsp:txXfrm>
        <a:off x="4298820" y="3022219"/>
        <a:ext cx="1746825" cy="1048095"/>
      </dsp:txXfrm>
    </dsp:sp>
    <dsp:sp modelId="{59EAD795-D641-4ECF-BE48-8A5A87839615}">
      <dsp:nvSpPr>
        <dsp:cNvPr id="0" name=""/>
        <dsp:cNvSpPr/>
      </dsp:nvSpPr>
      <dsp:spPr>
        <a:xfrm>
          <a:off x="6447415" y="3022219"/>
          <a:ext cx="1746825" cy="104809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condições ambientais que podem afetar os resíduos.</a:t>
          </a:r>
        </a:p>
      </dsp:txBody>
      <dsp:txXfrm>
        <a:off x="6447415" y="3022219"/>
        <a:ext cx="1746825" cy="10480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185DE-FBBD-4456-BD01-AA5818689CFA}">
      <dsp:nvSpPr>
        <dsp:cNvPr id="0" name=""/>
        <dsp:cNvSpPr/>
      </dsp:nvSpPr>
      <dsp:spPr>
        <a:xfrm>
          <a:off x="37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A3ADF-D2F7-47B0-969F-C3863ACC75D0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8DC93-6E99-4C19-A7C1-B42CC5F2336F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É necessário criar um software que capture os dados de todos os sensores, coloque </a:t>
          </a:r>
          <a:endParaRPr lang="en-US" sz="1200" kern="1200"/>
        </a:p>
      </dsp:txBody>
      <dsp:txXfrm>
        <a:off x="25435" y="2456402"/>
        <a:ext cx="1800000" cy="720000"/>
      </dsp:txXfrm>
    </dsp:sp>
    <dsp:sp modelId="{CBA5AF34-D10D-4DC7-81EE-7CD0D56DC185}">
      <dsp:nvSpPr>
        <dsp:cNvPr id="0" name=""/>
        <dsp:cNvSpPr/>
      </dsp:nvSpPr>
      <dsp:spPr>
        <a:xfrm>
          <a:off x="249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8FA61-18FB-4D8F-AC39-C714855DB5D8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2364A-1610-41DD-96AA-2E4F8296830E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em uma lista de prioridade e crie uma rota eficiente para o recolhimento.</a:t>
          </a:r>
          <a:endParaRPr lang="en-US" sz="1200" kern="1200"/>
        </a:p>
      </dsp:txBody>
      <dsp:txXfrm>
        <a:off x="2140435" y="2456402"/>
        <a:ext cx="1800000" cy="720000"/>
      </dsp:txXfrm>
    </dsp:sp>
    <dsp:sp modelId="{1C44B649-65C3-47A2-911B-411275D57C6F}">
      <dsp:nvSpPr>
        <dsp:cNvPr id="0" name=""/>
        <dsp:cNvSpPr/>
      </dsp:nvSpPr>
      <dsp:spPr>
        <a:xfrm>
          <a:off x="460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F672A-DAA5-421A-B2BB-4A913BE08A69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960F0-A1E7-449B-B187-51850BF6DD8E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Não menos importante, é de suma importância que haja uma integração com outras </a:t>
          </a:r>
          <a:endParaRPr lang="en-US" sz="1200" kern="1200"/>
        </a:p>
      </dsp:txBody>
      <dsp:txXfrm>
        <a:off x="4255435" y="2456402"/>
        <a:ext cx="1800000" cy="720000"/>
      </dsp:txXfrm>
    </dsp:sp>
    <dsp:sp modelId="{45E299B8-249A-45CE-8D19-453CD861E1AE}">
      <dsp:nvSpPr>
        <dsp:cNvPr id="0" name=""/>
        <dsp:cNvSpPr/>
      </dsp:nvSpPr>
      <dsp:spPr>
        <a:xfrm>
          <a:off x="672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71204-AB23-4BBF-9681-7F8C1E99923C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99F63-85BB-46CA-B04B-BC444CFB6F48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plataformas de gestão urbana, como softwares de trânsito e saúde pública.</a:t>
          </a:r>
          <a:endParaRPr lang="en-US" sz="1200" kern="1200"/>
        </a:p>
      </dsp:txBody>
      <dsp:txXfrm>
        <a:off x="6370435" y="2456402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E103F-DA64-4FB1-BDC8-C75452BDF25E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AC42E-58A6-426C-A1F5-08BA0B4D5E25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EA29E-B911-441C-878D-C31B9245D0DF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IoT melhora a gestão de resíduos urbanos.</a:t>
          </a:r>
        </a:p>
      </dsp:txBody>
      <dsp:txXfrm>
        <a:off x="46529" y="2703902"/>
        <a:ext cx="2418750" cy="720000"/>
      </dsp:txXfrm>
    </dsp:sp>
    <dsp:sp modelId="{6695A4E5-8283-4C92-B393-7FBBFB9DC49D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C9E66-BFA6-4C91-869C-1920CB008BF8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CDBDA-CD6B-4AB9-871B-2125777F936D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Redução de custos e emissões.</a:t>
          </a:r>
        </a:p>
      </dsp:txBody>
      <dsp:txXfrm>
        <a:off x="2888560" y="2703902"/>
        <a:ext cx="2418750" cy="720000"/>
      </dsp:txXfrm>
    </dsp:sp>
    <dsp:sp modelId="{E0161C2A-9BC6-44F2-A2B9-C8609D9C5EA9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EEAF4-35A9-456E-8986-8687495F7582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27801-5153-4B57-A950-4989B412BD7E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Cidades mais limpas, inteligentes e sustentáveis.</a:t>
          </a:r>
        </a:p>
      </dsp:txBody>
      <dsp:txXfrm>
        <a:off x="5730591" y="2703902"/>
        <a:ext cx="2418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B397-D778-4310-9C01-13CFE2E0AF0F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25B5C-D506-4570-A854-1CDBAAA481CD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'A Survey on IoT-based Sensors for Waste Management Systems' - IEEE Xplore</a:t>
          </a:r>
        </a:p>
      </dsp:txBody>
      <dsp:txXfrm>
        <a:off x="85060" y="2776702"/>
        <a:ext cx="3690000" cy="720000"/>
      </dsp:txXfrm>
    </dsp:sp>
    <dsp:sp modelId="{4749EA90-91B5-4620-8349-7FB7493A06CA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8F584-EF8B-4239-8748-D797DC668B78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'Implementation of IoT for Smart Waste Management in Smart Cities' - Journal of Smart Cities and Sustainable Development</a:t>
          </a:r>
        </a:p>
      </dsp:txBody>
      <dsp:txXfrm>
        <a:off x="4420810" y="2776702"/>
        <a:ext cx="369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4253652-45F7-89CF-291D-B41725D6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defRPr sz="4000" b="1">
                <a:solidFill>
                  <a:srgbClr val="FFFFFF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Gestão de Resíduos Urbanos com IoT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15253D38-99BC-597A-D38C-378F922A8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492120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9858" y="1683756"/>
            <a:ext cx="2336449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FFFFFF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Sumário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F842657-914E-9496-E8AC-DEE570D6FA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27482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9858" y="1683756"/>
            <a:ext cx="2336449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FFFFFF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90C942E-7D34-4547-8217-50FE56C90D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47703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9858" y="1683756"/>
            <a:ext cx="2336449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FFFFFF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Desenvolvimento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350F117-151E-B05F-8343-20B514F89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81481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FFFFFF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Metodologia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780A369-B7BE-A4D2-FE43-11C0F705CB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81608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B5891B-0099-0252-2862-A2453822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500">
                <a:solidFill>
                  <a:srgbClr val="FFFFFF"/>
                </a:solidFill>
              </a:rPr>
              <a:t>Desenvolvimento do Software para a Coleta de Dados</a:t>
            </a:r>
            <a:br>
              <a:rPr lang="pt-BR" sz="2500">
                <a:solidFill>
                  <a:srgbClr val="FFFFFF"/>
                </a:solidFill>
              </a:rPr>
            </a:br>
            <a:endParaRPr lang="pt-BR" sz="2500">
              <a:solidFill>
                <a:srgbClr val="FFFFFF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F75725B-0E6F-8564-AE69-535CA71BA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85065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87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FFFFFF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4730430-793B-63A7-13B1-951189B30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42230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FFFFFF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Bibliografia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9EA64D3-4FFA-9579-9200-FEC8752BD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890393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373</Words>
  <Application>Microsoft Office PowerPoint</Application>
  <PresentationFormat>Apresentação na tela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Gestão de Resíduos Urbanos com IoT</vt:lpstr>
      <vt:lpstr>Apresentação do PowerPoint</vt:lpstr>
      <vt:lpstr>Apresentação do PowerPoint</vt:lpstr>
      <vt:lpstr>Apresentação do PowerPoint</vt:lpstr>
      <vt:lpstr>Apresentação do PowerPoint</vt:lpstr>
      <vt:lpstr>Desenvolvimento do Software para a Coleta de Dados 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Isaac Melo</cp:lastModifiedBy>
  <cp:revision>3</cp:revision>
  <dcterms:created xsi:type="dcterms:W3CDTF">2013-01-27T09:14:16Z</dcterms:created>
  <dcterms:modified xsi:type="dcterms:W3CDTF">2025-05-29T00:38:55Z</dcterms:modified>
  <cp:category/>
</cp:coreProperties>
</file>