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353790-BF35-4258-83DD-432FD4FB50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8D0653-AF44-4027-A54F-CB1DB03E65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CC138C-6025-439A-A5D5-4FE990880C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730B4E-AB8D-4E58-8551-D84DCC14AC03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7899F0-5C49-45A3-AB32-967BFD7F23FD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Processamento de imagens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O que é ?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Ramo da ciência da computação focado na criação de métodos e algoritmos para o processamento e análise de imagens digitais. Essas abordagens possibilitam melhorar a qualidade das imagens, identificar informações importantes e executar diversas atividades, como a identificação de padrões, a segmentação de objetos e a detecção de contornos, entre outras.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Ferramentas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Usaremos as seguintes: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Visual Studio Code;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Linguagem Python;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Bibliotecas OpenCV, numpy e plt.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Conteúdo dessa aula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356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instalar a bib. OpenCV;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ler uma imagem para modificá-la;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redimensionar;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adicionar um retângulo;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adicionar texto em;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visualizar;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salvar a modificação;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 txBox="1"/>
          <p:nvPr/>
        </p:nvSpPr>
        <p:spPr>
          <a:xfrm>
            <a:off x="5040000" y="1260000"/>
            <a:ext cx="48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recortar;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copiar parte de uma imagem e colar em outra imagem;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colocar em preto e branco;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Como separar os canais de imagem (RGB);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Operações lógicas (AND. OR. NOT. e XOR.);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Thresholding (simples, adaptativo e Otsu.);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Continuação: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Operações morfológicas (erosão, dilatação, abertura e fechamento)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Detecção de borda;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Detecção de canto;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Como instalar OpenCV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Use “pip install opencv-python” em um terminal do seu computador;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Após isso, você estará pronto para usa-lá.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Lendo uma imagem 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-32760" y="1175760"/>
            <a:ext cx="10002600" cy="3144240"/>
          </a:xfrm>
          <a:prstGeom prst="rect">
            <a:avLst/>
          </a:prstGeom>
          <a:ln w="0">
            <a:noFill/>
          </a:ln>
        </p:spPr>
      </p:pic>
      <p:sp>
        <p:nvSpPr>
          <p:cNvPr id="29" name=""/>
          <p:cNvSpPr txBox="1"/>
          <p:nvPr/>
        </p:nvSpPr>
        <p:spPr>
          <a:xfrm>
            <a:off x="180000" y="4680000"/>
            <a:ext cx="88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OBS: A imagem a.PNG deve estar no mesmo diretório em que o arquivo .py se encontra.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Redimensionando e salvando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69840" y="938160"/>
            <a:ext cx="9830160" cy="424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2024-12-11T18:50:07Z</dcterms:created>
  <dc:creator/>
  <dc:description/>
  <dc:language>pt-BR</dc:language>
  <cp:lastModifiedBy/>
  <dcterms:modified xsi:type="dcterms:W3CDTF">2024-12-12T18:36:14Z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