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0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92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6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3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2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1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6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3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3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83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32D1B-0578-45DE-9FA9-2920447DC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54" y="2404534"/>
            <a:ext cx="9623395" cy="2372846"/>
          </a:xfrm>
        </p:spPr>
        <p:txBody>
          <a:bodyPr/>
          <a:lstStyle/>
          <a:p>
            <a:r>
              <a:rPr lang="ru-RU" dirty="0"/>
              <a:t>Выпускная квалификационная работа по курсу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Data Science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111ECC-B050-4D27-9BBD-94BE2A947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dirty="0">
                <a:solidFill>
                  <a:schemeClr val="tx1"/>
                </a:solidFill>
              </a:rPr>
              <a:t>Задубровский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Николай</a:t>
            </a:r>
          </a:p>
        </p:txBody>
      </p:sp>
    </p:spTree>
    <p:extLst>
      <p:ext uri="{BB962C8B-B14F-4D97-AF65-F5344CB8AC3E}">
        <p14:creationId xmlns:p14="http://schemas.microsoft.com/office/powerpoint/2010/main" val="67280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CEC72-8EFF-40E9-A6CF-B9FDD18B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Резльтат</a:t>
            </a:r>
            <a:r>
              <a:rPr lang="ru-RU" dirty="0"/>
              <a:t> работы сети на тестовой выборке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5EF4D9-4DFD-4566-B474-0AE6C67E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84" y="4188790"/>
            <a:ext cx="8947150" cy="24726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09772-2C3B-497A-BBDC-68CDFC75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567498"/>
            <a:ext cx="3409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9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B267C-B1CA-4CD0-A796-25D0A599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436" y="2576793"/>
            <a:ext cx="6688139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802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3A610-344E-4493-9659-66CDA39F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Действуем придерживаясь </a:t>
            </a:r>
            <a:r>
              <a:rPr lang="en-US" dirty="0" err="1"/>
              <a:t>PipeLine</a:t>
            </a:r>
            <a:r>
              <a:rPr lang="en-US" dirty="0"/>
              <a:t> ML</a:t>
            </a:r>
            <a:r>
              <a:rPr lang="ru-RU" dirty="0"/>
              <a:t>! Успех обеспечен!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F371E31-FAE7-4E62-809B-4335E4CB16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19331"/>
            <a:ext cx="8947150" cy="40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F2E0-C50D-41FF-9619-CDCCD99D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452717"/>
            <a:ext cx="9278477" cy="1919007"/>
          </a:xfrm>
        </p:spPr>
        <p:txBody>
          <a:bodyPr/>
          <a:lstStyle/>
          <a:p>
            <a:r>
              <a:rPr lang="ru-RU" dirty="0"/>
              <a:t>2. Исходные данные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1023 </a:t>
            </a:r>
            <a:r>
              <a:rPr lang="ru-RU" dirty="0"/>
              <a:t>строки и 13 колонок</a:t>
            </a:r>
            <a:br>
              <a:rPr lang="ru-RU" dirty="0"/>
            </a:br>
            <a:r>
              <a:rPr lang="ru-RU" dirty="0"/>
              <a:t>Точность 12 знаков! Для ГПа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EE9252-E8B1-42C4-88FA-9E6D56F5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941" y="2819960"/>
            <a:ext cx="6766118" cy="37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6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485A-BB2E-40C2-A15E-51A277FD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параметры линейно независимы.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19C83D-5E1C-4809-9206-B3912615C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52637"/>
            <a:ext cx="9136434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B4B79-BE68-4277-99A0-096B6860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Присутствие выбросов. Удаляем методом случайного леса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1E9C8B6-1A6B-4D96-BA85-962C19CF7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650" y="2112169"/>
            <a:ext cx="45624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7F2F-EBA0-48CD-B3B6-AEDB938E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Нормально распределенные облака!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2D3139-D8A0-476A-9E76-BC818CB0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4790350" cy="26192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A1756D-1998-49CF-824B-49FF79DE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411" y="4050423"/>
            <a:ext cx="5830814" cy="25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0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77F19-E82B-4A1E-AB82-F93AA11D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 модели подстраиваются под среднее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CAB98-0474-4132-A874-62AAF01B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70340-188D-41F9-9867-C0BFA098F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3" y="1844181"/>
            <a:ext cx="10391775" cy="1200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9687DC-AA7D-4DB8-A951-9888E46CF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3" y="3244001"/>
            <a:ext cx="10321923" cy="10623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802018-5238-4E37-947F-D35A54C8A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13" y="4621861"/>
            <a:ext cx="10372725" cy="16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2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98745-8437-4613-B789-0CB4F19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моделей </a:t>
            </a:r>
            <a:r>
              <a:rPr lang="en-US" dirty="0"/>
              <a:t>ML</a:t>
            </a:r>
            <a:br>
              <a:rPr lang="en-US" dirty="0"/>
            </a:br>
            <a:r>
              <a:rPr lang="en-US" dirty="0"/>
              <a:t>R_2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6023F6-F1A0-4659-A30B-2AFB4E58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1" y="2218971"/>
            <a:ext cx="10698164" cy="386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C0D31-514D-4751-B3A0-473863A4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НейроСеть</a:t>
            </a:r>
            <a:r>
              <a:rPr lang="ru-RU" dirty="0"/>
              <a:t> для прогнозирования матрицы-наполнитель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F415458-A8AA-4471-AC7C-B8CBD09CE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110423"/>
            <a:ext cx="9649465" cy="36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61</Words>
  <Application>Microsoft Office PowerPoint</Application>
  <PresentationFormat>Широкоэкранный</PresentationFormat>
  <Paragraphs>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Выпускная квалификационная работа по курсу «Data Science»</vt:lpstr>
      <vt:lpstr>1. Действуем придерживаясь PipeLine ML! Успех обеспечен!</vt:lpstr>
      <vt:lpstr>2. Исходные данные: 1023 строки и 13 колонок Точность 12 знаков! Для ГПа</vt:lpstr>
      <vt:lpstr>Все параметры линейно независимы.</vt:lpstr>
      <vt:lpstr>Присутствие выбросов. Удаляем методом случайного леса</vt:lpstr>
      <vt:lpstr>Нормально распределенные облака!</vt:lpstr>
      <vt:lpstr>Все модели подстраиваются под среднее значение</vt:lpstr>
      <vt:lpstr>Оценка моделей ML R_2</vt:lpstr>
      <vt:lpstr>НейроСеть для прогнозирования матрицы-наполнитель</vt:lpstr>
      <vt:lpstr>Резльтат работы сети на тестовой выборке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по курсу Data Science</dc:title>
  <dc:creator>Николай Задубровский</dc:creator>
  <cp:lastModifiedBy>Николай Задубровский</cp:lastModifiedBy>
  <cp:revision>15</cp:revision>
  <dcterms:created xsi:type="dcterms:W3CDTF">2022-06-17T09:14:13Z</dcterms:created>
  <dcterms:modified xsi:type="dcterms:W3CDTF">2022-06-17T10:10:48Z</dcterms:modified>
</cp:coreProperties>
</file>