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61" r:id="rId5"/>
    <p:sldId id="274" r:id="rId6"/>
    <p:sldId id="275" r:id="rId7"/>
    <p:sldId id="277" r:id="rId8"/>
    <p:sldId id="279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61695E-CD95-4720-9506-8FCBD2C9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4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92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5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6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22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2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72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3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8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9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CBE26B-9904-4F18-BC3D-FA9A860807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8281-A273-4DFD-B159-240D5B3F951A}" type="datetimeFigureOut">
              <a:rPr lang="ru-RU" smtClean="0"/>
              <a:t>18.03.2021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2747-A21C-4D31-97B9-F79392FA4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6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6BD58-1250-4904-93D3-A261159F7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782619"/>
            <a:ext cx="10363200" cy="2387600"/>
          </a:xfrm>
        </p:spPr>
        <p:txBody>
          <a:bodyPr>
            <a:normAutofit/>
          </a:bodyPr>
          <a:lstStyle/>
          <a:p>
            <a:r>
              <a:rPr lang="en-US" sz="13900" dirty="0"/>
              <a:t>ZaeProektBr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45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CBE308-49D3-41D3-A1A6-BCAF9F08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965" y="3031836"/>
            <a:ext cx="9730509" cy="1383145"/>
          </a:xfrm>
        </p:spPr>
        <p:txBody>
          <a:bodyPr>
            <a:noAutofit/>
          </a:bodyPr>
          <a:lstStyle/>
          <a:p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95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2111036"/>
          </a:xfrm>
        </p:spPr>
        <p:txBody>
          <a:bodyPr>
            <a:normAutofit fontScale="90000"/>
          </a:bodyPr>
          <a:lstStyle/>
          <a:p>
            <a:r>
              <a:rPr lang="ru-RU" sz="7200" dirty="0" smtClean="0"/>
              <a:t>Обработка ошибок в момент передачи аргументов</a:t>
            </a:r>
            <a:endParaRPr lang="ru-RU" sz="7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8" y="2702195"/>
            <a:ext cx="7659972" cy="27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812-61ED-411C-84AD-E0B3A47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Решение(Прям. 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CDBF5-4271-478C-BFCA-F78F7AA0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188739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7" y="1907308"/>
            <a:ext cx="6089980" cy="19406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02" y="3251396"/>
            <a:ext cx="4230279" cy="26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84DE4-43B0-4434-BA33-AEAB1DF9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Решение(Прям. Нез</a:t>
            </a:r>
            <a:r>
              <a:rPr lang="en-US" sz="7200" dirty="0"/>
              <a:t>.</a:t>
            </a:r>
            <a:r>
              <a:rPr lang="ru-RU" sz="72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8E835-C5CB-491E-8D24-D69E5B2E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7" y="1690690"/>
            <a:ext cx="9963150" cy="1438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82" y="3582706"/>
            <a:ext cx="2797274" cy="24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812-61ED-411C-84AD-E0B3A47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Решение(Круг 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CDBF5-4271-478C-BFCA-F78F7AA0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188739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9" y="3137265"/>
            <a:ext cx="3590925" cy="3448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4" y="2235298"/>
            <a:ext cx="7138314" cy="17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812-61ED-411C-84AD-E0B3A47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Решение(Круг Н)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CDBF5-4271-478C-BFCA-F78F7AA0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188739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41" y="1336998"/>
            <a:ext cx="3603947" cy="3552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08" y="1472205"/>
            <a:ext cx="56102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0422E-DB2F-46AA-AF6D-DCCF96C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Решение(Линия)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003AF-E24C-401A-9D29-92DA19DD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845638"/>
            <a:ext cx="6610350" cy="3905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192" y="1378343"/>
            <a:ext cx="614758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для чтения из файла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827" y="718625"/>
            <a:ext cx="3772426" cy="2343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300999"/>
            <a:ext cx="9926152" cy="3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5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812-61ED-411C-84AD-E0B3A47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Функция </a:t>
            </a:r>
            <a:r>
              <a:rPr lang="en-US" sz="7200" dirty="0" smtClean="0"/>
              <a:t>main</a:t>
            </a:r>
            <a:endParaRPr lang="ru-RU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CDBF5-4271-478C-BFCA-F78F7AA0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188739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36" y="1400798"/>
            <a:ext cx="6420301" cy="52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221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powerpointbase.com-923</Template>
  <TotalTime>357</TotalTime>
  <Words>35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powerpointbase.com-923</vt:lpstr>
      <vt:lpstr>ZaeProektBr</vt:lpstr>
      <vt:lpstr>Обработка ошибок в момент передачи аргументов</vt:lpstr>
      <vt:lpstr>Решение(Прям. З)</vt:lpstr>
      <vt:lpstr>Решение(Прям. Нез.)</vt:lpstr>
      <vt:lpstr>Решение(Круг З)</vt:lpstr>
      <vt:lpstr>Решение(Круг Н)</vt:lpstr>
      <vt:lpstr>Решение(Линия)</vt:lpstr>
      <vt:lpstr>Функция для чтения из файла</vt:lpstr>
      <vt:lpstr>Функция main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LED1158</dc:title>
  <dc:creator>ahmad</dc:creator>
  <cp:lastModifiedBy>Андрей Зуйков</cp:lastModifiedBy>
  <cp:revision>13</cp:revision>
  <dcterms:created xsi:type="dcterms:W3CDTF">2020-11-29T10:27:29Z</dcterms:created>
  <dcterms:modified xsi:type="dcterms:W3CDTF">2021-03-18T04:30:13Z</dcterms:modified>
</cp:coreProperties>
</file>