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65" r:id="rId8"/>
    <p:sldId id="266" r:id="rId9"/>
    <p:sldId id="267" r:id="rId10"/>
    <p:sldId id="259" r:id="rId11"/>
    <p:sldId id="264"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04" autoAdjust="0"/>
    <p:restoredTop sz="94660"/>
  </p:normalViewPr>
  <p:slideViewPr>
    <p:cSldViewPr snapToGrid="0">
      <p:cViewPr>
        <p:scale>
          <a:sx n="80" d="100"/>
          <a:sy n="80" d="100"/>
        </p:scale>
        <p:origin x="17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4E56697-22A7-423C-850B-C5333F3D9FE3}" type="datetimeFigureOut">
              <a:rPr lang="en-US" smtClean="0"/>
              <a:t>5/24/2021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339621E-F344-47EB-836E-6FDD9E46994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5062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56697-22A7-423C-850B-C5333F3D9FE3}"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39621E-F344-47EB-836E-6FDD9E469949}" type="slidenum">
              <a:rPr lang="en-US" smtClean="0"/>
              <a:t>‹#›</a:t>
            </a:fld>
            <a:endParaRPr lang="en-US"/>
          </a:p>
        </p:txBody>
      </p:sp>
    </p:spTree>
    <p:extLst>
      <p:ext uri="{BB962C8B-B14F-4D97-AF65-F5344CB8AC3E}">
        <p14:creationId xmlns:p14="http://schemas.microsoft.com/office/powerpoint/2010/main" val="933582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E56697-22A7-423C-850B-C5333F3D9FE3}"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9621E-F344-47EB-836E-6FDD9E46994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5208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E56697-22A7-423C-850B-C5333F3D9FE3}"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9621E-F344-47EB-836E-6FDD9E46994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869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E56697-22A7-423C-850B-C5333F3D9FE3}"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9621E-F344-47EB-836E-6FDD9E469949}" type="slidenum">
              <a:rPr lang="en-US" smtClean="0"/>
              <a:t>‹#›</a:t>
            </a:fld>
            <a:endParaRPr lang="en-US"/>
          </a:p>
        </p:txBody>
      </p:sp>
    </p:spTree>
    <p:extLst>
      <p:ext uri="{BB962C8B-B14F-4D97-AF65-F5344CB8AC3E}">
        <p14:creationId xmlns:p14="http://schemas.microsoft.com/office/powerpoint/2010/main" val="373756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E56697-22A7-423C-850B-C5333F3D9FE3}"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9621E-F344-47EB-836E-6FDD9E46994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2111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E56697-22A7-423C-850B-C5333F3D9FE3}"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9621E-F344-47EB-836E-6FDD9E46994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230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E56697-22A7-423C-850B-C5333F3D9FE3}"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9621E-F344-47EB-836E-6FDD9E46994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6330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E56697-22A7-423C-850B-C5333F3D9FE3}"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9621E-F344-47EB-836E-6FDD9E46994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4426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E56697-22A7-423C-850B-C5333F3D9FE3}"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9621E-F344-47EB-836E-6FDD9E469949}" type="slidenum">
              <a:rPr lang="en-US" smtClean="0"/>
              <a:t>‹#›</a:t>
            </a:fld>
            <a:endParaRPr lang="en-US"/>
          </a:p>
        </p:txBody>
      </p:sp>
    </p:spTree>
    <p:extLst>
      <p:ext uri="{BB962C8B-B14F-4D97-AF65-F5344CB8AC3E}">
        <p14:creationId xmlns:p14="http://schemas.microsoft.com/office/powerpoint/2010/main" val="2642959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E56697-22A7-423C-850B-C5333F3D9FE3}"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9621E-F344-47EB-836E-6FDD9E46994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6886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E56697-22A7-423C-850B-C5333F3D9FE3}"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39621E-F344-47EB-836E-6FDD9E469949}" type="slidenum">
              <a:rPr lang="en-US" smtClean="0"/>
              <a:t>‹#›</a:t>
            </a:fld>
            <a:endParaRPr lang="en-US"/>
          </a:p>
        </p:txBody>
      </p:sp>
    </p:spTree>
    <p:extLst>
      <p:ext uri="{BB962C8B-B14F-4D97-AF65-F5344CB8AC3E}">
        <p14:creationId xmlns:p14="http://schemas.microsoft.com/office/powerpoint/2010/main" val="722973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4E56697-22A7-423C-850B-C5333F3D9FE3}" type="datetimeFigureOut">
              <a:rPr lang="en-US" smtClean="0"/>
              <a:t>5/24/2021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39621E-F344-47EB-836E-6FDD9E46994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1383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E56697-22A7-423C-850B-C5333F3D9FE3}" type="datetimeFigureOut">
              <a:rPr lang="en-US" smtClean="0"/>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39621E-F344-47EB-836E-6FDD9E46994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799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56697-22A7-423C-850B-C5333F3D9FE3}" type="datetimeFigureOut">
              <a:rPr lang="en-US" smtClean="0"/>
              <a:t>5/24/2021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39621E-F344-47EB-836E-6FDD9E469949}" type="slidenum">
              <a:rPr lang="en-US" smtClean="0"/>
              <a:t>‹#›</a:t>
            </a:fld>
            <a:endParaRPr lang="en-US"/>
          </a:p>
        </p:txBody>
      </p:sp>
    </p:spTree>
    <p:extLst>
      <p:ext uri="{BB962C8B-B14F-4D97-AF65-F5344CB8AC3E}">
        <p14:creationId xmlns:p14="http://schemas.microsoft.com/office/powerpoint/2010/main" val="92408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56697-22A7-423C-850B-C5333F3D9FE3}"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39621E-F344-47EB-836E-6FDD9E46994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5271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E56697-22A7-423C-850B-C5333F3D9FE3}"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39621E-F344-47EB-836E-6FDD9E469949}" type="slidenum">
              <a:rPr lang="en-US" smtClean="0"/>
              <a:t>‹#›</a:t>
            </a:fld>
            <a:endParaRPr lang="en-US"/>
          </a:p>
        </p:txBody>
      </p:sp>
    </p:spTree>
    <p:extLst>
      <p:ext uri="{BB962C8B-B14F-4D97-AF65-F5344CB8AC3E}">
        <p14:creationId xmlns:p14="http://schemas.microsoft.com/office/powerpoint/2010/main" val="4181134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E56697-22A7-423C-850B-C5333F3D9FE3}" type="datetimeFigureOut">
              <a:rPr lang="en-US" smtClean="0"/>
              <a:t>5/24/2021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39621E-F344-47EB-836E-6FDD9E469949}" type="slidenum">
              <a:rPr lang="en-US" smtClean="0"/>
              <a:t>‹#›</a:t>
            </a:fld>
            <a:endParaRPr lang="en-US"/>
          </a:p>
        </p:txBody>
      </p:sp>
    </p:spTree>
    <p:extLst>
      <p:ext uri="{BB962C8B-B14F-4D97-AF65-F5344CB8AC3E}">
        <p14:creationId xmlns:p14="http://schemas.microsoft.com/office/powerpoint/2010/main" val="38554822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6366" y="2691685"/>
            <a:ext cx="11269014" cy="3400022"/>
          </a:xfrm>
        </p:spPr>
        <p:txBody>
          <a:bodyPr>
            <a:normAutofit/>
          </a:bodyPr>
          <a:lstStyle/>
          <a:p>
            <a:pPr fontAlgn="base"/>
            <a:r>
              <a:rPr lang="en-US" sz="4000" b="1" i="1" u="sng" dirty="0"/>
              <a:t>“</a:t>
            </a:r>
            <a:r>
              <a:rPr lang="en-US" sz="4400" b="1" i="1" u="sng" dirty="0"/>
              <a:t>Maze</a:t>
            </a:r>
            <a:r>
              <a:rPr lang="en-US" sz="4000" b="1" i="1" u="sng" dirty="0"/>
              <a:t> Solver Using BFS” </a:t>
            </a:r>
          </a:p>
          <a:p>
            <a:pPr fontAlgn="base"/>
            <a:r>
              <a:rPr lang="en-US" sz="3200" b="1" i="1" dirty="0"/>
              <a:t> </a:t>
            </a:r>
            <a:endParaRPr lang="en-US" b="1" dirty="0" smtClean="0"/>
          </a:p>
          <a:p>
            <a:r>
              <a:rPr lang="en-US" sz="1800" b="1" dirty="0" smtClean="0"/>
              <a:t>By</a:t>
            </a:r>
          </a:p>
          <a:p>
            <a:r>
              <a:rPr lang="en-US" sz="1800" b="1" dirty="0" smtClean="0"/>
              <a:t>Shahir Anzal</a:t>
            </a:r>
          </a:p>
          <a:p>
            <a:r>
              <a:rPr lang="en-US" sz="1800" b="1" dirty="0" smtClean="0"/>
              <a:t>Zaeem Baig</a:t>
            </a:r>
            <a:endParaRPr lang="en-US" sz="1800" b="1" dirty="0"/>
          </a:p>
        </p:txBody>
      </p:sp>
    </p:spTree>
    <p:extLst>
      <p:ext uri="{BB962C8B-B14F-4D97-AF65-F5344CB8AC3E}">
        <p14:creationId xmlns:p14="http://schemas.microsoft.com/office/powerpoint/2010/main" val="2628263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253065"/>
            <a:ext cx="9601196" cy="1303867"/>
          </a:xfrm>
        </p:spPr>
        <p:txBody>
          <a:bodyPr/>
          <a:lstStyle/>
          <a:p>
            <a:pPr algn="l"/>
            <a:r>
              <a:rPr lang="en-US" dirty="0" smtClean="0"/>
              <a:t>Libraries used:</a:t>
            </a:r>
            <a:endParaRPr lang="en-US" dirty="0"/>
          </a:p>
        </p:txBody>
      </p:sp>
      <p:sp>
        <p:nvSpPr>
          <p:cNvPr id="3" name="Content Placeholder 2"/>
          <p:cNvSpPr>
            <a:spLocks noGrp="1"/>
          </p:cNvSpPr>
          <p:nvPr>
            <p:ph idx="1"/>
          </p:nvPr>
        </p:nvSpPr>
        <p:spPr/>
        <p:txBody>
          <a:bodyPr/>
          <a:lstStyle/>
          <a:p>
            <a:pPr marL="0" indent="0" fontAlgn="base">
              <a:buNone/>
            </a:pPr>
            <a:endParaRPr lang="en-US" dirty="0"/>
          </a:p>
          <a:p>
            <a:pPr fontAlgn="base"/>
            <a:r>
              <a:rPr lang="en-US" dirty="0"/>
              <a:t>Time</a:t>
            </a:r>
          </a:p>
          <a:p>
            <a:pPr fontAlgn="base"/>
            <a:r>
              <a:rPr lang="en-US" dirty="0"/>
              <a:t>Queue</a:t>
            </a:r>
          </a:p>
          <a:p>
            <a:pPr fontAlgn="base"/>
            <a:r>
              <a:rPr lang="en-US" dirty="0"/>
              <a:t>Turtle</a:t>
            </a:r>
          </a:p>
          <a:p>
            <a:endParaRPr lang="en-US" dirty="0"/>
          </a:p>
        </p:txBody>
      </p:sp>
    </p:spTree>
    <p:extLst>
      <p:ext uri="{BB962C8B-B14F-4D97-AF65-F5344CB8AC3E}">
        <p14:creationId xmlns:p14="http://schemas.microsoft.com/office/powerpoint/2010/main" val="2903591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253065"/>
            <a:ext cx="9601196" cy="1303867"/>
          </a:xfrm>
        </p:spPr>
        <p:txBody>
          <a:bodyPr/>
          <a:lstStyle/>
          <a:p>
            <a:pPr algn="l"/>
            <a:r>
              <a:rPr lang="en-US" dirty="0" smtClean="0"/>
              <a:t>Time complexities</a:t>
            </a:r>
            <a:endParaRPr lang="en-US" dirty="0"/>
          </a:p>
        </p:txBody>
      </p:sp>
      <p:sp>
        <p:nvSpPr>
          <p:cNvPr id="3" name="Content Placeholder 2"/>
          <p:cNvSpPr>
            <a:spLocks noGrp="1"/>
          </p:cNvSpPr>
          <p:nvPr>
            <p:ph idx="1"/>
          </p:nvPr>
        </p:nvSpPr>
        <p:spPr>
          <a:xfrm>
            <a:off x="1295401" y="2587232"/>
            <a:ext cx="9601196" cy="3318936"/>
          </a:xfrm>
        </p:spPr>
        <p:txBody>
          <a:bodyPr/>
          <a:lstStyle/>
          <a:p>
            <a:r>
              <a:rPr lang="en-US" dirty="0"/>
              <a:t>The </a:t>
            </a:r>
            <a:r>
              <a:rPr lang="en-US" b="1" dirty="0"/>
              <a:t>Time complexity of BFS</a:t>
            </a:r>
            <a:r>
              <a:rPr lang="en-US" dirty="0"/>
              <a:t> is O(V + E) when Adjacency List is used and O(V^2) when Adjacency Matrix is used,</a:t>
            </a:r>
            <a:endParaRPr lang="en-US" dirty="0"/>
          </a:p>
        </p:txBody>
      </p:sp>
    </p:spTree>
    <p:extLst>
      <p:ext uri="{BB962C8B-B14F-4D97-AF65-F5344CB8AC3E}">
        <p14:creationId xmlns:p14="http://schemas.microsoft.com/office/powerpoint/2010/main" val="1938979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679963"/>
            <a:ext cx="9601196" cy="1303867"/>
          </a:xfrm>
        </p:spPr>
        <p:txBody>
          <a:bodyPr>
            <a:normAutofit fontScale="90000"/>
          </a:bodyPr>
          <a:lstStyle/>
          <a:p>
            <a:pPr algn="l"/>
            <a:r>
              <a:rPr lang="en-US" b="1" i="1" u="sng" dirty="0"/>
              <a:t>Project Outcome:</a:t>
            </a:r>
            <a:r>
              <a:rPr lang="en-US" dirty="0"/>
              <a:t/>
            </a:r>
            <a:br>
              <a:rPr lang="en-US" dirty="0"/>
            </a:br>
            <a:endParaRPr lang="en-US" dirty="0"/>
          </a:p>
        </p:txBody>
      </p:sp>
      <p:sp>
        <p:nvSpPr>
          <p:cNvPr id="3" name="Content Placeholder 2"/>
          <p:cNvSpPr>
            <a:spLocks noGrp="1"/>
          </p:cNvSpPr>
          <p:nvPr>
            <p:ph idx="1"/>
          </p:nvPr>
        </p:nvSpPr>
        <p:spPr/>
        <p:txBody>
          <a:bodyPr/>
          <a:lstStyle/>
          <a:p>
            <a:pPr marL="0" indent="0" fontAlgn="base">
              <a:buNone/>
            </a:pPr>
            <a:endParaRPr lang="en-US" dirty="0"/>
          </a:p>
          <a:p>
            <a:pPr fontAlgn="base"/>
            <a:r>
              <a:rPr lang="en-US" dirty="0"/>
              <a:t>We learned how to solve maze using shortest path using algorithms learned in DSA like BFS algorithms and also learned some pros and cons of using BFS algorithm to solve maze like time complexity and real world challenges faced while implementing Data structure and algorithms which seems quite simple while learning </a:t>
            </a:r>
          </a:p>
          <a:p>
            <a:endParaRPr lang="en-US" dirty="0"/>
          </a:p>
        </p:txBody>
      </p:sp>
    </p:spTree>
    <p:extLst>
      <p:ext uri="{BB962C8B-B14F-4D97-AF65-F5344CB8AC3E}">
        <p14:creationId xmlns:p14="http://schemas.microsoft.com/office/powerpoint/2010/main" val="3904692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561682"/>
            <a:ext cx="9601196" cy="1387581"/>
          </a:xfrm>
        </p:spPr>
        <p:txBody>
          <a:bodyPr>
            <a:normAutofit fontScale="90000"/>
          </a:bodyPr>
          <a:lstStyle/>
          <a:p>
            <a:pPr algn="l"/>
            <a:r>
              <a:rPr lang="en-US" b="1" i="1" u="sng" dirty="0" smtClean="0"/>
              <a:t>Aim:</a:t>
            </a:r>
            <a:r>
              <a:rPr lang="en-US" dirty="0" smtClean="0"/>
              <a:t/>
            </a:r>
            <a:br>
              <a:rPr lang="en-US" dirty="0" smtClean="0"/>
            </a:br>
            <a:endParaRPr lang="en-US" dirty="0"/>
          </a:p>
        </p:txBody>
      </p:sp>
      <p:sp>
        <p:nvSpPr>
          <p:cNvPr id="3" name="Content Placeholder 2"/>
          <p:cNvSpPr>
            <a:spLocks noGrp="1"/>
          </p:cNvSpPr>
          <p:nvPr>
            <p:ph idx="1"/>
          </p:nvPr>
        </p:nvSpPr>
        <p:spPr>
          <a:xfrm>
            <a:off x="1295401" y="3110724"/>
            <a:ext cx="9601196" cy="3318936"/>
          </a:xfrm>
        </p:spPr>
        <p:txBody>
          <a:bodyPr/>
          <a:lstStyle/>
          <a:p>
            <a:pPr fontAlgn="base"/>
            <a:r>
              <a:rPr lang="en-US" dirty="0"/>
              <a:t>The Aim of this is Project is to implement BFS algorithm learned in our course “Data Structure and Algorithm” </a:t>
            </a:r>
          </a:p>
          <a:p>
            <a:pPr fontAlgn="base"/>
            <a:r>
              <a:rPr lang="en-US" dirty="0"/>
              <a:t>We are implementing BFS algorithm to solve a maze using shortest path using python Data </a:t>
            </a:r>
            <a:r>
              <a:rPr lang="en-US" dirty="0" smtClean="0"/>
              <a:t>structures</a:t>
            </a:r>
            <a:endParaRPr lang="en-US" dirty="0"/>
          </a:p>
          <a:p>
            <a:endParaRPr lang="en-US" dirty="0"/>
          </a:p>
        </p:txBody>
      </p:sp>
    </p:spTree>
    <p:extLst>
      <p:ext uri="{BB962C8B-B14F-4D97-AF65-F5344CB8AC3E}">
        <p14:creationId xmlns:p14="http://schemas.microsoft.com/office/powerpoint/2010/main" val="1505024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638955"/>
            <a:ext cx="9601196" cy="1303867"/>
          </a:xfrm>
        </p:spPr>
        <p:txBody>
          <a:bodyPr>
            <a:normAutofit fontScale="90000"/>
          </a:bodyPr>
          <a:lstStyle/>
          <a:p>
            <a:pPr algn="l"/>
            <a:r>
              <a:rPr lang="en-US" b="1" i="1" u="sng" dirty="0" smtClean="0"/>
              <a:t>Introduction:</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b="1" dirty="0"/>
              <a:t>What is BFS algorithm</a:t>
            </a:r>
            <a:r>
              <a:rPr lang="en-US" b="1" dirty="0" smtClean="0"/>
              <a:t>?</a:t>
            </a:r>
            <a:endParaRPr lang="en-US" dirty="0" smtClean="0"/>
          </a:p>
          <a:p>
            <a:r>
              <a:rPr lang="en-US" dirty="0"/>
              <a:t>Breadth-first search (BFS) is an algorithm for traversing or searching tree or graph data structures. It starts at the tree root (or some arbitrary node of a graph, sometimes referred to as a 'search key'), and explores all of the neighbor nodes at the present depth prior to moving on to the nodes at the next depth level</a:t>
            </a:r>
          </a:p>
          <a:p>
            <a:endParaRPr lang="en-US" dirty="0"/>
          </a:p>
        </p:txBody>
      </p:sp>
    </p:spTree>
    <p:extLst>
      <p:ext uri="{BB962C8B-B14F-4D97-AF65-F5344CB8AC3E}">
        <p14:creationId xmlns:p14="http://schemas.microsoft.com/office/powerpoint/2010/main" val="3393106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587440"/>
            <a:ext cx="9601196" cy="1303867"/>
          </a:xfrm>
        </p:spPr>
        <p:txBody>
          <a:bodyPr>
            <a:normAutofit fontScale="90000"/>
          </a:bodyPr>
          <a:lstStyle/>
          <a:p>
            <a:pPr algn="l"/>
            <a:r>
              <a:rPr lang="en-US" b="1" i="1" u="sng" dirty="0"/>
              <a:t>Advantages:</a:t>
            </a:r>
            <a:br>
              <a:rPr lang="en-US" b="1" i="1" u="sng" dirty="0"/>
            </a:br>
            <a:endParaRPr lang="en-US" b="1" i="1" u="sng" dirty="0"/>
          </a:p>
        </p:txBody>
      </p:sp>
      <p:sp>
        <p:nvSpPr>
          <p:cNvPr id="3" name="Content Placeholder 2"/>
          <p:cNvSpPr>
            <a:spLocks noGrp="1"/>
          </p:cNvSpPr>
          <p:nvPr>
            <p:ph idx="1"/>
          </p:nvPr>
        </p:nvSpPr>
        <p:spPr/>
        <p:txBody>
          <a:bodyPr>
            <a:normAutofit/>
          </a:bodyPr>
          <a:lstStyle/>
          <a:p>
            <a:r>
              <a:rPr lang="en-US" dirty="0" smtClean="0"/>
              <a:t>BFS </a:t>
            </a:r>
            <a:r>
              <a:rPr lang="en-US" dirty="0"/>
              <a:t>is simple to implement.</a:t>
            </a:r>
          </a:p>
          <a:p>
            <a:r>
              <a:rPr lang="en-US" dirty="0"/>
              <a:t>BFS can be applied to any search problem.</a:t>
            </a:r>
          </a:p>
          <a:p>
            <a:r>
              <a:rPr lang="en-US" dirty="0"/>
              <a:t>BFS does not suffer from any potential infinite loop problem compared to DFS. The infinite loop problem may cause the computer to crash, whereas DFS goes deep down searching.</a:t>
            </a:r>
          </a:p>
          <a:p>
            <a:r>
              <a:rPr lang="en-US" dirty="0"/>
              <a:t>BFS will always find the shortest path if the weight on the links are uniform. So BFS is complete and optimal.</a:t>
            </a:r>
          </a:p>
          <a:p>
            <a:endParaRPr lang="en-US" dirty="0"/>
          </a:p>
        </p:txBody>
      </p:sp>
    </p:spTree>
    <p:extLst>
      <p:ext uri="{BB962C8B-B14F-4D97-AF65-F5344CB8AC3E}">
        <p14:creationId xmlns:p14="http://schemas.microsoft.com/office/powerpoint/2010/main" val="847662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5192" y="1703723"/>
            <a:ext cx="9601196" cy="1303867"/>
          </a:xfrm>
        </p:spPr>
        <p:txBody>
          <a:bodyPr>
            <a:normAutofit fontScale="90000"/>
          </a:bodyPr>
          <a:lstStyle/>
          <a:p>
            <a:r>
              <a:rPr lang="en-US" b="1" dirty="0"/>
              <a:t>Disadvantages</a:t>
            </a:r>
            <a:r>
              <a:rPr lang="en-US" dirty="0"/>
              <a:t>:</a:t>
            </a:r>
            <a:br>
              <a:rPr lang="en-US" dirty="0"/>
            </a:br>
            <a:endParaRPr lang="en-US" dirty="0"/>
          </a:p>
        </p:txBody>
      </p:sp>
      <p:sp>
        <p:nvSpPr>
          <p:cNvPr id="3" name="Content Placeholder 2"/>
          <p:cNvSpPr>
            <a:spLocks noGrp="1"/>
          </p:cNvSpPr>
          <p:nvPr>
            <p:ph idx="1"/>
          </p:nvPr>
        </p:nvSpPr>
        <p:spPr>
          <a:xfrm>
            <a:off x="1319464" y="3007590"/>
            <a:ext cx="9601196" cy="3318936"/>
          </a:xfrm>
        </p:spPr>
        <p:txBody>
          <a:bodyPr/>
          <a:lstStyle/>
          <a:p>
            <a:r>
              <a:rPr lang="en-US" dirty="0" smtClean="0"/>
              <a:t>As </a:t>
            </a:r>
            <a:r>
              <a:rPr lang="en-US" dirty="0"/>
              <a:t>discussed, memory utilization is poor in BFS, so we can say that BFS needs more memory than DFS.</a:t>
            </a:r>
          </a:p>
          <a:p>
            <a:r>
              <a:rPr lang="en-US" dirty="0"/>
              <a:t>BFS is a ‘blind’ search; that is, the search space is enormous. The search performance will be weak compared to other heuristic searches.</a:t>
            </a:r>
          </a:p>
          <a:p>
            <a:endParaRPr lang="en-US" dirty="0"/>
          </a:p>
        </p:txBody>
      </p:sp>
    </p:spTree>
    <p:extLst>
      <p:ext uri="{BB962C8B-B14F-4D97-AF65-F5344CB8AC3E}">
        <p14:creationId xmlns:p14="http://schemas.microsoft.com/office/powerpoint/2010/main" val="1912231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150" y="1355111"/>
            <a:ext cx="9601196" cy="1303867"/>
          </a:xfrm>
        </p:spPr>
        <p:txBody>
          <a:bodyPr>
            <a:normAutofit fontScale="90000"/>
          </a:bodyPr>
          <a:lstStyle/>
          <a:p>
            <a:r>
              <a:rPr lang="en-US" b="1" i="1" u="sng" dirty="0" smtClean="0"/>
              <a:t>Implementation of “BFS” to solve maze</a:t>
            </a:r>
            <a:endParaRPr lang="en-US" b="1" i="1" u="sng" dirty="0"/>
          </a:p>
        </p:txBody>
      </p:sp>
      <p:sp>
        <p:nvSpPr>
          <p:cNvPr id="3" name="Content Placeholder 2"/>
          <p:cNvSpPr>
            <a:spLocks noGrp="1"/>
          </p:cNvSpPr>
          <p:nvPr>
            <p:ph idx="1"/>
          </p:nvPr>
        </p:nvSpPr>
        <p:spPr/>
        <p:txBody>
          <a:bodyPr/>
          <a:lstStyle/>
          <a:p>
            <a:r>
              <a:rPr lang="en-US" dirty="0" smtClean="0"/>
              <a:t>Algorithm:</a:t>
            </a:r>
          </a:p>
          <a:p>
            <a:r>
              <a:rPr lang="en-US" dirty="0" smtClean="0"/>
              <a:t>1) first we find the starting point.</a:t>
            </a:r>
          </a:p>
          <a:p>
            <a:r>
              <a:rPr lang="en-US" dirty="0" smtClean="0"/>
              <a:t>2) Find empty spaces around starting point.(“True path”)</a:t>
            </a:r>
          </a:p>
          <a:p>
            <a:r>
              <a:rPr lang="en-US" dirty="0" smtClean="0"/>
              <a:t>3) append the possible path found, in a queue.(“it will be a string in list” )</a:t>
            </a:r>
          </a:p>
          <a:p>
            <a:r>
              <a:rPr lang="en-US" dirty="0" smtClean="0"/>
              <a:t>4)Repeat the steps 1,2,3 for every child paths</a:t>
            </a:r>
          </a:p>
          <a:p>
            <a:r>
              <a:rPr lang="en-US" dirty="0" smtClean="0"/>
              <a:t>5)If child path equals to end path pop the total path from queue</a:t>
            </a:r>
          </a:p>
          <a:p>
            <a:endParaRPr lang="en-US" dirty="0"/>
          </a:p>
        </p:txBody>
      </p:sp>
    </p:spTree>
    <p:extLst>
      <p:ext uri="{BB962C8B-B14F-4D97-AF65-F5344CB8AC3E}">
        <p14:creationId xmlns:p14="http://schemas.microsoft.com/office/powerpoint/2010/main" val="2108857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8609" y="1343079"/>
            <a:ext cx="9601196" cy="1303867"/>
          </a:xfrm>
        </p:spPr>
        <p:txBody>
          <a:bodyPr>
            <a:normAutofit/>
          </a:bodyPr>
          <a:lstStyle/>
          <a:p>
            <a:r>
              <a:rPr lang="en-US" dirty="0" smtClean="0"/>
              <a:t>Input 1</a:t>
            </a:r>
            <a:endParaRPr lang="en-US" dirty="0"/>
          </a:p>
        </p:txBody>
      </p:sp>
      <p:pic>
        <p:nvPicPr>
          <p:cNvPr id="4" name="Content Placeholder 3"/>
          <p:cNvPicPr>
            <a:picLocks noGrp="1" noChangeAspect="1"/>
          </p:cNvPicPr>
          <p:nvPr>
            <p:ph idx="1"/>
          </p:nvPr>
        </p:nvPicPr>
        <p:blipFill>
          <a:blip r:embed="rId2"/>
          <a:stretch>
            <a:fillRect/>
          </a:stretch>
        </p:blipFill>
        <p:spPr>
          <a:xfrm>
            <a:off x="1359569" y="2646946"/>
            <a:ext cx="5944209" cy="2867337"/>
          </a:xfrm>
          <a:prstGeom prst="rect">
            <a:avLst/>
          </a:prstGeom>
        </p:spPr>
      </p:pic>
    </p:spTree>
    <p:extLst>
      <p:ext uri="{BB962C8B-B14F-4D97-AF65-F5344CB8AC3E}">
        <p14:creationId xmlns:p14="http://schemas.microsoft.com/office/powerpoint/2010/main" val="230565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8451" y="1253065"/>
            <a:ext cx="9601196" cy="1303867"/>
          </a:xfrm>
        </p:spPr>
        <p:txBody>
          <a:bodyPr/>
          <a:lstStyle/>
          <a:p>
            <a:r>
              <a:rPr lang="en-US" dirty="0" smtClean="0"/>
              <a:t>Output 1 :</a:t>
            </a:r>
            <a:endParaRPr lang="en-US" dirty="0"/>
          </a:p>
        </p:txBody>
      </p:sp>
      <p:sp>
        <p:nvSpPr>
          <p:cNvPr id="5" name="Content Placeholder 4"/>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1295401" y="2556932"/>
            <a:ext cx="5847344" cy="3296928"/>
          </a:xfrm>
          <a:prstGeom prst="rect">
            <a:avLst/>
          </a:prstGeom>
        </p:spPr>
      </p:pic>
    </p:spTree>
    <p:extLst>
      <p:ext uri="{BB962C8B-B14F-4D97-AF65-F5344CB8AC3E}">
        <p14:creationId xmlns:p14="http://schemas.microsoft.com/office/powerpoint/2010/main" val="2541431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5451" y="1439332"/>
            <a:ext cx="9601196" cy="1303867"/>
          </a:xfrm>
        </p:spPr>
        <p:txBody>
          <a:bodyPr>
            <a:normAutofit/>
          </a:bodyPr>
          <a:lstStyle/>
          <a:p>
            <a:r>
              <a:rPr lang="en-US" dirty="0" smtClean="0"/>
              <a:t>Run time analysis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8428233"/>
              </p:ext>
            </p:extLst>
          </p:nvPr>
        </p:nvGraphicFramePr>
        <p:xfrm>
          <a:off x="1319463" y="3171073"/>
          <a:ext cx="6400800" cy="1112520"/>
        </p:xfrm>
        <a:graphic>
          <a:graphicData uri="http://schemas.openxmlformats.org/drawingml/2006/table">
            <a:tbl>
              <a:tblPr firstRow="1" bandRow="1">
                <a:tableStyleId>{5C22544A-7EE6-4342-B048-85BDC9FD1C3A}</a:tableStyleId>
              </a:tblPr>
              <a:tblGrid>
                <a:gridCol w="3200400"/>
                <a:gridCol w="3200400"/>
              </a:tblGrid>
              <a:tr h="370840">
                <a:tc>
                  <a:txBody>
                    <a:bodyPr/>
                    <a:lstStyle/>
                    <a:p>
                      <a:r>
                        <a:rPr lang="en-US" dirty="0" smtClean="0"/>
                        <a:t>Running Time</a:t>
                      </a:r>
                      <a:endParaRPr lang="en-US" dirty="0"/>
                    </a:p>
                  </a:txBody>
                  <a:tcPr/>
                </a:tc>
                <a:tc>
                  <a:txBody>
                    <a:bodyPr/>
                    <a:lstStyle/>
                    <a:p>
                      <a:r>
                        <a:rPr lang="en-US" dirty="0" smtClean="0"/>
                        <a:t>Size of input</a:t>
                      </a:r>
                      <a:endParaRPr lang="en-US" dirty="0"/>
                    </a:p>
                  </a:txBody>
                  <a:tcPr/>
                </a:tc>
              </a:tr>
              <a:tr h="370840">
                <a:tc>
                  <a:txBody>
                    <a:bodyPr/>
                    <a:lstStyle/>
                    <a:p>
                      <a:r>
                        <a:rPr lang="en-US" dirty="0" smtClean="0"/>
                        <a:t>3.498971462249756</a:t>
                      </a:r>
                      <a:endParaRPr lang="en-US" dirty="0"/>
                    </a:p>
                  </a:txBody>
                  <a:tcPr/>
                </a:tc>
                <a:tc>
                  <a:txBody>
                    <a:bodyPr/>
                    <a:lstStyle/>
                    <a:p>
                      <a:r>
                        <a:rPr lang="en-US" dirty="0" smtClean="0"/>
                        <a:t>9x9</a:t>
                      </a:r>
                      <a:endParaRPr lang="en-US" dirty="0"/>
                    </a:p>
                  </a:txBody>
                  <a:tcPr/>
                </a:tc>
              </a:tr>
              <a:tr h="370840">
                <a:tc>
                  <a:txBody>
                    <a:bodyPr/>
                    <a:lstStyle/>
                    <a:p>
                      <a:r>
                        <a:rPr lang="en-US" dirty="0" smtClean="0"/>
                        <a:t>0.0009992122650146484</a:t>
                      </a:r>
                      <a:endParaRPr lang="en-US" dirty="0"/>
                    </a:p>
                  </a:txBody>
                  <a:tcPr/>
                </a:tc>
                <a:tc>
                  <a:txBody>
                    <a:bodyPr/>
                    <a:lstStyle/>
                    <a:p>
                      <a:r>
                        <a:rPr lang="en-US" dirty="0" smtClean="0"/>
                        <a:t>3x3</a:t>
                      </a:r>
                      <a:endParaRPr lang="en-US" dirty="0"/>
                    </a:p>
                  </a:txBody>
                  <a:tcPr/>
                </a:tc>
              </a:tr>
            </a:tbl>
          </a:graphicData>
        </a:graphic>
      </p:graphicFrame>
    </p:spTree>
    <p:extLst>
      <p:ext uri="{BB962C8B-B14F-4D97-AF65-F5344CB8AC3E}">
        <p14:creationId xmlns:p14="http://schemas.microsoft.com/office/powerpoint/2010/main" val="12230952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79</TotalTime>
  <Words>394</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Garamond</vt:lpstr>
      <vt:lpstr>Organic</vt:lpstr>
      <vt:lpstr>PowerPoint Presentation</vt:lpstr>
      <vt:lpstr>Aim: </vt:lpstr>
      <vt:lpstr>Introduction: </vt:lpstr>
      <vt:lpstr>Advantages: </vt:lpstr>
      <vt:lpstr>Disadvantages: </vt:lpstr>
      <vt:lpstr>Implementation of “BFS” to solve maze</vt:lpstr>
      <vt:lpstr>Input 1</vt:lpstr>
      <vt:lpstr>Output 1 :</vt:lpstr>
      <vt:lpstr>Run time analysis</vt:lpstr>
      <vt:lpstr>Libraries used:</vt:lpstr>
      <vt:lpstr>Time complexities</vt:lpstr>
      <vt:lpstr>Project Outcome: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7</cp:revision>
  <dcterms:created xsi:type="dcterms:W3CDTF">2021-05-24T15:47:19Z</dcterms:created>
  <dcterms:modified xsi:type="dcterms:W3CDTF">2021-05-24T17:06:35Z</dcterms:modified>
</cp:coreProperties>
</file>