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</p:embeddedFont>
    <p:embeddedFont>
      <p:font typeface="Roboto Bold" panose="02000000000000000000" pitchFamily="2" charset="0"/>
      <p:bold r:id="rId12"/>
    </p:embeddedFont>
    <p:embeddedFont>
      <p:font typeface="Roboto Slab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2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194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House Prices: Advanced Regression Techniques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771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Kaggle Competition Analysis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481214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481976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4795242"/>
            <a:ext cx="198084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Zaeem Sabir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6280190" y="544722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ROll No # 2024-MS-DS-136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9881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Competition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 house sale prices using advanced regression techniques.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Dataset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79 features describing various aspects of residential homes in Ames, Iowa.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 the final sale price of homes based on provided features.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917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Exploration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7958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978813" y="3880842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7958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Initial Analysis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28625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data characteristics, identify potential trends, and spot outliers.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7958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9" name="Text 6"/>
          <p:cNvSpPr/>
          <p:nvPr/>
        </p:nvSpPr>
        <p:spPr>
          <a:xfrm>
            <a:off x="4846677" y="3880842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7958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Missing Values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4286250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Address missing data points using imputation or feature removal.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Feature Engineering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Feature Selection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Select features most relevant to predicting house prices.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31937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Feature Transformation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Encode categorical variables, scale numerical features, and engineer new features.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9244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41382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668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Selection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4158615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linear regression, random forests, gradient boosting, and other regression models.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441382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668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415861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 models on the dataset, using techniques like train-test split and cross-validation.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4038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Evaluation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45281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Performance Metrics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737021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model performance using MSE, RMSE, and other relevant metrics.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21" y="345281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Results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4737021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Compare the performance of different models and identify the best-performing one.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534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24" y="2997756"/>
            <a:ext cx="3228022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5976" y="3822383"/>
            <a:ext cx="11680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895261" y="34060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Findings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895261" y="3896439"/>
            <a:ext cx="68814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Summarize key insights from data exploration and model evaluation.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CFD2D8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4724281"/>
            <a:ext cx="6456164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6092" y="5332452"/>
            <a:ext cx="15656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509272" y="49510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Future Work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509272" y="5441513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Suggest potential improvements or next steps, such as exploring additional features or advanced techniques.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218</Words>
  <Application>Microsoft Office PowerPoint</Application>
  <PresentationFormat>Custom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Roboto Slab</vt:lpstr>
      <vt:lpstr>Roboto 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Zaeem Sabir</cp:lastModifiedBy>
  <cp:revision>3</cp:revision>
  <dcterms:created xsi:type="dcterms:W3CDTF">2024-12-28T18:13:08Z</dcterms:created>
  <dcterms:modified xsi:type="dcterms:W3CDTF">2024-12-28T18:15:52Z</dcterms:modified>
</cp:coreProperties>
</file>