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9D3"/>
    <a:srgbClr val="5B9BD5"/>
    <a:srgbClr val="FFA164"/>
    <a:srgbClr val="FF5050"/>
    <a:srgbClr val="99374E"/>
    <a:srgbClr val="000101"/>
    <a:srgbClr val="4C5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8" autoAdjust="0"/>
    <p:restoredTop sz="94660"/>
  </p:normalViewPr>
  <p:slideViewPr>
    <p:cSldViewPr snapToGrid="0">
      <p:cViewPr>
        <p:scale>
          <a:sx n="86" d="100"/>
          <a:sy n="86" d="100"/>
        </p:scale>
        <p:origin x="4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endCxn id="28" idx="4"/>
          </p:cNvCxnSpPr>
          <p:nvPr/>
        </p:nvCxnSpPr>
        <p:spPr>
          <a:xfrm>
            <a:off x="8706289" y="2285999"/>
            <a:ext cx="2307" cy="30342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2476" y="291979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544361" y="299162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36583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432504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1226" y="29916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1226" y="3611111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01226" y="4349708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143000"/>
            <a:ext cx="157661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한양대학교 스프트웨어학부 </a:t>
            </a:r>
            <a:r>
              <a:rPr lang="is-I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2017011830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김재현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2017012088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석형원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2017012142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안다영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이소원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이현준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구름 2"/>
          <p:cNvSpPr/>
          <p:nvPr/>
        </p:nvSpPr>
        <p:spPr>
          <a:xfrm>
            <a:off x="6844146" y="368059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구름 24"/>
          <p:cNvSpPr/>
          <p:nvPr/>
        </p:nvSpPr>
        <p:spPr>
          <a:xfrm>
            <a:off x="8143993" y="368059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544360" y="499174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0947" y="5025178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" name="자유형 3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" name="구름 7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 4"/>
          <p:cNvCxnSpPr/>
          <p:nvPr/>
        </p:nvCxnSpPr>
        <p:spPr>
          <a:xfrm flipH="1">
            <a:off x="2646234" y="2285641"/>
            <a:ext cx="8061" cy="30293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23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32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232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99681" y="299615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81998" y="4986504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196" y="5018656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2109" y="1422057"/>
            <a:ext cx="56803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후기</a:t>
            </a:r>
            <a:endParaRPr lang="en-US" altLang="ko-KR" sz="1600" b="1" dirty="0" smtClean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어려웠던 점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어쩌구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고쳐야할 점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저쩌구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칭찬할 점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넘친다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2109" y="2455855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52109" y="2991264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90059" y="4316776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485504" y="365797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752109" y="3560909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6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3" name="자유형 2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 4"/>
          <p:cNvCxnSpPr/>
          <p:nvPr/>
        </p:nvCxnSpPr>
        <p:spPr>
          <a:xfrm flipH="1">
            <a:off x="2646234" y="2285641"/>
            <a:ext cx="8061" cy="30293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923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232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232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99681" y="299615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96" y="5018656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40248" y="2991264"/>
            <a:ext cx="11542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3A3A3A"/>
                </a:solidFill>
                <a:latin typeface="+mn-ea"/>
              </a:rPr>
              <a:t>질의응답</a:t>
            </a:r>
            <a:endParaRPr lang="en-US" altLang="ko-KR" b="1" dirty="0" smtClean="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85504" y="365797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77444" y="499290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87880" y="4324328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7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4"/>
          <p:cNvCxnSpPr>
            <a:stCxn id="6" idx="2"/>
            <a:endCxn id="8" idx="4"/>
          </p:cNvCxnSpPr>
          <p:nvPr/>
        </p:nvCxnSpPr>
        <p:spPr>
          <a:xfrm flipH="1">
            <a:off x="8708597" y="2285999"/>
            <a:ext cx="10392" cy="16936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4" name="자유형 3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042476" y="291979"/>
            <a:ext cx="3171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</a:p>
          <a:p>
            <a:pPr algn="ctr"/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-</a:t>
            </a:r>
            <a:r>
              <a:rPr lang="ko-KR" altLang="en-US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끝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-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544361" y="365118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7941" y="3651187"/>
            <a:ext cx="220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en-US" altLang="ko-KR" sz="16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THANK YOU</a:t>
            </a:r>
            <a:endParaRPr lang="ko-KR" altLang="en-US" sz="16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14" name="직선 연결선 46"/>
          <p:cNvCxnSpPr>
            <a:stCxn id="17" idx="3"/>
            <a:endCxn id="5" idx="5"/>
          </p:cNvCxnSpPr>
          <p:nvPr/>
        </p:nvCxnSpPr>
        <p:spPr>
          <a:xfrm flipV="1">
            <a:off x="3310104" y="1143000"/>
            <a:ext cx="2751422" cy="12815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245702" y="2049174"/>
            <a:ext cx="439763" cy="439763"/>
            <a:chOff x="4383803" y="3944581"/>
            <a:chExt cx="863816" cy="863816"/>
          </a:xfrm>
        </p:grpSpPr>
        <p:sp>
          <p:nvSpPr>
            <p:cNvPr id="17" name="타원 16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9" name="구름 18"/>
          <p:cNvSpPr/>
          <p:nvPr/>
        </p:nvSpPr>
        <p:spPr>
          <a:xfrm>
            <a:off x="6844146" y="368059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구름 19"/>
          <p:cNvSpPr/>
          <p:nvPr/>
        </p:nvSpPr>
        <p:spPr>
          <a:xfrm>
            <a:off x="8143993" y="368059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280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8210" y="383954"/>
            <a:ext cx="6864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8</a:t>
            </a:r>
            <a:r>
              <a:rPr lang="ko-KR" altLang="en-US" sz="2400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로</a:t>
            </a:r>
            <a:r>
              <a:rPr lang="en-US" altLang="ko-KR" sz="2400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8</a:t>
            </a:r>
            <a:r>
              <a:rPr lang="ko-KR" altLang="en-US" sz="2400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sz="2400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 </a:t>
            </a:r>
            <a:r>
              <a:rPr lang="ko-KR" altLang="en-US" sz="4000" b="1" i="1" dirty="0" smtClean="0">
                <a:solidFill>
                  <a:srgbClr val="4C5064"/>
                </a:solidFill>
                <a:cs typeface="Aharoni" panose="02010803020104030203" pitchFamily="2" charset="-79"/>
              </a:rPr>
              <a:t>깃허브를 통한 협업</a:t>
            </a:r>
            <a:endParaRPr lang="en-US" altLang="ko-KR" sz="4000" b="1" i="1" dirty="0">
              <a:solidFill>
                <a:srgbClr val="4C5064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7562" y="1014021"/>
            <a:ext cx="67056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4C5064"/>
                </a:solidFill>
              </a:rPr>
              <a:t>Enjoy your stylish business and campus life with BIZCAM.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77562" y="4026720"/>
            <a:ext cx="626516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CONTENTS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Enjoy your stylish business and campus life with BIZCAM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077562" y="2372726"/>
            <a:ext cx="7632176" cy="1226816"/>
            <a:chOff x="4437179" y="2285641"/>
            <a:chExt cx="6345983" cy="1020070"/>
          </a:xfrm>
        </p:grpSpPr>
        <p:sp>
          <p:nvSpPr>
            <p:cNvPr id="13" name="타원 12"/>
            <p:cNvSpPr/>
            <p:nvPr/>
          </p:nvSpPr>
          <p:spPr>
            <a:xfrm>
              <a:off x="4437179" y="2285641"/>
              <a:ext cx="1020068" cy="1020070"/>
            </a:xfrm>
            <a:prstGeom prst="ellipse">
              <a:avLst/>
            </a:prstGeom>
            <a:noFill/>
            <a:ln>
              <a:solidFill>
                <a:srgbClr val="41C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79669" y="2656298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rgbClr val="3A3A3A"/>
                  </a:solidFill>
                  <a:latin typeface="+mn-ea"/>
                </a:rPr>
                <a:t>GITHUB</a:t>
              </a:r>
              <a:r>
                <a:rPr lang="ko-KR" altLang="en-US" sz="1000" b="1" dirty="0" smtClean="0">
                  <a:solidFill>
                    <a:srgbClr val="3A3A3A"/>
                  </a:solidFill>
                  <a:latin typeface="+mn-ea"/>
                </a:rPr>
                <a:t> 가입</a:t>
              </a:r>
              <a:endParaRPr lang="en-US" altLang="ko-KR" sz="1000" b="1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768658" y="2285641"/>
              <a:ext cx="1020068" cy="1020070"/>
            </a:xfrm>
            <a:prstGeom prst="ellipse">
              <a:avLst/>
            </a:prstGeom>
            <a:noFill/>
            <a:ln>
              <a:solidFill>
                <a:srgbClr val="41C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15480" y="2587914"/>
              <a:ext cx="909527" cy="460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rgbClr val="3A3A3A"/>
                  </a:solidFill>
                  <a:latin typeface="+mn-ea"/>
                </a:rPr>
                <a:t>Master</a:t>
              </a:r>
              <a:r>
                <a:rPr lang="ko-KR" altLang="en-US" sz="1000" b="1" dirty="0" smtClean="0">
                  <a:solidFill>
                    <a:srgbClr val="3A3A3A"/>
                  </a:solidFill>
                  <a:latin typeface="+mn-ea"/>
                </a:rPr>
                <a:t>가</a:t>
              </a:r>
              <a:r>
                <a:rPr lang="en-US" altLang="ko-KR" sz="1000" b="1" dirty="0" smtClean="0">
                  <a:solidFill>
                    <a:srgbClr val="3A3A3A"/>
                  </a:solidFill>
                  <a:latin typeface="+mn-ea"/>
                </a:rPr>
                <a:t>Repository</a:t>
              </a:r>
              <a:r>
                <a:rPr lang="ko-KR" altLang="en-US" sz="1000" b="1" dirty="0" smtClean="0">
                  <a:solidFill>
                    <a:srgbClr val="3A3A3A"/>
                  </a:solidFill>
                  <a:latin typeface="+mn-ea"/>
                </a:rPr>
                <a:t>생성</a:t>
              </a:r>
              <a:endParaRPr lang="en-US" altLang="ko-KR" sz="1000" b="1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100136" y="2285641"/>
              <a:ext cx="1020068" cy="1020070"/>
            </a:xfrm>
            <a:prstGeom prst="ellipse">
              <a:avLst/>
            </a:prstGeom>
            <a:noFill/>
            <a:ln>
              <a:solidFill>
                <a:srgbClr val="41C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55406" y="2640830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rgbClr val="3A3A3A"/>
                  </a:solidFill>
                  <a:latin typeface="+mn-ea"/>
                </a:rPr>
                <a:t>조원</a:t>
              </a:r>
              <a:r>
                <a:rPr lang="en-US" altLang="ko-KR" sz="1000" b="1" dirty="0" smtClean="0">
                  <a:solidFill>
                    <a:srgbClr val="3A3A3A"/>
                  </a:solidFill>
                  <a:latin typeface="+mn-ea"/>
                </a:rPr>
                <a:t>Fork</a:t>
              </a:r>
              <a:endParaRPr lang="en-US" altLang="ko-KR" sz="1000" b="1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8431615" y="2285641"/>
              <a:ext cx="1020068" cy="1020070"/>
            </a:xfrm>
            <a:prstGeom prst="ellipse">
              <a:avLst/>
            </a:prstGeom>
            <a:noFill/>
            <a:ln>
              <a:solidFill>
                <a:srgbClr val="41C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48683" y="2656298"/>
              <a:ext cx="981404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rgbClr val="3A3A3A"/>
                  </a:solidFill>
                  <a:latin typeface="+mn-ea"/>
                </a:rPr>
                <a:t>Upload files </a:t>
              </a:r>
              <a:endParaRPr lang="en-US" altLang="ko-KR" sz="1000" b="1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9763094" y="2285641"/>
              <a:ext cx="1020068" cy="1020070"/>
            </a:xfrm>
            <a:prstGeom prst="ellipse">
              <a:avLst/>
            </a:prstGeom>
            <a:noFill/>
            <a:ln>
              <a:solidFill>
                <a:srgbClr val="41C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25683" y="2656298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rgbClr val="3A3A3A"/>
                  </a:solidFill>
                  <a:latin typeface="+mn-ea"/>
                </a:rPr>
                <a:t>Master</a:t>
              </a:r>
              <a:r>
                <a:rPr lang="ko-KR" altLang="en-US" sz="1000" b="1" dirty="0" smtClean="0">
                  <a:solidFill>
                    <a:srgbClr val="3A3A3A"/>
                  </a:solidFill>
                  <a:latin typeface="+mn-ea"/>
                </a:rPr>
                <a:t>가 등록</a:t>
              </a:r>
              <a:endParaRPr lang="en-US" altLang="ko-KR" sz="1000" b="1" dirty="0">
                <a:solidFill>
                  <a:srgbClr val="3A3A3A"/>
                </a:solidFill>
                <a:latin typeface="+mn-ea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864798" y="2687256"/>
              <a:ext cx="159267" cy="210539"/>
              <a:chOff x="4371840" y="2318353"/>
              <a:chExt cx="252000" cy="33312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405043" y="2318353"/>
                <a:ext cx="199552" cy="33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b="1" dirty="0">
                    <a:solidFill>
                      <a:schemeClr val="bg1"/>
                    </a:solidFill>
                    <a:latin typeface="+mn-ea"/>
                  </a:rPr>
                  <a:t>▶</a:t>
                </a:r>
                <a:endParaRPr lang="ko-KR" altLang="en-US" sz="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528987" y="2693479"/>
              <a:ext cx="159267" cy="210539"/>
              <a:chOff x="4371840" y="2318353"/>
              <a:chExt cx="252000" cy="33312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405043" y="2318353"/>
                <a:ext cx="199552" cy="33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b="1" dirty="0">
                    <a:solidFill>
                      <a:schemeClr val="bg1"/>
                    </a:solidFill>
                    <a:latin typeface="+mn-ea"/>
                  </a:rPr>
                  <a:t>▶</a:t>
                </a:r>
                <a:endParaRPr lang="ko-KR" altLang="en-US" sz="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204443" y="2681031"/>
              <a:ext cx="159267" cy="210539"/>
              <a:chOff x="4371840" y="2318353"/>
              <a:chExt cx="252000" cy="33312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405043" y="2318353"/>
                <a:ext cx="199552" cy="33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b="1" dirty="0">
                    <a:solidFill>
                      <a:schemeClr val="bg1"/>
                    </a:solidFill>
                    <a:latin typeface="+mn-ea"/>
                  </a:rPr>
                  <a:t>▶</a:t>
                </a:r>
                <a:endParaRPr lang="ko-KR" altLang="en-US" sz="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48557" y="2681031"/>
              <a:ext cx="159267" cy="210539"/>
              <a:chOff x="4371840" y="2318353"/>
              <a:chExt cx="252000" cy="33312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405043" y="2318353"/>
                <a:ext cx="199552" cy="33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b="1" dirty="0">
                    <a:solidFill>
                      <a:schemeClr val="bg1"/>
                    </a:solidFill>
                    <a:latin typeface="+mn-ea"/>
                  </a:rPr>
                  <a:t>▶</a:t>
                </a:r>
                <a:endParaRPr lang="ko-KR" altLang="en-US" sz="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44" name="구름 43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구름 45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4" name="직선 연결선 4"/>
          <p:cNvCxnSpPr/>
          <p:nvPr/>
        </p:nvCxnSpPr>
        <p:spPr>
          <a:xfrm>
            <a:off x="2651084" y="2285641"/>
            <a:ext cx="2307" cy="30342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89155" y="365797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89155" y="432468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6021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6021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6021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489155" y="499139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5742" y="502482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499022" y="298902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5" name="자유형 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구름 8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구름 9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64" y="569774"/>
            <a:ext cx="7696256" cy="5799241"/>
          </a:xfrm>
          <a:prstGeom prst="rect">
            <a:avLst/>
          </a:prstGeom>
        </p:spPr>
      </p:pic>
      <p:cxnSp>
        <p:nvCxnSpPr>
          <p:cNvPr id="19" name="직선 연결선 4"/>
          <p:cNvCxnSpPr/>
          <p:nvPr/>
        </p:nvCxnSpPr>
        <p:spPr>
          <a:xfrm>
            <a:off x="2641912" y="2285641"/>
            <a:ext cx="2307" cy="30342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493838" y="365797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93838" y="432468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704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704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04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93838" y="499139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25" y="502482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99022" y="298902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3" name="자유형 2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 4"/>
          <p:cNvCxnSpPr>
            <a:endCxn id="18" idx="4"/>
          </p:cNvCxnSpPr>
          <p:nvPr/>
        </p:nvCxnSpPr>
        <p:spPr>
          <a:xfrm flipH="1">
            <a:off x="2646234" y="2285641"/>
            <a:ext cx="8061" cy="30293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492366" y="432468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23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32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232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92366" y="365797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99681" y="299615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81998" y="4986504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96" y="5018656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52109" y="1422057"/>
            <a:ext cx="568036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2017.09.14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조원구성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김재현 석형원 안다영 이소원 이현준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조이름 선정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로미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조소개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규칙짜기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문제해결전략짜기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전체적인 역할분배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52109" y="2455855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752109" y="3010006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52109" y="4098922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752109" y="4657802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752109" y="5188972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752109" y="3564157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93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3" name="자유형 2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 4"/>
          <p:cNvCxnSpPr/>
          <p:nvPr/>
        </p:nvCxnSpPr>
        <p:spPr>
          <a:xfrm flipH="1">
            <a:off x="2646234" y="2285641"/>
            <a:ext cx="8061" cy="30293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492366" y="432468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23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232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32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492366" y="365797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99681" y="299615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81998" y="4986504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96" y="5018656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52109" y="1422057"/>
            <a:ext cx="56803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2017.09.18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  클러스터 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1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층 회의실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브레인 스토밍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우리가 해야할 과제는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이번 프로젝트의 진행계획 틀잡기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다음 시간까지의 과제</a:t>
            </a:r>
            <a:r>
              <a:rPr lang="en-US" altLang="ko-KR" sz="1200" dirty="0" smtClean="0">
                <a:latin typeface="+mn-ea"/>
              </a:rPr>
              <a:t>:</a:t>
            </a:r>
            <a:r>
              <a:rPr lang="ko-KR" altLang="en-US" sz="1200" dirty="0" smtClean="0">
                <a:latin typeface="+mn-ea"/>
              </a:rPr>
              <a:t> 개요짜오기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목차짜오기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752109" y="2455855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52109" y="2991264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52109" y="3547753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3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3" name="자유형 2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 4"/>
          <p:cNvCxnSpPr/>
          <p:nvPr/>
        </p:nvCxnSpPr>
        <p:spPr>
          <a:xfrm flipH="1">
            <a:off x="2646234" y="2285641"/>
            <a:ext cx="8061" cy="30293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492366" y="432468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23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232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32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492366" y="365797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99681" y="299615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81998" y="4986504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96" y="5018656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52109" y="1422057"/>
            <a:ext cx="56803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2017.09.21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개요및목차 공유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최종 목차 선정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목차 별 파트 분배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752109" y="2455855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2109" y="2991264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52109" y="3547753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321"/>
          <a:stretch/>
        </p:blipFill>
        <p:spPr>
          <a:xfrm>
            <a:off x="7806573" y="1620879"/>
            <a:ext cx="3286147" cy="44036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4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3" name="자유형 2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 4"/>
          <p:cNvCxnSpPr/>
          <p:nvPr/>
        </p:nvCxnSpPr>
        <p:spPr>
          <a:xfrm flipH="1">
            <a:off x="2646234" y="2285641"/>
            <a:ext cx="8061" cy="30293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492366" y="432468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23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232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32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492366" y="365797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99681" y="299615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81998" y="4986504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96" y="5018656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52109" y="1422057"/>
            <a:ext cx="56803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2017.09.25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  클러스터 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4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층 미팅룸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2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내용취합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깃허브 사용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752109" y="2455855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2109" y="2991264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3" name="자유형 2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 4"/>
          <p:cNvCxnSpPr/>
          <p:nvPr/>
        </p:nvCxnSpPr>
        <p:spPr>
          <a:xfrm flipH="1">
            <a:off x="2646234" y="2285641"/>
            <a:ext cx="8061" cy="30293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492366" y="432468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23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232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32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492366" y="365797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99681" y="299615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81998" y="4986504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96" y="5018656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752109" y="2455855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2109" y="2991264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52109" y="1422057"/>
            <a:ext cx="56803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2017.09.28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내용추가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내용수정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말투수정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52109" y="3547753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" name="자유형 3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-19050" y="291621"/>
            <a:ext cx="317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8</a:t>
            </a:r>
            <a:r>
              <a:rPr lang="ko-KR" altLang="en-US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로미</a:t>
            </a:r>
            <a:r>
              <a:rPr lang="en-US" altLang="ko-KR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" name="구름 7"/>
          <p:cNvSpPr/>
          <p:nvPr/>
        </p:nvSpPr>
        <p:spPr>
          <a:xfrm>
            <a:off x="790947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2090794" y="367701"/>
            <a:ext cx="249380" cy="180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 4"/>
          <p:cNvCxnSpPr/>
          <p:nvPr/>
        </p:nvCxnSpPr>
        <p:spPr>
          <a:xfrm flipH="1">
            <a:off x="2646234" y="2285641"/>
            <a:ext cx="8061" cy="30293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492366" y="432468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232" y="299126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깃허브를 통한 협업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32" y="3610753"/>
            <a:ext cx="2205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과정</a:t>
            </a:r>
            <a:endParaRPr lang="en-US" altLang="ko-KR" sz="1100" i="1" dirty="0" smtClean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lang="en-US" altLang="ko-KR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(2017.09.14~2017.10.10)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232" y="4349350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후기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92366" y="365797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499681" y="299615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81998" y="4986504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196" y="5018656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 smtClean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질의응답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2109" y="1422057"/>
            <a:ext cx="56803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2017.10.10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  </a:t>
            </a:r>
            <a:r>
              <a:rPr lang="ko-KR" altLang="en-US" sz="1600" b="1" dirty="0" smtClean="0">
                <a:solidFill>
                  <a:srgbClr val="3A3A3A"/>
                </a:solidFill>
                <a:latin typeface="+mn-ea"/>
              </a:rPr>
              <a:t>클러스터 </a:t>
            </a:r>
            <a:r>
              <a:rPr lang="en-US" altLang="ko-KR" sz="1600" b="1" dirty="0">
                <a:solidFill>
                  <a:srgbClr val="3A3A3A"/>
                </a:solidFill>
                <a:latin typeface="+mn-ea"/>
              </a:rPr>
              <a:t>4</a:t>
            </a:r>
            <a:r>
              <a:rPr lang="ko-KR" altLang="en-US" sz="1600" b="1" dirty="0">
                <a:solidFill>
                  <a:srgbClr val="3A3A3A"/>
                </a:solidFill>
                <a:latin typeface="+mn-ea"/>
              </a:rPr>
              <a:t>층 미팅룸</a:t>
            </a:r>
            <a:r>
              <a:rPr lang="en-US" altLang="ko-KR" sz="1600" b="1" dirty="0" smtClean="0">
                <a:solidFill>
                  <a:srgbClr val="3A3A3A"/>
                </a:solidFill>
                <a:latin typeface="+mn-ea"/>
              </a:rPr>
              <a:t>2</a:t>
            </a:r>
            <a:endParaRPr lang="en-US" altLang="ko-KR" sz="16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소책자 완성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발표준비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2109" y="2455855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52109" y="2991264"/>
            <a:ext cx="126000" cy="126000"/>
          </a:xfrm>
          <a:prstGeom prst="ellipse">
            <a:avLst/>
          </a:prstGeom>
          <a:noFill/>
          <a:ln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10" y="3084244"/>
            <a:ext cx="4509040" cy="338178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43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417</Words>
  <Application>Microsoft Macintosh PowerPoint</Application>
  <PresentationFormat>와이드스크린</PresentationFormat>
  <Paragraphs>193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박예진</cp:lastModifiedBy>
  <cp:revision>30</cp:revision>
  <dcterms:created xsi:type="dcterms:W3CDTF">2017-05-27T05:45:32Z</dcterms:created>
  <dcterms:modified xsi:type="dcterms:W3CDTF">2017-10-10T17:46:27Z</dcterms:modified>
</cp:coreProperties>
</file>