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384" r:id="rId2"/>
    <p:sldId id="385" r:id="rId3"/>
    <p:sldId id="391" r:id="rId4"/>
    <p:sldId id="389" r:id="rId5"/>
    <p:sldId id="388" r:id="rId6"/>
    <p:sldId id="387" r:id="rId7"/>
    <p:sldId id="390" r:id="rId8"/>
  </p:sldIdLst>
  <p:sldSz cx="9144000" cy="5143500" type="screen16x9"/>
  <p:notesSz cx="6858000" cy="9144000"/>
  <p:embeddedFontLst>
    <p:embeddedFont>
      <p:font typeface="Lato Black" panose="020B0600000101010101" charset="0"/>
      <p:bold r:id="rId10"/>
      <p:boldItalic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배달의민족 주아" panose="02020603020101020101" pitchFamily="18" charset="-127"/>
      <p:regular r:id="rId14"/>
    </p:embeddedFont>
    <p:embeddedFont>
      <p:font typeface="Lato" panose="020B0600000101010101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KM" initials="CK" lastIdx="1" clrIdx="0">
    <p:extLst>
      <p:ext uri="{19B8F6BF-5375-455C-9EA6-DF929625EA0E}">
        <p15:presenceInfo xmlns:p15="http://schemas.microsoft.com/office/powerpoint/2012/main" userId="6ecbb7c726605501" providerId="Windows Live"/>
      </p:ext>
    </p:extLst>
  </p:cmAuthor>
  <p:cmAuthor id="2" name="안형진" initials="안" lastIdx="2" clrIdx="1">
    <p:extLst>
      <p:ext uri="{19B8F6BF-5375-455C-9EA6-DF929625EA0E}">
        <p15:presenceInfo xmlns:p15="http://schemas.microsoft.com/office/powerpoint/2012/main" userId="7ea111eb31cdd3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966"/>
    <a:srgbClr val="F68F3A"/>
    <a:srgbClr val="0070C0"/>
    <a:srgbClr val="FFFF40"/>
    <a:srgbClr val="FF97EB"/>
    <a:srgbClr val="6DF828"/>
    <a:srgbClr val="00AFF0"/>
    <a:srgbClr val="F7964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6592AD-12BB-46F9-9D78-F98BD26AC9EE}">
  <a:tblStyle styleId="{2E6592AD-12BB-46F9-9D78-F98BD26AC9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4425" autoAdjust="0"/>
  </p:normalViewPr>
  <p:slideViewPr>
    <p:cSldViewPr snapToGrid="0">
      <p:cViewPr varScale="1">
        <p:scale>
          <a:sx n="72" d="100"/>
          <a:sy n="72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8" name="Google Shape;5628;g6e7e45355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9" name="Google Shape;5629;g6e7e45355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29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7" name="Google Shape;727;p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8" name="Google Shape;728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3" name="Google Shape;5633;p33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5634" name="Google Shape;5634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1" name="Google Shape;5661;p33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5662" name="Google Shape;5662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9" name="Google Shape;5689;p33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5690" name="Google Shape;5690;p33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3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3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3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3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3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3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3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3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3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3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3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3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3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3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3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3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3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3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3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3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3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3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8" name="Google Shape;5718;p33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664" y="567377"/>
            <a:ext cx="283464" cy="17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9" name="Google Shape;5719;p33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3025" y="539500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anose="02020603020101020101" charset="-127"/>
                <a:ea typeface="배달의민족 주아" panose="02020603020101020101" charset="-127"/>
              </a:rPr>
              <a:t>사용설명서</a:t>
            </a:r>
            <a:endParaRPr lang="ko-KR" altLang="en-US" dirty="0">
              <a:latin typeface="배달의민족 주아" panose="02020603020101020101" charset="-127"/>
              <a:ea typeface="배달의민족 주아" panose="0202060302010102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9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1115" y="90264"/>
            <a:ext cx="4204143" cy="572700"/>
          </a:xfrm>
        </p:spPr>
        <p:txBody>
          <a:bodyPr/>
          <a:lstStyle/>
          <a:p>
            <a:pPr algn="l"/>
            <a:r>
              <a:rPr lang="ko-KR" altLang="en-US" sz="32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게임실행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Google Shape;5844;p38"/>
          <p:cNvGrpSpPr/>
          <p:nvPr/>
        </p:nvGrpSpPr>
        <p:grpSpPr>
          <a:xfrm>
            <a:off x="214834" y="225757"/>
            <a:ext cx="264001" cy="226285"/>
            <a:chOff x="753950" y="238125"/>
            <a:chExt cx="6111125" cy="5238075"/>
          </a:xfrm>
        </p:grpSpPr>
        <p:sp>
          <p:nvSpPr>
            <p:cNvPr id="5" name="Google Shape;5845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846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847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848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49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50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51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52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53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54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55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56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57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58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859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60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861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862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63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64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865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66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67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68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69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870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871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2" y="836173"/>
            <a:ext cx="6335084" cy="35774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tx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6884276" y="982423"/>
            <a:ext cx="199285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START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게임을 시작합니다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OPTION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설정을 변경합니다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DEVELOPER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개발자들을 볼 수 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EXIT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게임을 종료합니다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1115" y="90264"/>
            <a:ext cx="4204143" cy="572700"/>
          </a:xfrm>
        </p:spPr>
        <p:txBody>
          <a:bodyPr/>
          <a:lstStyle/>
          <a:p>
            <a:pPr algn="l"/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Google Shape;5844;p38"/>
          <p:cNvGrpSpPr/>
          <p:nvPr/>
        </p:nvGrpSpPr>
        <p:grpSpPr>
          <a:xfrm>
            <a:off x="214834" y="225757"/>
            <a:ext cx="264001" cy="226285"/>
            <a:chOff x="753950" y="238125"/>
            <a:chExt cx="6111125" cy="5238075"/>
          </a:xfrm>
        </p:grpSpPr>
        <p:sp>
          <p:nvSpPr>
            <p:cNvPr id="5" name="Google Shape;5845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846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847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848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49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50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51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52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53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54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55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56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57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58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859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60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861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862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63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64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865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66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67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68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69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870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871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2" y="662964"/>
            <a:ext cx="6873270" cy="388137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255336" y="1154702"/>
            <a:ext cx="199285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Volume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볼륨을 조절합니다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Full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설정을 변경합니다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Window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개발자들을 볼 수 있습니다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게임을 종료합니다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5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1115" y="90264"/>
            <a:ext cx="4204143" cy="572700"/>
          </a:xfrm>
        </p:spPr>
        <p:txBody>
          <a:bodyPr/>
          <a:lstStyle/>
          <a:p>
            <a:pPr algn="l"/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개발진들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Google Shape;5844;p38"/>
          <p:cNvGrpSpPr/>
          <p:nvPr/>
        </p:nvGrpSpPr>
        <p:grpSpPr>
          <a:xfrm>
            <a:off x="214834" y="225757"/>
            <a:ext cx="264001" cy="226285"/>
            <a:chOff x="753950" y="238125"/>
            <a:chExt cx="6111125" cy="5238075"/>
          </a:xfrm>
        </p:grpSpPr>
        <p:sp>
          <p:nvSpPr>
            <p:cNvPr id="5" name="Google Shape;5845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846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847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848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49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50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51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52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53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54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55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56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57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58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859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60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861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862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63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64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865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66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67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68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69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870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871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19" y="662964"/>
            <a:ext cx="6898784" cy="389578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255336" y="1154702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메인화면으로 돌아갑니다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2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1115" y="90264"/>
            <a:ext cx="4204143" cy="572700"/>
          </a:xfrm>
        </p:spPr>
        <p:txBody>
          <a:bodyPr/>
          <a:lstStyle/>
          <a:p>
            <a:pPr algn="l"/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일시정지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Google Shape;5844;p38"/>
          <p:cNvGrpSpPr/>
          <p:nvPr/>
        </p:nvGrpSpPr>
        <p:grpSpPr>
          <a:xfrm>
            <a:off x="214834" y="225757"/>
            <a:ext cx="264001" cy="226285"/>
            <a:chOff x="753950" y="238125"/>
            <a:chExt cx="6111125" cy="5238075"/>
          </a:xfrm>
        </p:grpSpPr>
        <p:sp>
          <p:nvSpPr>
            <p:cNvPr id="5" name="Google Shape;5845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846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847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848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49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50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51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52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53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54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55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56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57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58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859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60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861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862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63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64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865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66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67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68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69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870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871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24" y="1788521"/>
            <a:ext cx="2713683" cy="154516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4" y="1524876"/>
            <a:ext cx="2931045" cy="214496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24" y="64640"/>
            <a:ext cx="2713683" cy="1596529"/>
          </a:xfrm>
          <a:prstGeom prst="rect">
            <a:avLst/>
          </a:prstGeom>
        </p:spPr>
      </p:pic>
      <p:sp>
        <p:nvSpPr>
          <p:cNvPr id="33" name="아래쪽 화살표 32"/>
          <p:cNvSpPr/>
          <p:nvPr/>
        </p:nvSpPr>
        <p:spPr>
          <a:xfrm rot="16200000">
            <a:off x="3132304" y="2413427"/>
            <a:ext cx="378372" cy="36786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 rot="18783563">
            <a:off x="3132304" y="3743061"/>
            <a:ext cx="378372" cy="36786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 rot="13533101">
            <a:off x="3179771" y="1077318"/>
            <a:ext cx="378372" cy="36786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86" y="3426691"/>
            <a:ext cx="2826123" cy="152821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6031" y="470126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ESC</a:t>
            </a:r>
            <a:r>
              <a:rPr lang="ko-KR" altLang="en-US" sz="2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키를 누르면 나옵니다</a:t>
            </a:r>
            <a:r>
              <a:rPr lang="en-US" altLang="ko-KR" sz="2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80732" y="90264"/>
            <a:ext cx="1992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Volume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볼륨을 조절합니다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Full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설정을 변경합니다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Window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개발자들을 볼 수 있습니다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Back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게임을 종료합니다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80731" y="1906146"/>
            <a:ext cx="17604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Yes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메인메뉴로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돌아갑니다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 창으로 돌아갑니다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80731" y="3449938"/>
            <a:ext cx="16690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Yes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게임으로 종료합니다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 창으로 돌아갑니다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6031" y="3713746"/>
            <a:ext cx="27366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Option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 창을 띄웁니다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메인화면으로 돌아가는 창을 띄웁니다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Quit</a:t>
            </a:r>
          </a:p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게임을 종료하는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창을 띄웁니다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3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1115" y="90264"/>
            <a:ext cx="4204143" cy="572700"/>
          </a:xfrm>
        </p:spPr>
        <p:txBody>
          <a:bodyPr/>
          <a:lstStyle/>
          <a:p>
            <a:pPr algn="l"/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캐릭터 조작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Google Shape;5844;p38"/>
          <p:cNvGrpSpPr/>
          <p:nvPr/>
        </p:nvGrpSpPr>
        <p:grpSpPr>
          <a:xfrm>
            <a:off x="214834" y="225757"/>
            <a:ext cx="264001" cy="226285"/>
            <a:chOff x="753950" y="238125"/>
            <a:chExt cx="6111125" cy="5238075"/>
          </a:xfrm>
        </p:grpSpPr>
        <p:sp>
          <p:nvSpPr>
            <p:cNvPr id="5" name="Google Shape;5845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846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847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848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49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50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51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52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53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54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55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56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57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58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859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60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861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862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63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64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865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66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67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68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69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870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871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9" y="678540"/>
            <a:ext cx="2394463" cy="140366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06" y="662963"/>
            <a:ext cx="2119580" cy="187302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357" y="3239872"/>
            <a:ext cx="2287224" cy="158073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15" y="3654750"/>
            <a:ext cx="2367327" cy="133104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02" y="2228212"/>
            <a:ext cx="2367440" cy="127234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839157" y="680028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33875" y="222821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1: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28826" y="365475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2: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83330" y="683654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점프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3685" y="3280016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스테이지 이동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3968518" y="783771"/>
            <a:ext cx="381000" cy="2040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3404221" y="783771"/>
            <a:ext cx="381000" cy="2040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55613" y="2182045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43097" y="3608584"/>
            <a:ext cx="1317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 x 2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73685" y="987805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Space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18349" y="3630129"/>
            <a:ext cx="17299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문을 </a:t>
            </a:r>
            <a:endParaRPr lang="en-US" altLang="ko-KR" sz="3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지나가기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8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374955" y="2837142"/>
            <a:ext cx="5364854" cy="20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46833" y="569843"/>
            <a:ext cx="6269878" cy="20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1115" y="90264"/>
            <a:ext cx="4204143" cy="572700"/>
          </a:xfrm>
        </p:spPr>
        <p:txBody>
          <a:bodyPr/>
          <a:lstStyle/>
          <a:p>
            <a:pPr algn="l"/>
            <a:r>
              <a:rPr lang="ko-KR" altLang="en-US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몬스터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Google Shape;5844;p38"/>
          <p:cNvGrpSpPr/>
          <p:nvPr/>
        </p:nvGrpSpPr>
        <p:grpSpPr>
          <a:xfrm>
            <a:off x="214834" y="225757"/>
            <a:ext cx="264001" cy="226285"/>
            <a:chOff x="753950" y="238125"/>
            <a:chExt cx="6111125" cy="5238075"/>
          </a:xfrm>
        </p:grpSpPr>
        <p:sp>
          <p:nvSpPr>
            <p:cNvPr id="5" name="Google Shape;5845;p3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846;p3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847;p3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848;p3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49;p3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50;p3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51;p3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52;p3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53;p3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54;p3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55;p3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56;p3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57;p3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58;p3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859;p3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60;p3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861;p3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862;p3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63;p3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64;p3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865;p3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66;p3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67;p3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68;p3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69;p3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870;p3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871;p3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47" y="662964"/>
            <a:ext cx="2447619" cy="198095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11" y="2465259"/>
            <a:ext cx="2123098" cy="21230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8450" y="612141"/>
            <a:ext cx="3982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/>
              <a:t>●</a:t>
            </a:r>
            <a:r>
              <a:rPr lang="ko-KR" altLang="en-US" sz="1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원거리 몬스터 입니다</a:t>
            </a:r>
            <a:r>
              <a:rPr lang="en-US" altLang="ko-KR" sz="1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1800" dirty="0" smtClean="0"/>
              <a:t>●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일정거리를 </a:t>
            </a:r>
            <a:r>
              <a:rPr lang="ko-KR" altLang="en-US" sz="1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다가가면 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원거리 공격을 </a:t>
            </a:r>
            <a:r>
              <a:rPr lang="ko-KR" altLang="en-US" sz="1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합니다</a:t>
            </a:r>
            <a:r>
              <a:rPr lang="en-US" altLang="ko-KR" sz="1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800" dirty="0"/>
          </a:p>
          <a:p>
            <a:r>
              <a:rPr lang="ko-KR" altLang="en-US" sz="1800" dirty="0" smtClean="0"/>
              <a:t>●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방향전환하여 공격을 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하지 </a:t>
            </a:r>
            <a:r>
              <a:rPr lang="ko-KR" altLang="en-US" sz="1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못합니다</a:t>
            </a:r>
            <a:r>
              <a:rPr lang="en-US" altLang="ko-KR" sz="1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800" dirty="0"/>
          </a:p>
          <a:p>
            <a:r>
              <a:rPr lang="ko-KR" altLang="en-US" sz="1800" dirty="0" smtClean="0"/>
              <a:t>●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공격해서 죽일 수 없는 </a:t>
            </a:r>
            <a:r>
              <a:rPr lang="ko-KR" altLang="en-US" sz="1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개체입니다</a:t>
            </a:r>
            <a:r>
              <a:rPr lang="en-US" altLang="ko-KR" sz="1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3374954" y="2799432"/>
            <a:ext cx="4563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●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근접 몬스터 입니다</a:t>
            </a:r>
            <a:r>
              <a:rPr lang="en-US" altLang="ko-KR" sz="1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●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일정거리를 다가가면 플레이어를 공격합니다</a:t>
            </a:r>
            <a:r>
              <a:rPr lang="en-US" altLang="ko-KR" sz="1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●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방향전환하여 공격을 합니다</a:t>
            </a:r>
            <a:r>
              <a:rPr lang="en-US" alt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sz="1800" dirty="0" smtClean="0"/>
              <a:t>●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공격해서 죽일 수 있는 개체입니다</a:t>
            </a:r>
            <a:r>
              <a:rPr lang="en-US" altLang="ko-KR" sz="1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40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2270</TotalTime>
  <Words>197</Words>
  <Application>Microsoft Office PowerPoint</Application>
  <PresentationFormat>화면 슬라이드 쇼(16:9)</PresentationFormat>
  <Paragraphs>72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Advent Pro Medium</vt:lpstr>
      <vt:lpstr>Lato Black</vt:lpstr>
      <vt:lpstr>맑은 고딕</vt:lpstr>
      <vt:lpstr>배달의민족 주아</vt:lpstr>
      <vt:lpstr>Lato</vt:lpstr>
      <vt:lpstr>Arial</vt:lpstr>
      <vt:lpstr>Orbitron ExtraBold</vt:lpstr>
      <vt:lpstr>Retro Video Games Newsletter XL by Slidesgo</vt:lpstr>
      <vt:lpstr>사용설명서</vt:lpstr>
      <vt:lpstr>게임실행</vt:lpstr>
      <vt:lpstr>옵션</vt:lpstr>
      <vt:lpstr>개발진들</vt:lpstr>
      <vt:lpstr>일시정지</vt:lpstr>
      <vt:lpstr>캐릭터 조작</vt:lpstr>
      <vt:lpstr>몬스터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   VIDEO GAMES</dc:title>
  <dc:creator>안형진</dc:creator>
  <cp:lastModifiedBy>안형진</cp:lastModifiedBy>
  <cp:revision>210</cp:revision>
  <dcterms:modified xsi:type="dcterms:W3CDTF">2022-06-16T08:45:58Z</dcterms:modified>
  <cp:contentStatus/>
</cp:coreProperties>
</file>