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653-D7EC-42BE-A61F-F4EF081DEA1B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E7E3A-21FD-470D-BA1D-07200DDED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1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653-D7EC-42BE-A61F-F4EF081DEA1B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E7E3A-21FD-470D-BA1D-07200DDED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2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653-D7EC-42BE-A61F-F4EF081DEA1B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E7E3A-21FD-470D-BA1D-07200DDED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4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653-D7EC-42BE-A61F-F4EF081DEA1B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E7E3A-21FD-470D-BA1D-07200DDED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8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653-D7EC-42BE-A61F-F4EF081DEA1B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E7E3A-21FD-470D-BA1D-07200DDED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3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653-D7EC-42BE-A61F-F4EF081DEA1B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E7E3A-21FD-470D-BA1D-07200DDED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6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653-D7EC-42BE-A61F-F4EF081DEA1B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E7E3A-21FD-470D-BA1D-07200DDED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0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653-D7EC-42BE-A61F-F4EF081DEA1B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E7E3A-21FD-470D-BA1D-07200DDED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1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653-D7EC-42BE-A61F-F4EF081DEA1B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E7E3A-21FD-470D-BA1D-07200DDED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3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653-D7EC-42BE-A61F-F4EF081DEA1B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E7E3A-21FD-470D-BA1D-07200DDED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3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653-D7EC-42BE-A61F-F4EF081DEA1B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E7E3A-21FD-470D-BA1D-07200DDED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7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5E653-D7EC-42BE-A61F-F4EF081DEA1B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E7E3A-21FD-470D-BA1D-07200DDED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2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3242" y="577516"/>
            <a:ext cx="3120190" cy="5486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building</a:t>
            </a:r>
          </a:p>
          <a:p>
            <a:pPr algn="ctr"/>
            <a:r>
              <a:rPr lang="en-US" dirty="0"/>
              <a:t>Our solution</a:t>
            </a:r>
          </a:p>
          <a:p>
            <a:pPr algn="ctr"/>
            <a:r>
              <a:rPr lang="en-US" dirty="0"/>
              <a:t>You</a:t>
            </a: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38337" y="577516"/>
            <a:ext cx="3120190" cy="5486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098006" y="1035889"/>
            <a:ext cx="836194" cy="590550"/>
          </a:xfrm>
          <a:prstGeom prst="ellipse">
            <a:avLst/>
          </a:prstGeom>
          <a:solidFill>
            <a:schemeClr val="accent6">
              <a:lumMod val="75000"/>
              <a:alpha val="73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</a:t>
            </a:r>
          </a:p>
        </p:txBody>
      </p:sp>
      <p:sp>
        <p:nvSpPr>
          <p:cNvPr id="7" name="Oval 6"/>
          <p:cNvSpPr/>
          <p:nvPr/>
        </p:nvSpPr>
        <p:spPr>
          <a:xfrm>
            <a:off x="5752853" y="3055770"/>
            <a:ext cx="472740" cy="419100"/>
          </a:xfrm>
          <a:prstGeom prst="ellipse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752853" y="3657600"/>
            <a:ext cx="472740" cy="419100"/>
          </a:xfrm>
          <a:prstGeom prst="ellipse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438775" y="1762125"/>
            <a:ext cx="9525" cy="3790950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211931" y="2187241"/>
            <a:ext cx="472740" cy="419100"/>
          </a:xfrm>
          <a:prstGeom prst="ellipse">
            <a:avLst/>
          </a:prstGeom>
          <a:solidFill>
            <a:schemeClr val="accent3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>
            <a:stCxn id="7" idx="2"/>
          </p:cNvCxnSpPr>
          <p:nvPr/>
        </p:nvCxnSpPr>
        <p:spPr>
          <a:xfrm flipH="1">
            <a:off x="5438775" y="3265320"/>
            <a:ext cx="31407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438775" y="3867150"/>
            <a:ext cx="31407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2"/>
          </p:cNvCxnSpPr>
          <p:nvPr/>
        </p:nvCxnSpPr>
        <p:spPr>
          <a:xfrm flipH="1">
            <a:off x="4495800" y="2396791"/>
            <a:ext cx="7161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81263" y="2095500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Today</a:t>
            </a:r>
          </a:p>
        </p:txBody>
      </p:sp>
      <p:sp>
        <p:nvSpPr>
          <p:cNvPr id="18" name="Oval 17"/>
          <p:cNvSpPr/>
          <p:nvPr/>
        </p:nvSpPr>
        <p:spPr>
          <a:xfrm>
            <a:off x="5326986" y="3346080"/>
            <a:ext cx="226844" cy="201105"/>
          </a:xfrm>
          <a:prstGeom prst="ellipse">
            <a:avLst/>
          </a:prstGeom>
          <a:solidFill>
            <a:schemeClr val="accent6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317461" y="4468980"/>
            <a:ext cx="226844" cy="201105"/>
          </a:xfrm>
          <a:prstGeom prst="ellipse">
            <a:avLst/>
          </a:prstGeom>
          <a:solidFill>
            <a:schemeClr val="accent6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325353" y="5260267"/>
            <a:ext cx="226844" cy="201105"/>
          </a:xfrm>
          <a:prstGeom prst="ellipse">
            <a:avLst/>
          </a:prstGeom>
          <a:solidFill>
            <a:schemeClr val="accent6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751728" y="4810124"/>
            <a:ext cx="304032" cy="269535"/>
          </a:xfrm>
          <a:prstGeom prst="ellipse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5054892" y="4940301"/>
            <a:ext cx="393408" cy="317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Arrow 26"/>
          <p:cNvSpPr/>
          <p:nvPr/>
        </p:nvSpPr>
        <p:spPr>
          <a:xfrm>
            <a:off x="4077362" y="5495364"/>
            <a:ext cx="978408" cy="484632"/>
          </a:xfrm>
          <a:prstGeom prst="left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Reserve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5906162" y="5489469"/>
            <a:ext cx="978408" cy="484632"/>
          </a:xfrm>
          <a:prstGeom prst="rightArrow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773734" y="575360"/>
            <a:ext cx="3120190" cy="5486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9892914" y="1085714"/>
            <a:ext cx="836194" cy="590550"/>
          </a:xfrm>
          <a:prstGeom prst="ellipse">
            <a:avLst/>
          </a:prstGeom>
          <a:solidFill>
            <a:schemeClr val="accent6">
              <a:lumMod val="75000"/>
              <a:alpha val="73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</a:t>
            </a:r>
          </a:p>
        </p:txBody>
      </p:sp>
      <p:sp>
        <p:nvSpPr>
          <p:cNvPr id="33" name="Oval 32"/>
          <p:cNvSpPr/>
          <p:nvPr/>
        </p:nvSpPr>
        <p:spPr>
          <a:xfrm>
            <a:off x="11501629" y="3258797"/>
            <a:ext cx="472740" cy="419100"/>
          </a:xfrm>
          <a:prstGeom prst="ellipse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11501629" y="3860627"/>
            <a:ext cx="472740" cy="419100"/>
          </a:xfrm>
          <a:prstGeom prst="ellipse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9309496" y="2597688"/>
            <a:ext cx="34647" cy="2705605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3" idx="2"/>
          </p:cNvCxnSpPr>
          <p:nvPr/>
        </p:nvCxnSpPr>
        <p:spPr>
          <a:xfrm flipH="1">
            <a:off x="11187551" y="3468347"/>
            <a:ext cx="31407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187551" y="4070177"/>
            <a:ext cx="31407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7982165" y="1307228"/>
            <a:ext cx="1470930" cy="11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967626" y="1005937"/>
            <a:ext cx="156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Your building</a:t>
            </a:r>
          </a:p>
        </p:txBody>
      </p:sp>
      <p:sp>
        <p:nvSpPr>
          <p:cNvPr id="41" name="Oval 40"/>
          <p:cNvSpPr/>
          <p:nvPr/>
        </p:nvSpPr>
        <p:spPr>
          <a:xfrm>
            <a:off x="9540484" y="3034681"/>
            <a:ext cx="226844" cy="201105"/>
          </a:xfrm>
          <a:prstGeom prst="ellipse">
            <a:avLst/>
          </a:prstGeom>
          <a:solidFill>
            <a:schemeClr val="accent6">
              <a:lumMod val="75000"/>
              <a:alpha val="5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</p:txBody>
      </p:sp>
      <p:sp>
        <p:nvSpPr>
          <p:cNvPr id="42" name="Oval 41"/>
          <p:cNvSpPr/>
          <p:nvPr/>
        </p:nvSpPr>
        <p:spPr>
          <a:xfrm>
            <a:off x="11305394" y="4485084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11313286" y="5276371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8473714" y="6231855"/>
            <a:ext cx="304032" cy="269535"/>
          </a:xfrm>
          <a:prstGeom prst="ellipse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8776878" y="6362032"/>
            <a:ext cx="393408" cy="317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0962339" y="2388138"/>
            <a:ext cx="472740" cy="419100"/>
          </a:xfrm>
          <a:prstGeom prst="ellipse">
            <a:avLst/>
          </a:prstGeom>
          <a:solidFill>
            <a:schemeClr val="accent3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8512308" y="3862954"/>
            <a:ext cx="226844" cy="201105"/>
          </a:xfrm>
          <a:prstGeom prst="ellipse">
            <a:avLst/>
          </a:prstGeom>
          <a:solidFill>
            <a:schemeClr val="accent6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8417091" y="3374317"/>
            <a:ext cx="226844" cy="201105"/>
          </a:xfrm>
          <a:prstGeom prst="ellipse">
            <a:avLst/>
          </a:prstGeom>
          <a:solidFill>
            <a:schemeClr val="accent6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8665247" y="2868506"/>
            <a:ext cx="226844" cy="201105"/>
          </a:xfrm>
          <a:prstGeom prst="ellipse">
            <a:avLst/>
          </a:prstGeom>
          <a:solidFill>
            <a:schemeClr val="accent6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8912173" y="2587986"/>
            <a:ext cx="226844" cy="201105"/>
          </a:xfrm>
          <a:prstGeom prst="ellipse">
            <a:avLst/>
          </a:prstGeom>
          <a:solidFill>
            <a:schemeClr val="accent6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Arrow Connector 58"/>
          <p:cNvCxnSpPr>
            <a:endCxn id="53" idx="5"/>
          </p:cNvCxnSpPr>
          <p:nvPr/>
        </p:nvCxnSpPr>
        <p:spPr>
          <a:xfrm flipH="1" flipV="1">
            <a:off x="8705931" y="4034608"/>
            <a:ext cx="614000" cy="327568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4" idx="5"/>
          </p:cNvCxnSpPr>
          <p:nvPr/>
        </p:nvCxnSpPr>
        <p:spPr>
          <a:xfrm flipH="1" flipV="1">
            <a:off x="8610714" y="3545971"/>
            <a:ext cx="414881" cy="652421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8865566" y="3041518"/>
            <a:ext cx="454365" cy="121651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9066359" y="2792240"/>
            <a:ext cx="58921" cy="319205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9073312" y="3850199"/>
            <a:ext cx="226844" cy="201105"/>
          </a:xfrm>
          <a:prstGeom prst="ellipse">
            <a:avLst/>
          </a:prstGeom>
          <a:solidFill>
            <a:schemeClr val="accent6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8978095" y="3361562"/>
            <a:ext cx="226844" cy="201105"/>
          </a:xfrm>
          <a:prstGeom prst="ellipse">
            <a:avLst/>
          </a:prstGeom>
          <a:solidFill>
            <a:schemeClr val="accent6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9226251" y="2855751"/>
            <a:ext cx="226844" cy="201105"/>
          </a:xfrm>
          <a:prstGeom prst="ellipse">
            <a:avLst/>
          </a:prstGeom>
          <a:solidFill>
            <a:schemeClr val="accent6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9473177" y="2575231"/>
            <a:ext cx="226844" cy="201105"/>
          </a:xfrm>
          <a:prstGeom prst="ellipse">
            <a:avLst/>
          </a:prstGeom>
          <a:solidFill>
            <a:schemeClr val="accent6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4" name="Straight Arrow Connector 73"/>
          <p:cNvCxnSpPr>
            <a:endCxn id="77" idx="3"/>
          </p:cNvCxnSpPr>
          <p:nvPr/>
        </p:nvCxnSpPr>
        <p:spPr>
          <a:xfrm flipV="1">
            <a:off x="9322880" y="3970974"/>
            <a:ext cx="241677" cy="227418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73" idx="3"/>
          </p:cNvCxnSpPr>
          <p:nvPr/>
        </p:nvCxnSpPr>
        <p:spPr>
          <a:xfrm flipV="1">
            <a:off x="9314829" y="2746885"/>
            <a:ext cx="191569" cy="60353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9626553" y="4287957"/>
            <a:ext cx="226844" cy="201105"/>
          </a:xfrm>
          <a:prstGeom prst="ellipse">
            <a:avLst/>
          </a:prstGeom>
          <a:solidFill>
            <a:schemeClr val="accent6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9531336" y="3799320"/>
            <a:ext cx="226844" cy="201105"/>
          </a:xfrm>
          <a:prstGeom prst="ellipse">
            <a:avLst/>
          </a:prstGeom>
          <a:solidFill>
            <a:schemeClr val="accent6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9779492" y="3293509"/>
            <a:ext cx="226844" cy="201105"/>
          </a:xfrm>
          <a:prstGeom prst="ellipse">
            <a:avLst/>
          </a:prstGeom>
          <a:solidFill>
            <a:schemeClr val="accent6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10026418" y="3012989"/>
            <a:ext cx="226844" cy="201105"/>
          </a:xfrm>
          <a:prstGeom prst="ellipse">
            <a:avLst/>
          </a:prstGeom>
          <a:solidFill>
            <a:schemeClr val="accent6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" name="Straight Arrow Connector 79"/>
          <p:cNvCxnSpPr>
            <a:endCxn id="71" idx="5"/>
          </p:cNvCxnSpPr>
          <p:nvPr/>
        </p:nvCxnSpPr>
        <p:spPr>
          <a:xfrm flipH="1" flipV="1">
            <a:off x="9171718" y="3533216"/>
            <a:ext cx="151162" cy="101894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9314829" y="3435506"/>
            <a:ext cx="474547" cy="274482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70" idx="5"/>
          </p:cNvCxnSpPr>
          <p:nvPr/>
        </p:nvCxnSpPr>
        <p:spPr>
          <a:xfrm flipH="1" flipV="1">
            <a:off x="9266935" y="4021853"/>
            <a:ext cx="55945" cy="54847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76" idx="2"/>
          </p:cNvCxnSpPr>
          <p:nvPr/>
        </p:nvCxnSpPr>
        <p:spPr>
          <a:xfrm flipV="1">
            <a:off x="9329578" y="4388510"/>
            <a:ext cx="296975" cy="226591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79" idx="2"/>
          </p:cNvCxnSpPr>
          <p:nvPr/>
        </p:nvCxnSpPr>
        <p:spPr>
          <a:xfrm flipV="1">
            <a:off x="9323085" y="3113542"/>
            <a:ext cx="703333" cy="425913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41" idx="3"/>
          </p:cNvCxnSpPr>
          <p:nvPr/>
        </p:nvCxnSpPr>
        <p:spPr>
          <a:xfrm flipV="1">
            <a:off x="9312968" y="3206335"/>
            <a:ext cx="260737" cy="168805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8029329" y="1251449"/>
            <a:ext cx="14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This month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889216" y="5310028"/>
            <a:ext cx="14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alpha val="98000"/>
                  </a:schemeClr>
                </a:solidFill>
                <a:latin typeface="Franklin Gothic Demi Cond" panose="020B0706030402020204" pitchFamily="34" charset="0"/>
              </a:rPr>
              <a:t>This year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 flipH="1" flipV="1">
            <a:off x="9303628" y="1762125"/>
            <a:ext cx="42786" cy="3541168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prstDash val="dash"/>
            <a:headEnd type="none"/>
            <a:tailEnd type="diamon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Left Arrow 117"/>
          <p:cNvSpPr/>
          <p:nvPr/>
        </p:nvSpPr>
        <p:spPr>
          <a:xfrm>
            <a:off x="7921900" y="5543553"/>
            <a:ext cx="978408" cy="484632"/>
          </a:xfrm>
          <a:prstGeom prst="left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Reserve</a:t>
            </a:r>
          </a:p>
        </p:txBody>
      </p:sp>
      <p:sp>
        <p:nvSpPr>
          <p:cNvPr id="119" name="Right Arrow 118"/>
          <p:cNvSpPr/>
          <p:nvPr/>
        </p:nvSpPr>
        <p:spPr>
          <a:xfrm>
            <a:off x="9750700" y="5537658"/>
            <a:ext cx="978408" cy="484632"/>
          </a:xfrm>
          <a:prstGeom prst="rightArrow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</a:t>
            </a:r>
          </a:p>
        </p:txBody>
      </p:sp>
      <p:sp>
        <p:nvSpPr>
          <p:cNvPr id="122" name="Left Arrow 121"/>
          <p:cNvSpPr/>
          <p:nvPr/>
        </p:nvSpPr>
        <p:spPr>
          <a:xfrm rot="16200000">
            <a:off x="9154504" y="5573138"/>
            <a:ext cx="330909" cy="519254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70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7773734" y="575360"/>
            <a:ext cx="3120190" cy="5486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9892914" y="1085714"/>
            <a:ext cx="836194" cy="590550"/>
          </a:xfrm>
          <a:prstGeom prst="ellipse">
            <a:avLst/>
          </a:prstGeom>
          <a:solidFill>
            <a:schemeClr val="accent6">
              <a:lumMod val="75000"/>
              <a:alpha val="73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</a:t>
            </a:r>
          </a:p>
        </p:txBody>
      </p:sp>
      <p:sp>
        <p:nvSpPr>
          <p:cNvPr id="33" name="Oval 32"/>
          <p:cNvSpPr/>
          <p:nvPr/>
        </p:nvSpPr>
        <p:spPr>
          <a:xfrm>
            <a:off x="11501629" y="3258797"/>
            <a:ext cx="472740" cy="419100"/>
          </a:xfrm>
          <a:prstGeom prst="ellipse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11501629" y="3860627"/>
            <a:ext cx="472740" cy="419100"/>
          </a:xfrm>
          <a:prstGeom prst="ellipse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9309496" y="2597688"/>
            <a:ext cx="34647" cy="2705605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3" idx="2"/>
          </p:cNvCxnSpPr>
          <p:nvPr/>
        </p:nvCxnSpPr>
        <p:spPr>
          <a:xfrm flipH="1">
            <a:off x="11187551" y="3468347"/>
            <a:ext cx="31407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187551" y="4070177"/>
            <a:ext cx="31407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7982165" y="1307228"/>
            <a:ext cx="1470930" cy="11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967626" y="1005937"/>
            <a:ext cx="156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Your building</a:t>
            </a:r>
          </a:p>
        </p:txBody>
      </p:sp>
      <p:sp>
        <p:nvSpPr>
          <p:cNvPr id="42" name="Oval 41"/>
          <p:cNvSpPr/>
          <p:nvPr/>
        </p:nvSpPr>
        <p:spPr>
          <a:xfrm>
            <a:off x="11305394" y="4485084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11313286" y="5276371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8473714" y="6231855"/>
            <a:ext cx="304032" cy="269535"/>
          </a:xfrm>
          <a:prstGeom prst="ellipse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8776878" y="6362032"/>
            <a:ext cx="393408" cy="317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0962339" y="2388138"/>
            <a:ext cx="472740" cy="419100"/>
          </a:xfrm>
          <a:prstGeom prst="ellipse">
            <a:avLst/>
          </a:prstGeom>
          <a:solidFill>
            <a:schemeClr val="accent3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8029329" y="1251449"/>
            <a:ext cx="14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This month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889216" y="5310028"/>
            <a:ext cx="14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alpha val="98000"/>
                  </a:schemeClr>
                </a:solidFill>
                <a:latin typeface="Franklin Gothic Demi Cond" panose="020B0706030402020204" pitchFamily="34" charset="0"/>
              </a:rPr>
              <a:t>This year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 flipH="1" flipV="1">
            <a:off x="9303628" y="1762125"/>
            <a:ext cx="42786" cy="3541168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prstDash val="dash"/>
            <a:headEnd type="none"/>
            <a:tailEnd type="diamon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Left Arrow 117"/>
          <p:cNvSpPr/>
          <p:nvPr/>
        </p:nvSpPr>
        <p:spPr>
          <a:xfrm>
            <a:off x="7921900" y="5543553"/>
            <a:ext cx="978408" cy="484632"/>
          </a:xfrm>
          <a:prstGeom prst="left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Reserve</a:t>
            </a:r>
          </a:p>
        </p:txBody>
      </p:sp>
      <p:sp>
        <p:nvSpPr>
          <p:cNvPr id="119" name="Right Arrow 118"/>
          <p:cNvSpPr/>
          <p:nvPr/>
        </p:nvSpPr>
        <p:spPr>
          <a:xfrm>
            <a:off x="9750700" y="5537658"/>
            <a:ext cx="978408" cy="484632"/>
          </a:xfrm>
          <a:prstGeom prst="rightArrow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</a:t>
            </a:r>
          </a:p>
        </p:txBody>
      </p:sp>
      <p:sp>
        <p:nvSpPr>
          <p:cNvPr id="122" name="Left Arrow 121"/>
          <p:cNvSpPr/>
          <p:nvPr/>
        </p:nvSpPr>
        <p:spPr>
          <a:xfrm rot="16200000">
            <a:off x="9154504" y="5573138"/>
            <a:ext cx="330909" cy="519254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Ryhmä 9"/>
          <p:cNvGrpSpPr/>
          <p:nvPr/>
        </p:nvGrpSpPr>
        <p:grpSpPr>
          <a:xfrm>
            <a:off x="627529" y="1915166"/>
            <a:ext cx="1836171" cy="2728063"/>
            <a:chOff x="627529" y="1915166"/>
            <a:chExt cx="1836171" cy="2728063"/>
          </a:xfrm>
        </p:grpSpPr>
        <p:cxnSp>
          <p:nvCxnSpPr>
            <p:cNvPr id="65" name="Straight Arrow Connector 35"/>
            <p:cNvCxnSpPr/>
            <p:nvPr/>
          </p:nvCxnSpPr>
          <p:spPr>
            <a:xfrm flipH="1" flipV="1">
              <a:off x="1523631" y="1915166"/>
              <a:ext cx="30951" cy="2728063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oval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7" name="Oval 40"/>
            <p:cNvSpPr/>
            <p:nvPr/>
          </p:nvSpPr>
          <p:spPr>
            <a:xfrm>
              <a:off x="1750922" y="2374616"/>
              <a:ext cx="226844" cy="201105"/>
            </a:xfrm>
            <a:prstGeom prst="ellipse">
              <a:avLst/>
            </a:prstGeom>
            <a:solidFill>
              <a:schemeClr val="accent6">
                <a:lumMod val="75000"/>
                <a:alpha val="5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69" name="Oval 52"/>
            <p:cNvSpPr/>
            <p:nvPr/>
          </p:nvSpPr>
          <p:spPr>
            <a:xfrm>
              <a:off x="722746" y="3202889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53"/>
            <p:cNvSpPr/>
            <p:nvPr/>
          </p:nvSpPr>
          <p:spPr>
            <a:xfrm>
              <a:off x="627529" y="2714252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54"/>
            <p:cNvSpPr/>
            <p:nvPr/>
          </p:nvSpPr>
          <p:spPr>
            <a:xfrm>
              <a:off x="875685" y="2208441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55"/>
            <p:cNvSpPr/>
            <p:nvPr/>
          </p:nvSpPr>
          <p:spPr>
            <a:xfrm>
              <a:off x="1122611" y="1927921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6" name="Straight Arrow Connector 58"/>
            <p:cNvCxnSpPr>
              <a:endCxn id="69" idx="5"/>
            </p:cNvCxnSpPr>
            <p:nvPr/>
          </p:nvCxnSpPr>
          <p:spPr>
            <a:xfrm flipH="1" flipV="1">
              <a:off x="916369" y="3374543"/>
              <a:ext cx="614000" cy="327568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Straight Arrow Connector 62"/>
            <p:cNvCxnSpPr>
              <a:endCxn id="82" idx="5"/>
            </p:cNvCxnSpPr>
            <p:nvPr/>
          </p:nvCxnSpPr>
          <p:spPr>
            <a:xfrm flipH="1" flipV="1">
              <a:off x="821152" y="2885906"/>
              <a:ext cx="414881" cy="65242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Straight Arrow Connector 65"/>
            <p:cNvCxnSpPr/>
            <p:nvPr/>
          </p:nvCxnSpPr>
          <p:spPr>
            <a:xfrm flipH="1" flipV="1">
              <a:off x="1076004" y="2381453"/>
              <a:ext cx="454365" cy="12165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0" name="Straight Arrow Connector 67"/>
            <p:cNvCxnSpPr/>
            <p:nvPr/>
          </p:nvCxnSpPr>
          <p:spPr>
            <a:xfrm flipH="1" flipV="1">
              <a:off x="1276797" y="2132175"/>
              <a:ext cx="58921" cy="319205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1" name="Oval 69"/>
            <p:cNvSpPr/>
            <p:nvPr/>
          </p:nvSpPr>
          <p:spPr>
            <a:xfrm>
              <a:off x="1283750" y="3190134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70"/>
            <p:cNvSpPr/>
            <p:nvPr/>
          </p:nvSpPr>
          <p:spPr>
            <a:xfrm>
              <a:off x="1188533" y="2701497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71"/>
            <p:cNvSpPr/>
            <p:nvPr/>
          </p:nvSpPr>
          <p:spPr>
            <a:xfrm>
              <a:off x="1436689" y="2195686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72"/>
            <p:cNvSpPr/>
            <p:nvPr/>
          </p:nvSpPr>
          <p:spPr>
            <a:xfrm>
              <a:off x="1683615" y="1915166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6" name="Straight Arrow Connector 73"/>
            <p:cNvCxnSpPr>
              <a:endCxn id="100" idx="3"/>
            </p:cNvCxnSpPr>
            <p:nvPr/>
          </p:nvCxnSpPr>
          <p:spPr>
            <a:xfrm flipV="1">
              <a:off x="1533318" y="3310909"/>
              <a:ext cx="241677" cy="227418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8" name="Straight Arrow Connector 74"/>
            <p:cNvCxnSpPr>
              <a:endCxn id="94" idx="3"/>
            </p:cNvCxnSpPr>
            <p:nvPr/>
          </p:nvCxnSpPr>
          <p:spPr>
            <a:xfrm flipV="1">
              <a:off x="1525267" y="2086820"/>
              <a:ext cx="191569" cy="60353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9" name="Oval 75"/>
            <p:cNvSpPr/>
            <p:nvPr/>
          </p:nvSpPr>
          <p:spPr>
            <a:xfrm>
              <a:off x="1836991" y="3627892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76"/>
            <p:cNvSpPr/>
            <p:nvPr/>
          </p:nvSpPr>
          <p:spPr>
            <a:xfrm>
              <a:off x="1741774" y="3139255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77"/>
            <p:cNvSpPr/>
            <p:nvPr/>
          </p:nvSpPr>
          <p:spPr>
            <a:xfrm>
              <a:off x="1989930" y="2633444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78"/>
            <p:cNvSpPr/>
            <p:nvPr/>
          </p:nvSpPr>
          <p:spPr>
            <a:xfrm>
              <a:off x="2236856" y="2352924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79"/>
            <p:cNvCxnSpPr>
              <a:endCxn id="92" idx="5"/>
            </p:cNvCxnSpPr>
            <p:nvPr/>
          </p:nvCxnSpPr>
          <p:spPr>
            <a:xfrm flipH="1" flipV="1">
              <a:off x="1382156" y="2873151"/>
              <a:ext cx="151162" cy="101894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" name="Straight Arrow Connector 80"/>
            <p:cNvCxnSpPr/>
            <p:nvPr/>
          </p:nvCxnSpPr>
          <p:spPr>
            <a:xfrm flipV="1">
              <a:off x="1525267" y="2775441"/>
              <a:ext cx="474547" cy="274482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Straight Arrow Connector 83"/>
            <p:cNvCxnSpPr>
              <a:endCxn id="91" idx="5"/>
            </p:cNvCxnSpPr>
            <p:nvPr/>
          </p:nvCxnSpPr>
          <p:spPr>
            <a:xfrm flipH="1" flipV="1">
              <a:off x="1477373" y="3361788"/>
              <a:ext cx="55945" cy="54847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" name="Straight Arrow Connector 88"/>
            <p:cNvCxnSpPr>
              <a:endCxn id="99" idx="2"/>
            </p:cNvCxnSpPr>
            <p:nvPr/>
          </p:nvCxnSpPr>
          <p:spPr>
            <a:xfrm flipV="1">
              <a:off x="1540016" y="3728445"/>
              <a:ext cx="296975" cy="22659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9" name="Straight Arrow Connector 94"/>
            <p:cNvCxnSpPr>
              <a:endCxn id="102" idx="2"/>
            </p:cNvCxnSpPr>
            <p:nvPr/>
          </p:nvCxnSpPr>
          <p:spPr>
            <a:xfrm flipV="1">
              <a:off x="1533523" y="2453477"/>
              <a:ext cx="703333" cy="425913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0" name="Straight Arrow Connector 96"/>
            <p:cNvCxnSpPr>
              <a:endCxn id="67" idx="3"/>
            </p:cNvCxnSpPr>
            <p:nvPr/>
          </p:nvCxnSpPr>
          <p:spPr>
            <a:xfrm flipV="1">
              <a:off x="1523406" y="2546270"/>
              <a:ext cx="260737" cy="168805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14" name="Ryhmä 113"/>
          <p:cNvGrpSpPr/>
          <p:nvPr/>
        </p:nvGrpSpPr>
        <p:grpSpPr>
          <a:xfrm rot="17791353">
            <a:off x="8347727" y="3944014"/>
            <a:ext cx="739807" cy="1384511"/>
            <a:chOff x="627529" y="1915166"/>
            <a:chExt cx="1836171" cy="2728063"/>
          </a:xfrm>
        </p:grpSpPr>
        <p:cxnSp>
          <p:nvCxnSpPr>
            <p:cNvPr id="115" name="Straight Arrow Connector 35"/>
            <p:cNvCxnSpPr/>
            <p:nvPr/>
          </p:nvCxnSpPr>
          <p:spPr>
            <a:xfrm flipH="1" flipV="1">
              <a:off x="1523631" y="1915166"/>
              <a:ext cx="30951" cy="2728063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oval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6" name="Oval 40"/>
            <p:cNvSpPr/>
            <p:nvPr/>
          </p:nvSpPr>
          <p:spPr>
            <a:xfrm>
              <a:off x="1750922" y="2374616"/>
              <a:ext cx="226844" cy="201105"/>
            </a:xfrm>
            <a:prstGeom prst="ellipse">
              <a:avLst/>
            </a:prstGeom>
            <a:solidFill>
              <a:schemeClr val="accent6">
                <a:lumMod val="75000"/>
                <a:alpha val="5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117" name="Oval 52"/>
            <p:cNvSpPr/>
            <p:nvPr/>
          </p:nvSpPr>
          <p:spPr>
            <a:xfrm>
              <a:off x="722746" y="3202889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53"/>
            <p:cNvSpPr/>
            <p:nvPr/>
          </p:nvSpPr>
          <p:spPr>
            <a:xfrm>
              <a:off x="627529" y="2714252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54"/>
            <p:cNvSpPr/>
            <p:nvPr/>
          </p:nvSpPr>
          <p:spPr>
            <a:xfrm>
              <a:off x="875685" y="2208441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55"/>
            <p:cNvSpPr/>
            <p:nvPr/>
          </p:nvSpPr>
          <p:spPr>
            <a:xfrm>
              <a:off x="1122611" y="1927921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58"/>
            <p:cNvCxnSpPr>
              <a:endCxn id="117" idx="5"/>
            </p:cNvCxnSpPr>
            <p:nvPr/>
          </p:nvCxnSpPr>
          <p:spPr>
            <a:xfrm flipH="1" flipV="1">
              <a:off x="916369" y="3374543"/>
              <a:ext cx="614000" cy="327568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5" name="Straight Arrow Connector 62"/>
            <p:cNvCxnSpPr>
              <a:endCxn id="120" idx="5"/>
            </p:cNvCxnSpPr>
            <p:nvPr/>
          </p:nvCxnSpPr>
          <p:spPr>
            <a:xfrm flipH="1" flipV="1">
              <a:off x="821152" y="2885906"/>
              <a:ext cx="414881" cy="65242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6" name="Straight Arrow Connector 65"/>
            <p:cNvCxnSpPr/>
            <p:nvPr/>
          </p:nvCxnSpPr>
          <p:spPr>
            <a:xfrm flipH="1" flipV="1">
              <a:off x="1076004" y="2381453"/>
              <a:ext cx="454365" cy="12165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7" name="Straight Arrow Connector 67"/>
            <p:cNvCxnSpPr/>
            <p:nvPr/>
          </p:nvCxnSpPr>
          <p:spPr>
            <a:xfrm flipH="1" flipV="1">
              <a:off x="1276797" y="2132175"/>
              <a:ext cx="58921" cy="319205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8" name="Oval 69"/>
            <p:cNvSpPr/>
            <p:nvPr/>
          </p:nvSpPr>
          <p:spPr>
            <a:xfrm>
              <a:off x="1283750" y="3190134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Oval 70"/>
            <p:cNvSpPr/>
            <p:nvPr/>
          </p:nvSpPr>
          <p:spPr>
            <a:xfrm>
              <a:off x="1188533" y="2701497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71"/>
            <p:cNvSpPr/>
            <p:nvPr/>
          </p:nvSpPr>
          <p:spPr>
            <a:xfrm>
              <a:off x="1436689" y="2195686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72"/>
            <p:cNvSpPr/>
            <p:nvPr/>
          </p:nvSpPr>
          <p:spPr>
            <a:xfrm>
              <a:off x="1683615" y="1915166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2" name="Straight Arrow Connector 73"/>
            <p:cNvCxnSpPr>
              <a:endCxn id="135" idx="3"/>
            </p:cNvCxnSpPr>
            <p:nvPr/>
          </p:nvCxnSpPr>
          <p:spPr>
            <a:xfrm flipV="1">
              <a:off x="1533318" y="3310909"/>
              <a:ext cx="241677" cy="227418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3" name="Straight Arrow Connector 74"/>
            <p:cNvCxnSpPr>
              <a:endCxn id="131" idx="3"/>
            </p:cNvCxnSpPr>
            <p:nvPr/>
          </p:nvCxnSpPr>
          <p:spPr>
            <a:xfrm flipV="1">
              <a:off x="1525267" y="2086820"/>
              <a:ext cx="191569" cy="60353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4" name="Oval 75"/>
            <p:cNvSpPr/>
            <p:nvPr/>
          </p:nvSpPr>
          <p:spPr>
            <a:xfrm>
              <a:off x="1836991" y="3627892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76"/>
            <p:cNvSpPr/>
            <p:nvPr/>
          </p:nvSpPr>
          <p:spPr>
            <a:xfrm>
              <a:off x="1741774" y="3139255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77"/>
            <p:cNvSpPr/>
            <p:nvPr/>
          </p:nvSpPr>
          <p:spPr>
            <a:xfrm>
              <a:off x="1989930" y="2633444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78"/>
            <p:cNvSpPr/>
            <p:nvPr/>
          </p:nvSpPr>
          <p:spPr>
            <a:xfrm>
              <a:off x="2236856" y="2352924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8" name="Straight Arrow Connector 79"/>
            <p:cNvCxnSpPr>
              <a:endCxn id="129" idx="5"/>
            </p:cNvCxnSpPr>
            <p:nvPr/>
          </p:nvCxnSpPr>
          <p:spPr>
            <a:xfrm flipH="1" flipV="1">
              <a:off x="1382156" y="2873151"/>
              <a:ext cx="151162" cy="101894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9" name="Straight Arrow Connector 80"/>
            <p:cNvCxnSpPr/>
            <p:nvPr/>
          </p:nvCxnSpPr>
          <p:spPr>
            <a:xfrm flipV="1">
              <a:off x="1525267" y="2775441"/>
              <a:ext cx="474547" cy="274482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0" name="Straight Arrow Connector 83"/>
            <p:cNvCxnSpPr>
              <a:endCxn id="128" idx="5"/>
            </p:cNvCxnSpPr>
            <p:nvPr/>
          </p:nvCxnSpPr>
          <p:spPr>
            <a:xfrm flipH="1" flipV="1">
              <a:off x="1477373" y="3361788"/>
              <a:ext cx="55945" cy="54847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1" name="Straight Arrow Connector 88"/>
            <p:cNvCxnSpPr>
              <a:endCxn id="134" idx="2"/>
            </p:cNvCxnSpPr>
            <p:nvPr/>
          </p:nvCxnSpPr>
          <p:spPr>
            <a:xfrm flipV="1">
              <a:off x="1540016" y="3728445"/>
              <a:ext cx="296975" cy="22659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2" name="Straight Arrow Connector 94"/>
            <p:cNvCxnSpPr>
              <a:endCxn id="137" idx="2"/>
            </p:cNvCxnSpPr>
            <p:nvPr/>
          </p:nvCxnSpPr>
          <p:spPr>
            <a:xfrm flipV="1">
              <a:off x="1533523" y="2453477"/>
              <a:ext cx="703333" cy="425913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3" name="Straight Arrow Connector 96"/>
            <p:cNvCxnSpPr>
              <a:endCxn id="116" idx="3"/>
            </p:cNvCxnSpPr>
            <p:nvPr/>
          </p:nvCxnSpPr>
          <p:spPr>
            <a:xfrm flipV="1">
              <a:off x="1523406" y="2546270"/>
              <a:ext cx="260737" cy="168805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44" name="Ryhmä 143"/>
          <p:cNvGrpSpPr/>
          <p:nvPr/>
        </p:nvGrpSpPr>
        <p:grpSpPr>
          <a:xfrm rot="2674877">
            <a:off x="9460088" y="3546207"/>
            <a:ext cx="739807" cy="1384511"/>
            <a:chOff x="627529" y="1915166"/>
            <a:chExt cx="1836171" cy="2728063"/>
          </a:xfrm>
        </p:grpSpPr>
        <p:cxnSp>
          <p:nvCxnSpPr>
            <p:cNvPr id="145" name="Straight Arrow Connector 35"/>
            <p:cNvCxnSpPr/>
            <p:nvPr/>
          </p:nvCxnSpPr>
          <p:spPr>
            <a:xfrm flipH="1" flipV="1">
              <a:off x="1523631" y="1915166"/>
              <a:ext cx="30951" cy="2728063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oval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6" name="Oval 40"/>
            <p:cNvSpPr/>
            <p:nvPr/>
          </p:nvSpPr>
          <p:spPr>
            <a:xfrm>
              <a:off x="1750922" y="2374616"/>
              <a:ext cx="226844" cy="201105"/>
            </a:xfrm>
            <a:prstGeom prst="ellipse">
              <a:avLst/>
            </a:prstGeom>
            <a:solidFill>
              <a:schemeClr val="accent6">
                <a:lumMod val="75000"/>
                <a:alpha val="5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147" name="Oval 52"/>
            <p:cNvSpPr/>
            <p:nvPr/>
          </p:nvSpPr>
          <p:spPr>
            <a:xfrm>
              <a:off x="722746" y="3202889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Oval 53"/>
            <p:cNvSpPr/>
            <p:nvPr/>
          </p:nvSpPr>
          <p:spPr>
            <a:xfrm>
              <a:off x="627529" y="2714252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Oval 54"/>
            <p:cNvSpPr/>
            <p:nvPr/>
          </p:nvSpPr>
          <p:spPr>
            <a:xfrm>
              <a:off x="875685" y="2208441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Oval 55"/>
            <p:cNvSpPr/>
            <p:nvPr/>
          </p:nvSpPr>
          <p:spPr>
            <a:xfrm>
              <a:off x="1122611" y="1927921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1" name="Straight Arrow Connector 58"/>
            <p:cNvCxnSpPr>
              <a:endCxn id="147" idx="5"/>
            </p:cNvCxnSpPr>
            <p:nvPr/>
          </p:nvCxnSpPr>
          <p:spPr>
            <a:xfrm flipH="1" flipV="1">
              <a:off x="916369" y="3374543"/>
              <a:ext cx="614000" cy="327568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2" name="Straight Arrow Connector 62"/>
            <p:cNvCxnSpPr>
              <a:endCxn id="148" idx="5"/>
            </p:cNvCxnSpPr>
            <p:nvPr/>
          </p:nvCxnSpPr>
          <p:spPr>
            <a:xfrm flipH="1" flipV="1">
              <a:off x="821152" y="2885906"/>
              <a:ext cx="414881" cy="65242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3" name="Straight Arrow Connector 65"/>
            <p:cNvCxnSpPr/>
            <p:nvPr/>
          </p:nvCxnSpPr>
          <p:spPr>
            <a:xfrm flipH="1" flipV="1">
              <a:off x="1076004" y="2381453"/>
              <a:ext cx="454365" cy="12165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4" name="Straight Arrow Connector 67"/>
            <p:cNvCxnSpPr/>
            <p:nvPr/>
          </p:nvCxnSpPr>
          <p:spPr>
            <a:xfrm flipH="1" flipV="1">
              <a:off x="1276797" y="2132175"/>
              <a:ext cx="58921" cy="319205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55" name="Oval 69"/>
            <p:cNvSpPr/>
            <p:nvPr/>
          </p:nvSpPr>
          <p:spPr>
            <a:xfrm>
              <a:off x="1283750" y="3190134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Oval 70"/>
            <p:cNvSpPr/>
            <p:nvPr/>
          </p:nvSpPr>
          <p:spPr>
            <a:xfrm>
              <a:off x="1188533" y="2701497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Oval 71"/>
            <p:cNvSpPr/>
            <p:nvPr/>
          </p:nvSpPr>
          <p:spPr>
            <a:xfrm>
              <a:off x="1436689" y="2195686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Oval 72"/>
            <p:cNvSpPr/>
            <p:nvPr/>
          </p:nvSpPr>
          <p:spPr>
            <a:xfrm>
              <a:off x="1683615" y="1915166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9" name="Straight Arrow Connector 73"/>
            <p:cNvCxnSpPr>
              <a:endCxn id="162" idx="3"/>
            </p:cNvCxnSpPr>
            <p:nvPr/>
          </p:nvCxnSpPr>
          <p:spPr>
            <a:xfrm flipV="1">
              <a:off x="1533318" y="3310909"/>
              <a:ext cx="241677" cy="227418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0" name="Straight Arrow Connector 74"/>
            <p:cNvCxnSpPr>
              <a:endCxn id="158" idx="3"/>
            </p:cNvCxnSpPr>
            <p:nvPr/>
          </p:nvCxnSpPr>
          <p:spPr>
            <a:xfrm flipV="1">
              <a:off x="1525267" y="2086820"/>
              <a:ext cx="191569" cy="60353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1" name="Oval 75"/>
            <p:cNvSpPr/>
            <p:nvPr/>
          </p:nvSpPr>
          <p:spPr>
            <a:xfrm>
              <a:off x="1836991" y="3627892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Oval 76"/>
            <p:cNvSpPr/>
            <p:nvPr/>
          </p:nvSpPr>
          <p:spPr>
            <a:xfrm>
              <a:off x="1741774" y="3139255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Oval 77"/>
            <p:cNvSpPr/>
            <p:nvPr/>
          </p:nvSpPr>
          <p:spPr>
            <a:xfrm>
              <a:off x="1989930" y="2633444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Oval 78"/>
            <p:cNvSpPr/>
            <p:nvPr/>
          </p:nvSpPr>
          <p:spPr>
            <a:xfrm>
              <a:off x="2236856" y="2352924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5" name="Straight Arrow Connector 79"/>
            <p:cNvCxnSpPr>
              <a:endCxn id="156" idx="5"/>
            </p:cNvCxnSpPr>
            <p:nvPr/>
          </p:nvCxnSpPr>
          <p:spPr>
            <a:xfrm flipH="1" flipV="1">
              <a:off x="1382156" y="2873151"/>
              <a:ext cx="151162" cy="101894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6" name="Straight Arrow Connector 80"/>
            <p:cNvCxnSpPr/>
            <p:nvPr/>
          </p:nvCxnSpPr>
          <p:spPr>
            <a:xfrm flipV="1">
              <a:off x="1525267" y="2775441"/>
              <a:ext cx="474547" cy="274482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7" name="Straight Arrow Connector 83"/>
            <p:cNvCxnSpPr>
              <a:endCxn id="155" idx="5"/>
            </p:cNvCxnSpPr>
            <p:nvPr/>
          </p:nvCxnSpPr>
          <p:spPr>
            <a:xfrm flipH="1" flipV="1">
              <a:off x="1477373" y="3361788"/>
              <a:ext cx="55945" cy="54847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8" name="Straight Arrow Connector 88"/>
            <p:cNvCxnSpPr>
              <a:endCxn id="161" idx="2"/>
            </p:cNvCxnSpPr>
            <p:nvPr/>
          </p:nvCxnSpPr>
          <p:spPr>
            <a:xfrm flipV="1">
              <a:off x="1540016" y="3728445"/>
              <a:ext cx="296975" cy="22659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9" name="Straight Arrow Connector 94"/>
            <p:cNvCxnSpPr>
              <a:endCxn id="164" idx="2"/>
            </p:cNvCxnSpPr>
            <p:nvPr/>
          </p:nvCxnSpPr>
          <p:spPr>
            <a:xfrm flipV="1">
              <a:off x="1533523" y="2453477"/>
              <a:ext cx="703333" cy="425913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0" name="Straight Arrow Connector 96"/>
            <p:cNvCxnSpPr>
              <a:endCxn id="146" idx="3"/>
            </p:cNvCxnSpPr>
            <p:nvPr/>
          </p:nvCxnSpPr>
          <p:spPr>
            <a:xfrm flipV="1">
              <a:off x="1523406" y="2546270"/>
              <a:ext cx="260737" cy="168805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71" name="Ryhmä 170"/>
          <p:cNvGrpSpPr/>
          <p:nvPr/>
        </p:nvGrpSpPr>
        <p:grpSpPr>
          <a:xfrm rot="17791353">
            <a:off x="8388877" y="3428424"/>
            <a:ext cx="718831" cy="1306398"/>
            <a:chOff x="627529" y="1915166"/>
            <a:chExt cx="1836171" cy="2728063"/>
          </a:xfrm>
        </p:grpSpPr>
        <p:cxnSp>
          <p:nvCxnSpPr>
            <p:cNvPr id="172" name="Straight Arrow Connector 35"/>
            <p:cNvCxnSpPr/>
            <p:nvPr/>
          </p:nvCxnSpPr>
          <p:spPr>
            <a:xfrm flipH="1" flipV="1">
              <a:off x="1523631" y="1915166"/>
              <a:ext cx="30951" cy="2728063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oval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3" name="Oval 40"/>
            <p:cNvSpPr/>
            <p:nvPr/>
          </p:nvSpPr>
          <p:spPr>
            <a:xfrm>
              <a:off x="1750922" y="2374616"/>
              <a:ext cx="226844" cy="201105"/>
            </a:xfrm>
            <a:prstGeom prst="ellipse">
              <a:avLst/>
            </a:prstGeom>
            <a:solidFill>
              <a:schemeClr val="accent6">
                <a:lumMod val="75000"/>
                <a:alpha val="5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174" name="Oval 52"/>
            <p:cNvSpPr/>
            <p:nvPr/>
          </p:nvSpPr>
          <p:spPr>
            <a:xfrm>
              <a:off x="722746" y="3202889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53"/>
            <p:cNvSpPr/>
            <p:nvPr/>
          </p:nvSpPr>
          <p:spPr>
            <a:xfrm>
              <a:off x="627529" y="2714252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Oval 54"/>
            <p:cNvSpPr/>
            <p:nvPr/>
          </p:nvSpPr>
          <p:spPr>
            <a:xfrm>
              <a:off x="875685" y="2208441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Oval 55"/>
            <p:cNvSpPr/>
            <p:nvPr/>
          </p:nvSpPr>
          <p:spPr>
            <a:xfrm>
              <a:off x="1122611" y="1927921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8" name="Straight Arrow Connector 58"/>
            <p:cNvCxnSpPr>
              <a:endCxn id="174" idx="5"/>
            </p:cNvCxnSpPr>
            <p:nvPr/>
          </p:nvCxnSpPr>
          <p:spPr>
            <a:xfrm flipH="1" flipV="1">
              <a:off x="916369" y="3374543"/>
              <a:ext cx="614000" cy="327568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9" name="Straight Arrow Connector 62"/>
            <p:cNvCxnSpPr>
              <a:endCxn id="175" idx="5"/>
            </p:cNvCxnSpPr>
            <p:nvPr/>
          </p:nvCxnSpPr>
          <p:spPr>
            <a:xfrm flipH="1" flipV="1">
              <a:off x="821152" y="2885906"/>
              <a:ext cx="414881" cy="65242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0" name="Straight Arrow Connector 65"/>
            <p:cNvCxnSpPr/>
            <p:nvPr/>
          </p:nvCxnSpPr>
          <p:spPr>
            <a:xfrm flipH="1" flipV="1">
              <a:off x="1076004" y="2381453"/>
              <a:ext cx="454365" cy="12165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1" name="Straight Arrow Connector 67"/>
            <p:cNvCxnSpPr/>
            <p:nvPr/>
          </p:nvCxnSpPr>
          <p:spPr>
            <a:xfrm flipH="1" flipV="1">
              <a:off x="1276797" y="2132175"/>
              <a:ext cx="58921" cy="319205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82" name="Oval 69"/>
            <p:cNvSpPr/>
            <p:nvPr/>
          </p:nvSpPr>
          <p:spPr>
            <a:xfrm>
              <a:off x="1283750" y="3190134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" name="Oval 70"/>
            <p:cNvSpPr/>
            <p:nvPr/>
          </p:nvSpPr>
          <p:spPr>
            <a:xfrm>
              <a:off x="1188533" y="2701497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Oval 71"/>
            <p:cNvSpPr/>
            <p:nvPr/>
          </p:nvSpPr>
          <p:spPr>
            <a:xfrm>
              <a:off x="1436689" y="2195686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Oval 72"/>
            <p:cNvSpPr/>
            <p:nvPr/>
          </p:nvSpPr>
          <p:spPr>
            <a:xfrm>
              <a:off x="1683615" y="1915166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6" name="Straight Arrow Connector 73"/>
            <p:cNvCxnSpPr>
              <a:endCxn id="189" idx="3"/>
            </p:cNvCxnSpPr>
            <p:nvPr/>
          </p:nvCxnSpPr>
          <p:spPr>
            <a:xfrm flipV="1">
              <a:off x="1533318" y="3310909"/>
              <a:ext cx="241677" cy="227418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7" name="Straight Arrow Connector 74"/>
            <p:cNvCxnSpPr>
              <a:endCxn id="185" idx="3"/>
            </p:cNvCxnSpPr>
            <p:nvPr/>
          </p:nvCxnSpPr>
          <p:spPr>
            <a:xfrm flipV="1">
              <a:off x="1525267" y="2086820"/>
              <a:ext cx="191569" cy="60353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88" name="Oval 75"/>
            <p:cNvSpPr/>
            <p:nvPr/>
          </p:nvSpPr>
          <p:spPr>
            <a:xfrm>
              <a:off x="1836991" y="3627892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Oval 76"/>
            <p:cNvSpPr/>
            <p:nvPr/>
          </p:nvSpPr>
          <p:spPr>
            <a:xfrm>
              <a:off x="1741774" y="3139255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Oval 77"/>
            <p:cNvSpPr/>
            <p:nvPr/>
          </p:nvSpPr>
          <p:spPr>
            <a:xfrm>
              <a:off x="1989930" y="2633444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Oval 78"/>
            <p:cNvSpPr/>
            <p:nvPr/>
          </p:nvSpPr>
          <p:spPr>
            <a:xfrm>
              <a:off x="2236856" y="2352924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2" name="Straight Arrow Connector 79"/>
            <p:cNvCxnSpPr>
              <a:endCxn id="183" idx="5"/>
            </p:cNvCxnSpPr>
            <p:nvPr/>
          </p:nvCxnSpPr>
          <p:spPr>
            <a:xfrm flipH="1" flipV="1">
              <a:off x="1382156" y="2873151"/>
              <a:ext cx="151162" cy="101894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3" name="Straight Arrow Connector 80"/>
            <p:cNvCxnSpPr/>
            <p:nvPr/>
          </p:nvCxnSpPr>
          <p:spPr>
            <a:xfrm flipV="1">
              <a:off x="1525267" y="2775441"/>
              <a:ext cx="474547" cy="274482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4" name="Straight Arrow Connector 83"/>
            <p:cNvCxnSpPr>
              <a:endCxn id="182" idx="5"/>
            </p:cNvCxnSpPr>
            <p:nvPr/>
          </p:nvCxnSpPr>
          <p:spPr>
            <a:xfrm flipH="1" flipV="1">
              <a:off x="1477373" y="3361788"/>
              <a:ext cx="55945" cy="54847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5" name="Straight Arrow Connector 88"/>
            <p:cNvCxnSpPr>
              <a:endCxn id="188" idx="2"/>
            </p:cNvCxnSpPr>
            <p:nvPr/>
          </p:nvCxnSpPr>
          <p:spPr>
            <a:xfrm flipV="1">
              <a:off x="1540016" y="3728445"/>
              <a:ext cx="296975" cy="22659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6" name="Straight Arrow Connector 94"/>
            <p:cNvCxnSpPr>
              <a:endCxn id="191" idx="2"/>
            </p:cNvCxnSpPr>
            <p:nvPr/>
          </p:nvCxnSpPr>
          <p:spPr>
            <a:xfrm flipV="1">
              <a:off x="1533523" y="2453477"/>
              <a:ext cx="703333" cy="425913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7" name="Straight Arrow Connector 96"/>
            <p:cNvCxnSpPr>
              <a:endCxn id="173" idx="3"/>
            </p:cNvCxnSpPr>
            <p:nvPr/>
          </p:nvCxnSpPr>
          <p:spPr>
            <a:xfrm flipV="1">
              <a:off x="1523406" y="2546270"/>
              <a:ext cx="260737" cy="168805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98" name="Ryhmä 197"/>
          <p:cNvGrpSpPr/>
          <p:nvPr/>
        </p:nvGrpSpPr>
        <p:grpSpPr>
          <a:xfrm rot="2713164">
            <a:off x="9442354" y="2915140"/>
            <a:ext cx="739807" cy="1384511"/>
            <a:chOff x="627529" y="1915166"/>
            <a:chExt cx="1836171" cy="2728063"/>
          </a:xfrm>
        </p:grpSpPr>
        <p:cxnSp>
          <p:nvCxnSpPr>
            <p:cNvPr id="199" name="Straight Arrow Connector 35"/>
            <p:cNvCxnSpPr/>
            <p:nvPr/>
          </p:nvCxnSpPr>
          <p:spPr>
            <a:xfrm flipH="1" flipV="1">
              <a:off x="1523631" y="1915166"/>
              <a:ext cx="30951" cy="2728063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oval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00" name="Oval 40"/>
            <p:cNvSpPr/>
            <p:nvPr/>
          </p:nvSpPr>
          <p:spPr>
            <a:xfrm>
              <a:off x="1750922" y="2374616"/>
              <a:ext cx="226844" cy="201105"/>
            </a:xfrm>
            <a:prstGeom prst="ellipse">
              <a:avLst/>
            </a:prstGeom>
            <a:solidFill>
              <a:schemeClr val="accent6">
                <a:lumMod val="75000"/>
                <a:alpha val="5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201" name="Oval 52"/>
            <p:cNvSpPr/>
            <p:nvPr/>
          </p:nvSpPr>
          <p:spPr>
            <a:xfrm>
              <a:off x="722746" y="3202889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2" name="Oval 53"/>
            <p:cNvSpPr/>
            <p:nvPr/>
          </p:nvSpPr>
          <p:spPr>
            <a:xfrm>
              <a:off x="627529" y="2714252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3" name="Oval 54"/>
            <p:cNvSpPr/>
            <p:nvPr/>
          </p:nvSpPr>
          <p:spPr>
            <a:xfrm>
              <a:off x="875685" y="2208441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Oval 55"/>
            <p:cNvSpPr/>
            <p:nvPr/>
          </p:nvSpPr>
          <p:spPr>
            <a:xfrm>
              <a:off x="1122611" y="1927921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5" name="Straight Arrow Connector 58"/>
            <p:cNvCxnSpPr>
              <a:endCxn id="201" idx="5"/>
            </p:cNvCxnSpPr>
            <p:nvPr/>
          </p:nvCxnSpPr>
          <p:spPr>
            <a:xfrm flipH="1" flipV="1">
              <a:off x="916369" y="3374543"/>
              <a:ext cx="614000" cy="327568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6" name="Straight Arrow Connector 62"/>
            <p:cNvCxnSpPr>
              <a:endCxn id="202" idx="5"/>
            </p:cNvCxnSpPr>
            <p:nvPr/>
          </p:nvCxnSpPr>
          <p:spPr>
            <a:xfrm flipH="1" flipV="1">
              <a:off x="821152" y="2885906"/>
              <a:ext cx="414881" cy="65242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7" name="Straight Arrow Connector 65"/>
            <p:cNvCxnSpPr/>
            <p:nvPr/>
          </p:nvCxnSpPr>
          <p:spPr>
            <a:xfrm flipH="1" flipV="1">
              <a:off x="1076004" y="2381453"/>
              <a:ext cx="454365" cy="12165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8" name="Straight Arrow Connector 67"/>
            <p:cNvCxnSpPr/>
            <p:nvPr/>
          </p:nvCxnSpPr>
          <p:spPr>
            <a:xfrm flipH="1" flipV="1">
              <a:off x="1276797" y="2132175"/>
              <a:ext cx="58921" cy="319205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09" name="Oval 69"/>
            <p:cNvSpPr/>
            <p:nvPr/>
          </p:nvSpPr>
          <p:spPr>
            <a:xfrm>
              <a:off x="1283750" y="3190134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Oval 70"/>
            <p:cNvSpPr/>
            <p:nvPr/>
          </p:nvSpPr>
          <p:spPr>
            <a:xfrm>
              <a:off x="1188533" y="2701497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Oval 71"/>
            <p:cNvSpPr/>
            <p:nvPr/>
          </p:nvSpPr>
          <p:spPr>
            <a:xfrm>
              <a:off x="1436689" y="2195686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Oval 72"/>
            <p:cNvSpPr/>
            <p:nvPr/>
          </p:nvSpPr>
          <p:spPr>
            <a:xfrm>
              <a:off x="1683615" y="1915166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3" name="Straight Arrow Connector 73"/>
            <p:cNvCxnSpPr>
              <a:endCxn id="216" idx="3"/>
            </p:cNvCxnSpPr>
            <p:nvPr/>
          </p:nvCxnSpPr>
          <p:spPr>
            <a:xfrm flipV="1">
              <a:off x="1533318" y="3310909"/>
              <a:ext cx="241677" cy="227418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4" name="Straight Arrow Connector 74"/>
            <p:cNvCxnSpPr>
              <a:endCxn id="212" idx="3"/>
            </p:cNvCxnSpPr>
            <p:nvPr/>
          </p:nvCxnSpPr>
          <p:spPr>
            <a:xfrm flipV="1">
              <a:off x="1525267" y="2086820"/>
              <a:ext cx="191569" cy="60353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15" name="Oval 75"/>
            <p:cNvSpPr/>
            <p:nvPr/>
          </p:nvSpPr>
          <p:spPr>
            <a:xfrm>
              <a:off x="1836991" y="3627892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Oval 76"/>
            <p:cNvSpPr/>
            <p:nvPr/>
          </p:nvSpPr>
          <p:spPr>
            <a:xfrm>
              <a:off x="1741774" y="3139255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Oval 77"/>
            <p:cNvSpPr/>
            <p:nvPr/>
          </p:nvSpPr>
          <p:spPr>
            <a:xfrm>
              <a:off x="1989930" y="2633444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Oval 78"/>
            <p:cNvSpPr/>
            <p:nvPr/>
          </p:nvSpPr>
          <p:spPr>
            <a:xfrm>
              <a:off x="2236856" y="2352924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9" name="Straight Arrow Connector 79"/>
            <p:cNvCxnSpPr>
              <a:endCxn id="210" idx="5"/>
            </p:cNvCxnSpPr>
            <p:nvPr/>
          </p:nvCxnSpPr>
          <p:spPr>
            <a:xfrm flipH="1" flipV="1">
              <a:off x="1382156" y="2873151"/>
              <a:ext cx="151162" cy="101894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0" name="Straight Arrow Connector 80"/>
            <p:cNvCxnSpPr/>
            <p:nvPr/>
          </p:nvCxnSpPr>
          <p:spPr>
            <a:xfrm flipV="1">
              <a:off x="1525267" y="2775441"/>
              <a:ext cx="474547" cy="274482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1" name="Straight Arrow Connector 83"/>
            <p:cNvCxnSpPr>
              <a:endCxn id="209" idx="5"/>
            </p:cNvCxnSpPr>
            <p:nvPr/>
          </p:nvCxnSpPr>
          <p:spPr>
            <a:xfrm flipH="1" flipV="1">
              <a:off x="1477373" y="3361788"/>
              <a:ext cx="55945" cy="54847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2" name="Straight Arrow Connector 88"/>
            <p:cNvCxnSpPr>
              <a:endCxn id="215" idx="2"/>
            </p:cNvCxnSpPr>
            <p:nvPr/>
          </p:nvCxnSpPr>
          <p:spPr>
            <a:xfrm flipV="1">
              <a:off x="1540016" y="3728445"/>
              <a:ext cx="296975" cy="22659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3" name="Straight Arrow Connector 94"/>
            <p:cNvCxnSpPr>
              <a:endCxn id="218" idx="2"/>
            </p:cNvCxnSpPr>
            <p:nvPr/>
          </p:nvCxnSpPr>
          <p:spPr>
            <a:xfrm flipV="1">
              <a:off x="1533523" y="2453477"/>
              <a:ext cx="703333" cy="425913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4" name="Straight Arrow Connector 96"/>
            <p:cNvCxnSpPr>
              <a:endCxn id="200" idx="3"/>
            </p:cNvCxnSpPr>
            <p:nvPr/>
          </p:nvCxnSpPr>
          <p:spPr>
            <a:xfrm flipV="1">
              <a:off x="1523406" y="2546270"/>
              <a:ext cx="260737" cy="168805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193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7789195" y="577516"/>
            <a:ext cx="3120190" cy="5486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9892914" y="1085714"/>
            <a:ext cx="836194" cy="590550"/>
          </a:xfrm>
          <a:prstGeom prst="ellipse">
            <a:avLst/>
          </a:prstGeom>
          <a:solidFill>
            <a:schemeClr val="accent6">
              <a:lumMod val="75000"/>
              <a:alpha val="73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</a:t>
            </a:r>
          </a:p>
        </p:txBody>
      </p:sp>
      <p:sp>
        <p:nvSpPr>
          <p:cNvPr id="33" name="Oval 32"/>
          <p:cNvSpPr/>
          <p:nvPr/>
        </p:nvSpPr>
        <p:spPr>
          <a:xfrm>
            <a:off x="11501629" y="3258797"/>
            <a:ext cx="472740" cy="419100"/>
          </a:xfrm>
          <a:prstGeom prst="ellipse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11501629" y="3860627"/>
            <a:ext cx="472740" cy="419100"/>
          </a:xfrm>
          <a:prstGeom prst="ellipse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9309496" y="2597688"/>
            <a:ext cx="34647" cy="2705605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3" idx="2"/>
          </p:cNvCxnSpPr>
          <p:nvPr/>
        </p:nvCxnSpPr>
        <p:spPr>
          <a:xfrm flipH="1">
            <a:off x="11187551" y="3468347"/>
            <a:ext cx="31407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187551" y="4070177"/>
            <a:ext cx="31407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7982164" y="1307228"/>
            <a:ext cx="1266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967627" y="1005937"/>
            <a:ext cx="14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Your building</a:t>
            </a:r>
          </a:p>
        </p:txBody>
      </p:sp>
      <p:sp>
        <p:nvSpPr>
          <p:cNvPr id="41" name="Oval 40"/>
          <p:cNvSpPr/>
          <p:nvPr/>
        </p:nvSpPr>
        <p:spPr>
          <a:xfrm>
            <a:off x="9540484" y="3034681"/>
            <a:ext cx="226844" cy="201105"/>
          </a:xfrm>
          <a:prstGeom prst="ellipse">
            <a:avLst/>
          </a:prstGeom>
          <a:solidFill>
            <a:schemeClr val="accent6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</p:txBody>
      </p:sp>
      <p:sp>
        <p:nvSpPr>
          <p:cNvPr id="42" name="Oval 41"/>
          <p:cNvSpPr/>
          <p:nvPr/>
        </p:nvSpPr>
        <p:spPr>
          <a:xfrm>
            <a:off x="11305394" y="4485084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11313286" y="5276371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8473714" y="6231855"/>
            <a:ext cx="304032" cy="269535"/>
          </a:xfrm>
          <a:prstGeom prst="ellipse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1686449" y="6308762"/>
            <a:ext cx="393408" cy="317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0962339" y="2388138"/>
            <a:ext cx="472740" cy="419100"/>
          </a:xfrm>
          <a:prstGeom prst="ellipse">
            <a:avLst/>
          </a:prstGeom>
          <a:solidFill>
            <a:schemeClr val="accent3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8512308" y="3862954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8417091" y="3374317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8665247" y="2868506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8912173" y="2587986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Arrow Connector 58"/>
          <p:cNvCxnSpPr>
            <a:endCxn id="53" idx="5"/>
          </p:cNvCxnSpPr>
          <p:nvPr/>
        </p:nvCxnSpPr>
        <p:spPr>
          <a:xfrm flipH="1" flipV="1">
            <a:off x="8705931" y="4034608"/>
            <a:ext cx="614000" cy="327568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4" idx="5"/>
          </p:cNvCxnSpPr>
          <p:nvPr/>
        </p:nvCxnSpPr>
        <p:spPr>
          <a:xfrm flipH="1" flipV="1">
            <a:off x="8610714" y="3545971"/>
            <a:ext cx="414881" cy="652421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8865566" y="3041518"/>
            <a:ext cx="454365" cy="121651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9066359" y="2792240"/>
            <a:ext cx="58921" cy="319205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9073312" y="3850199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8978095" y="3361562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9226251" y="2855751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9473177" y="2575231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4" name="Straight Arrow Connector 73"/>
          <p:cNvCxnSpPr>
            <a:endCxn id="77" idx="3"/>
          </p:cNvCxnSpPr>
          <p:nvPr/>
        </p:nvCxnSpPr>
        <p:spPr>
          <a:xfrm flipV="1">
            <a:off x="9322880" y="3970974"/>
            <a:ext cx="241677" cy="227418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73" idx="3"/>
          </p:cNvCxnSpPr>
          <p:nvPr/>
        </p:nvCxnSpPr>
        <p:spPr>
          <a:xfrm flipV="1">
            <a:off x="9314829" y="2746885"/>
            <a:ext cx="191569" cy="60353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9626553" y="4287957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9531336" y="3799320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9779492" y="3293509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10026418" y="3012989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" name="Straight Arrow Connector 79"/>
          <p:cNvCxnSpPr>
            <a:endCxn id="71" idx="5"/>
          </p:cNvCxnSpPr>
          <p:nvPr/>
        </p:nvCxnSpPr>
        <p:spPr>
          <a:xfrm flipH="1" flipV="1">
            <a:off x="9171718" y="3533216"/>
            <a:ext cx="151162" cy="101894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9314829" y="3435506"/>
            <a:ext cx="474547" cy="274482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70" idx="5"/>
          </p:cNvCxnSpPr>
          <p:nvPr/>
        </p:nvCxnSpPr>
        <p:spPr>
          <a:xfrm flipH="1" flipV="1">
            <a:off x="9266935" y="4021853"/>
            <a:ext cx="55945" cy="54847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76" idx="2"/>
          </p:cNvCxnSpPr>
          <p:nvPr/>
        </p:nvCxnSpPr>
        <p:spPr>
          <a:xfrm flipV="1">
            <a:off x="9329578" y="4388510"/>
            <a:ext cx="296975" cy="226591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79" idx="2"/>
          </p:cNvCxnSpPr>
          <p:nvPr/>
        </p:nvCxnSpPr>
        <p:spPr>
          <a:xfrm flipV="1">
            <a:off x="9323085" y="3113542"/>
            <a:ext cx="703333" cy="425913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41" idx="3"/>
          </p:cNvCxnSpPr>
          <p:nvPr/>
        </p:nvCxnSpPr>
        <p:spPr>
          <a:xfrm flipV="1">
            <a:off x="9312968" y="3206335"/>
            <a:ext cx="260737" cy="168805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8029329" y="1251449"/>
            <a:ext cx="14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This month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847406" y="5472624"/>
            <a:ext cx="14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This year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 flipH="1" flipV="1">
            <a:off x="9303821" y="2019300"/>
            <a:ext cx="40323" cy="3542057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prstDash val="dash"/>
            <a:headEnd type="none"/>
            <a:tailEnd type="diamon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85709" y="550309"/>
            <a:ext cx="3120190" cy="5486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4276133" y="1117301"/>
            <a:ext cx="1266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323298" y="1061522"/>
            <a:ext cx="14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This year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4230945" y="563009"/>
            <a:ext cx="3120190" cy="5486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2" name="TextBox 231"/>
          <p:cNvSpPr txBox="1"/>
          <p:nvPr/>
        </p:nvSpPr>
        <p:spPr>
          <a:xfrm>
            <a:off x="1790925" y="5255163"/>
            <a:ext cx="14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History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525692" y="3727097"/>
            <a:ext cx="931740" cy="1409984"/>
            <a:chOff x="4774246" y="1939839"/>
            <a:chExt cx="2284746" cy="3542057"/>
          </a:xfrm>
          <a:solidFill>
            <a:schemeClr val="accent6"/>
          </a:solidFill>
        </p:grpSpPr>
        <p:cxnSp>
          <p:nvCxnSpPr>
            <p:cNvPr id="233" name="Straight Arrow Connector 232"/>
            <p:cNvCxnSpPr/>
            <p:nvPr/>
          </p:nvCxnSpPr>
          <p:spPr>
            <a:xfrm flipH="1" flipV="1">
              <a:off x="6026161" y="1939839"/>
              <a:ext cx="40323" cy="3542057"/>
            </a:xfrm>
            <a:prstGeom prst="straightConnector1">
              <a:avLst/>
            </a:prstGeom>
            <a:grpFill/>
            <a:ln>
              <a:solidFill>
                <a:schemeClr val="accent1">
                  <a:lumMod val="50000"/>
                  <a:alpha val="47000"/>
                </a:schemeClr>
              </a:solidFill>
              <a:prstDash val="dash"/>
              <a:headEnd type="none"/>
              <a:tailEnd type="diamon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34" name="Group 233"/>
            <p:cNvGrpSpPr/>
            <p:nvPr/>
          </p:nvGrpSpPr>
          <p:grpSpPr>
            <a:xfrm rot="18781101">
              <a:off x="4994801" y="4043390"/>
              <a:ext cx="1053397" cy="1494507"/>
              <a:chOff x="1329066" y="2550180"/>
              <a:chExt cx="1836171" cy="2728062"/>
            </a:xfrm>
            <a:grpFill/>
          </p:grpSpPr>
          <p:cxnSp>
            <p:nvCxnSpPr>
              <p:cNvPr id="235" name="Straight Arrow Connector 234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36" name="Oval 235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237" name="Oval 236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41" name="Straight Arrow Connector 240"/>
              <p:cNvCxnSpPr>
                <a:endCxn id="237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42" name="Straight Arrow Connector 241"/>
              <p:cNvCxnSpPr>
                <a:endCxn id="238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43" name="Straight Arrow Connector 242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45" name="Oval 244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6" name="Oval 245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7" name="Oval 246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8" name="Oval 247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49" name="Straight Arrow Connector 248"/>
              <p:cNvCxnSpPr>
                <a:endCxn id="252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0" name="Straight Arrow Connector 249"/>
              <p:cNvCxnSpPr>
                <a:endCxn id="248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51" name="Oval 250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2" name="Oval 251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3" name="Oval 252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4" name="Oval 253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55" name="Straight Arrow Connector 254"/>
              <p:cNvCxnSpPr>
                <a:endCxn id="246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/>
              <p:cNvCxnSpPr>
                <a:endCxn id="245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57"/>
              <p:cNvCxnSpPr>
                <a:endCxn id="251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/>
              <p:cNvCxnSpPr>
                <a:endCxn id="254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60" name="Straight Arrow Connector 259"/>
              <p:cNvCxnSpPr>
                <a:endCxn id="236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61" name="Group 260"/>
            <p:cNvGrpSpPr/>
            <p:nvPr/>
          </p:nvGrpSpPr>
          <p:grpSpPr>
            <a:xfrm rot="2340293">
              <a:off x="6005595" y="3699263"/>
              <a:ext cx="1053397" cy="1494507"/>
              <a:chOff x="1329066" y="2550180"/>
              <a:chExt cx="1836171" cy="2728062"/>
            </a:xfrm>
            <a:grpFill/>
          </p:grpSpPr>
          <p:cxnSp>
            <p:nvCxnSpPr>
              <p:cNvPr id="262" name="Straight Arrow Connector 261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63" name="Oval 262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264" name="Oval 263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5" name="Oval 264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6" name="Oval 265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7" name="Oval 266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68" name="Straight Arrow Connector 267"/>
              <p:cNvCxnSpPr>
                <a:endCxn id="264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69" name="Straight Arrow Connector 268"/>
              <p:cNvCxnSpPr>
                <a:endCxn id="265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0" name="Straight Arrow Connector 269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72" name="Oval 271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3" name="Oval 272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5" name="Oval 274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76" name="Straight Arrow Connector 275"/>
              <p:cNvCxnSpPr>
                <a:endCxn id="279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7" name="Straight Arrow Connector 276"/>
              <p:cNvCxnSpPr>
                <a:endCxn id="275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78" name="Oval 277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9" name="Oval 278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1" name="Oval 280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82" name="Straight Arrow Connector 281"/>
              <p:cNvCxnSpPr>
                <a:endCxn id="273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4" name="Straight Arrow Connector 283"/>
              <p:cNvCxnSpPr>
                <a:endCxn id="272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5" name="Straight Arrow Connector 284"/>
              <p:cNvCxnSpPr>
                <a:endCxn id="278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>
                <a:endCxn id="281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>
                <a:endCxn id="263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88" name="Group 287"/>
            <p:cNvGrpSpPr/>
            <p:nvPr/>
          </p:nvGrpSpPr>
          <p:grpSpPr>
            <a:xfrm rot="19303916">
              <a:off x="5060941" y="3447708"/>
              <a:ext cx="1053397" cy="1494507"/>
              <a:chOff x="1329066" y="2550180"/>
              <a:chExt cx="1836171" cy="2728062"/>
            </a:xfrm>
            <a:grpFill/>
          </p:grpSpPr>
          <p:cxnSp>
            <p:nvCxnSpPr>
              <p:cNvPr id="289" name="Straight Arrow Connector 288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90" name="Oval 289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291" name="Oval 290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2" name="Oval 291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3" name="Oval 292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95" name="Straight Arrow Connector 294"/>
              <p:cNvCxnSpPr>
                <a:endCxn id="291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6" name="Straight Arrow Connector 295"/>
              <p:cNvCxnSpPr>
                <a:endCxn id="292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7" name="Straight Arrow Connector 296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8" name="Straight Arrow Connector 297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99" name="Oval 298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0" name="Oval 299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1" name="Oval 300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2" name="Oval 301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03" name="Straight Arrow Connector 302"/>
              <p:cNvCxnSpPr>
                <a:endCxn id="306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4" name="Straight Arrow Connector 303"/>
              <p:cNvCxnSpPr>
                <a:endCxn id="302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05" name="Oval 304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6" name="Oval 305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7" name="Oval 306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8" name="Oval 307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09" name="Straight Arrow Connector 308"/>
              <p:cNvCxnSpPr>
                <a:endCxn id="300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0" name="Straight Arrow Connector 309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1" name="Straight Arrow Connector 310"/>
              <p:cNvCxnSpPr>
                <a:endCxn id="299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2" name="Straight Arrow Connector 311"/>
              <p:cNvCxnSpPr>
                <a:endCxn id="305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3" name="Straight Arrow Connector 312"/>
              <p:cNvCxnSpPr>
                <a:endCxn id="308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4" name="Straight Arrow Connector 313"/>
              <p:cNvCxnSpPr>
                <a:endCxn id="290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315" name="Group 314"/>
            <p:cNvGrpSpPr/>
            <p:nvPr/>
          </p:nvGrpSpPr>
          <p:grpSpPr>
            <a:xfrm rot="2340293">
              <a:off x="5984077" y="3588760"/>
              <a:ext cx="746236" cy="990440"/>
              <a:chOff x="1329066" y="2550180"/>
              <a:chExt cx="1836171" cy="2728062"/>
            </a:xfrm>
            <a:grpFill/>
          </p:grpSpPr>
          <p:cxnSp>
            <p:nvCxnSpPr>
              <p:cNvPr id="316" name="Straight Arrow Connector 315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diamon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17" name="Oval 316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318" name="Oval 317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9" name="Oval 318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0" name="Oval 319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1" name="Oval 320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2" name="Straight Arrow Connector 321"/>
              <p:cNvCxnSpPr>
                <a:endCxn id="318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3" name="Straight Arrow Connector 322"/>
              <p:cNvCxnSpPr>
                <a:endCxn id="319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4" name="Straight Arrow Connector 323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5" name="Straight Arrow Connector 324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26" name="Oval 325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7" name="Oval 326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8" name="Oval 327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9" name="Oval 328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30" name="Straight Arrow Connector 329"/>
              <p:cNvCxnSpPr>
                <a:endCxn id="333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31" name="Straight Arrow Connector 330"/>
              <p:cNvCxnSpPr>
                <a:endCxn id="329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32" name="Oval 331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3" name="Oval 332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4" name="Oval 333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5" name="Oval 334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36" name="Straight Arrow Connector 335"/>
              <p:cNvCxnSpPr>
                <a:endCxn id="327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37" name="Straight Arrow Connector 336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38" name="Straight Arrow Connector 337"/>
              <p:cNvCxnSpPr>
                <a:endCxn id="326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39" name="Straight Arrow Connector 338"/>
              <p:cNvCxnSpPr>
                <a:endCxn id="332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40" name="Straight Arrow Connector 339"/>
              <p:cNvCxnSpPr>
                <a:endCxn id="335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41" name="Straight Arrow Connector 340"/>
              <p:cNvCxnSpPr>
                <a:endCxn id="317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42" name="Straight Arrow Connector 341"/>
            <p:cNvCxnSpPr/>
            <p:nvPr/>
          </p:nvCxnSpPr>
          <p:spPr>
            <a:xfrm flipH="1" flipV="1">
              <a:off x="6054221" y="4236607"/>
              <a:ext cx="11224" cy="1216438"/>
            </a:xfrm>
            <a:prstGeom prst="straightConnector1">
              <a:avLst/>
            </a:prstGeom>
            <a:grpFill/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stealt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54" name="TextBox 453"/>
          <p:cNvSpPr txBox="1"/>
          <p:nvPr/>
        </p:nvSpPr>
        <p:spPr>
          <a:xfrm>
            <a:off x="5743398" y="5126856"/>
            <a:ext cx="122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2016</a:t>
            </a:r>
          </a:p>
        </p:txBody>
      </p:sp>
      <p:grpSp>
        <p:nvGrpSpPr>
          <p:cNvPr id="700" name="Group 699"/>
          <p:cNvGrpSpPr/>
          <p:nvPr/>
        </p:nvGrpSpPr>
        <p:grpSpPr>
          <a:xfrm>
            <a:off x="4644822" y="2691856"/>
            <a:ext cx="813775" cy="1960350"/>
            <a:chOff x="3988394" y="744138"/>
            <a:chExt cx="2308273" cy="4229201"/>
          </a:xfrm>
          <a:solidFill>
            <a:schemeClr val="accent6"/>
          </a:solidFill>
        </p:grpSpPr>
        <p:grpSp>
          <p:nvGrpSpPr>
            <p:cNvPr id="701" name="Group 700"/>
            <p:cNvGrpSpPr/>
            <p:nvPr/>
          </p:nvGrpSpPr>
          <p:grpSpPr>
            <a:xfrm rot="18781101">
              <a:off x="4232476" y="3534832"/>
              <a:ext cx="1053397" cy="1494507"/>
              <a:chOff x="1329066" y="2550180"/>
              <a:chExt cx="1836171" cy="2728062"/>
            </a:xfrm>
            <a:grpFill/>
          </p:grpSpPr>
          <p:cxnSp>
            <p:nvCxnSpPr>
              <p:cNvPr id="1000" name="Straight Arrow Connector 999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01" name="Oval 1000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1002" name="Oval 1001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3" name="Oval 1002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4" name="Oval 1003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5" name="Oval 1004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06" name="Straight Arrow Connector 1005"/>
              <p:cNvCxnSpPr>
                <a:endCxn id="1002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07" name="Straight Arrow Connector 1006"/>
              <p:cNvCxnSpPr>
                <a:endCxn id="1003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08" name="Straight Arrow Connector 1007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09" name="Straight Arrow Connector 1008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10" name="Oval 1009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1" name="Oval 1010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2" name="Oval 1011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3" name="Oval 1012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14" name="Straight Arrow Connector 1013"/>
              <p:cNvCxnSpPr>
                <a:endCxn id="1017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15" name="Straight Arrow Connector 1014"/>
              <p:cNvCxnSpPr>
                <a:endCxn id="1013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16" name="Oval 1015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7" name="Oval 1016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8" name="Oval 1017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9" name="Oval 1018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20" name="Straight Arrow Connector 1019"/>
              <p:cNvCxnSpPr>
                <a:endCxn id="1011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21" name="Straight Arrow Connector 1020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22" name="Straight Arrow Connector 1021"/>
              <p:cNvCxnSpPr>
                <a:endCxn id="1010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23" name="Straight Arrow Connector 1022"/>
              <p:cNvCxnSpPr>
                <a:endCxn id="1016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24" name="Straight Arrow Connector 1023"/>
              <p:cNvCxnSpPr>
                <a:endCxn id="1019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25" name="Straight Arrow Connector 1024"/>
              <p:cNvCxnSpPr>
                <a:endCxn id="1001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702" name="Group 701"/>
            <p:cNvGrpSpPr/>
            <p:nvPr/>
          </p:nvGrpSpPr>
          <p:grpSpPr>
            <a:xfrm rot="18781101">
              <a:off x="4224312" y="2597504"/>
              <a:ext cx="1053397" cy="1494507"/>
              <a:chOff x="1329066" y="2550180"/>
              <a:chExt cx="1836171" cy="2728062"/>
            </a:xfrm>
            <a:grpFill/>
          </p:grpSpPr>
          <p:cxnSp>
            <p:nvCxnSpPr>
              <p:cNvPr id="974" name="Straight Arrow Connector 973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75" name="Oval 974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976" name="Oval 975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7" name="Oval 976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8" name="Oval 977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9" name="Oval 978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80" name="Straight Arrow Connector 979"/>
              <p:cNvCxnSpPr>
                <a:endCxn id="976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81" name="Straight Arrow Connector 980"/>
              <p:cNvCxnSpPr>
                <a:endCxn id="977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82" name="Straight Arrow Connector 981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83" name="Straight Arrow Connector 982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84" name="Oval 983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5" name="Oval 984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6" name="Oval 985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7" name="Oval 986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88" name="Straight Arrow Connector 987"/>
              <p:cNvCxnSpPr>
                <a:endCxn id="991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89" name="Straight Arrow Connector 988"/>
              <p:cNvCxnSpPr>
                <a:endCxn id="987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90" name="Oval 989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1" name="Oval 990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2" name="Oval 991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3" name="Oval 992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94" name="Straight Arrow Connector 993"/>
              <p:cNvCxnSpPr>
                <a:endCxn id="985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95" name="Straight Arrow Connector 994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96" name="Straight Arrow Connector 995"/>
              <p:cNvCxnSpPr>
                <a:endCxn id="984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97" name="Straight Arrow Connector 996"/>
              <p:cNvCxnSpPr>
                <a:endCxn id="990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98" name="Straight Arrow Connector 997"/>
              <p:cNvCxnSpPr>
                <a:endCxn id="993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99" name="Straight Arrow Connector 998"/>
              <p:cNvCxnSpPr>
                <a:endCxn id="975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703" name="Group 702"/>
            <p:cNvGrpSpPr/>
            <p:nvPr/>
          </p:nvGrpSpPr>
          <p:grpSpPr>
            <a:xfrm rot="18781101">
              <a:off x="4208949" y="1638382"/>
              <a:ext cx="1053397" cy="1494507"/>
              <a:chOff x="1329066" y="2550180"/>
              <a:chExt cx="1836171" cy="2728062"/>
            </a:xfrm>
            <a:grpFill/>
          </p:grpSpPr>
          <p:cxnSp>
            <p:nvCxnSpPr>
              <p:cNvPr id="948" name="Straight Arrow Connector 947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49" name="Oval 948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950" name="Oval 949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1" name="Oval 950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2" name="Oval 951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3" name="Oval 952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54" name="Straight Arrow Connector 953"/>
              <p:cNvCxnSpPr>
                <a:endCxn id="950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55" name="Straight Arrow Connector 954"/>
              <p:cNvCxnSpPr>
                <a:endCxn id="951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56" name="Straight Arrow Connector 955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57" name="Straight Arrow Connector 956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58" name="Oval 957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9" name="Oval 958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0" name="Oval 959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1" name="Oval 960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62" name="Straight Arrow Connector 961"/>
              <p:cNvCxnSpPr>
                <a:endCxn id="965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63" name="Straight Arrow Connector 962"/>
              <p:cNvCxnSpPr>
                <a:endCxn id="961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64" name="Oval 963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5" name="Oval 964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6" name="Oval 965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7" name="Oval 966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68" name="Straight Arrow Connector 967"/>
              <p:cNvCxnSpPr>
                <a:endCxn id="959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69" name="Straight Arrow Connector 968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70" name="Straight Arrow Connector 969"/>
              <p:cNvCxnSpPr>
                <a:endCxn id="958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71" name="Straight Arrow Connector 970"/>
              <p:cNvCxnSpPr>
                <a:endCxn id="964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72" name="Straight Arrow Connector 971"/>
              <p:cNvCxnSpPr>
                <a:endCxn id="967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73" name="Straight Arrow Connector 972"/>
              <p:cNvCxnSpPr>
                <a:endCxn id="949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704" name="Straight Arrow Connector 703"/>
            <p:cNvCxnSpPr/>
            <p:nvPr/>
          </p:nvCxnSpPr>
          <p:spPr>
            <a:xfrm flipH="1" flipV="1">
              <a:off x="5263901" y="2239035"/>
              <a:ext cx="40259" cy="2734304"/>
            </a:xfrm>
            <a:prstGeom prst="straightConnector1">
              <a:avLst/>
            </a:prstGeom>
            <a:grpFill/>
            <a:ln>
              <a:solidFill>
                <a:schemeClr val="accent1">
                  <a:lumMod val="50000"/>
                  <a:alpha val="47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705" name="Group 704"/>
            <p:cNvGrpSpPr/>
            <p:nvPr/>
          </p:nvGrpSpPr>
          <p:grpSpPr>
            <a:xfrm rot="2340293">
              <a:off x="5243270" y="3190705"/>
              <a:ext cx="1053397" cy="1494507"/>
              <a:chOff x="1329066" y="2550180"/>
              <a:chExt cx="1836171" cy="2728062"/>
            </a:xfrm>
            <a:grpFill/>
          </p:grpSpPr>
          <p:cxnSp>
            <p:nvCxnSpPr>
              <p:cNvPr id="922" name="Straight Arrow Connector 921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23" name="Oval 922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924" name="Oval 923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5" name="Oval 924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6" name="Oval 925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7" name="Oval 926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28" name="Straight Arrow Connector 927"/>
              <p:cNvCxnSpPr>
                <a:endCxn id="924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29" name="Straight Arrow Connector 928"/>
              <p:cNvCxnSpPr>
                <a:endCxn id="925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0" name="Straight Arrow Connector 929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1" name="Straight Arrow Connector 930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32" name="Oval 931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3" name="Oval 932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4" name="Oval 933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5" name="Oval 934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36" name="Straight Arrow Connector 935"/>
              <p:cNvCxnSpPr>
                <a:endCxn id="939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7" name="Straight Arrow Connector 936"/>
              <p:cNvCxnSpPr>
                <a:endCxn id="935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38" name="Oval 937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9" name="Oval 938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0" name="Oval 939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1" name="Oval 940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42" name="Straight Arrow Connector 941"/>
              <p:cNvCxnSpPr>
                <a:endCxn id="933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3" name="Straight Arrow Connector 942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4" name="Straight Arrow Connector 943"/>
              <p:cNvCxnSpPr>
                <a:endCxn id="932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5" name="Straight Arrow Connector 944"/>
              <p:cNvCxnSpPr>
                <a:endCxn id="938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6" name="Straight Arrow Connector 945"/>
              <p:cNvCxnSpPr>
                <a:endCxn id="941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7" name="Straight Arrow Connector 946"/>
              <p:cNvCxnSpPr>
                <a:endCxn id="923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706" name="Group 705"/>
            <p:cNvGrpSpPr/>
            <p:nvPr/>
          </p:nvGrpSpPr>
          <p:grpSpPr>
            <a:xfrm rot="19303916">
              <a:off x="4298616" y="2939150"/>
              <a:ext cx="1053397" cy="1494507"/>
              <a:chOff x="1329066" y="2550180"/>
              <a:chExt cx="1836171" cy="2728062"/>
            </a:xfrm>
            <a:grpFill/>
          </p:grpSpPr>
          <p:cxnSp>
            <p:nvCxnSpPr>
              <p:cNvPr id="896" name="Straight Arrow Connector 895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97" name="Oval 896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898" name="Oval 897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9" name="Oval 898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0" name="Oval 899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1" name="Oval 900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02" name="Straight Arrow Connector 901"/>
              <p:cNvCxnSpPr>
                <a:endCxn id="898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03" name="Straight Arrow Connector 902"/>
              <p:cNvCxnSpPr>
                <a:endCxn id="899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04" name="Straight Arrow Connector 903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05" name="Straight Arrow Connector 904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06" name="Oval 905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7" name="Oval 906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8" name="Oval 907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9" name="Oval 908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10" name="Straight Arrow Connector 909"/>
              <p:cNvCxnSpPr>
                <a:endCxn id="913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1" name="Straight Arrow Connector 910"/>
              <p:cNvCxnSpPr>
                <a:endCxn id="909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12" name="Oval 911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3" name="Oval 912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4" name="Oval 913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5" name="Oval 914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16" name="Straight Arrow Connector 915"/>
              <p:cNvCxnSpPr>
                <a:endCxn id="907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7" name="Straight Arrow Connector 916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8" name="Straight Arrow Connector 917"/>
              <p:cNvCxnSpPr>
                <a:endCxn id="906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9" name="Straight Arrow Connector 918"/>
              <p:cNvCxnSpPr>
                <a:endCxn id="912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20" name="Straight Arrow Connector 919"/>
              <p:cNvCxnSpPr>
                <a:endCxn id="915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21" name="Straight Arrow Connector 920"/>
              <p:cNvCxnSpPr>
                <a:endCxn id="897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707" name="Group 706"/>
            <p:cNvGrpSpPr/>
            <p:nvPr/>
          </p:nvGrpSpPr>
          <p:grpSpPr>
            <a:xfrm rot="2340293">
              <a:off x="5243242" y="2664404"/>
              <a:ext cx="1053397" cy="1494507"/>
              <a:chOff x="1329066" y="2550180"/>
              <a:chExt cx="1836171" cy="2728062"/>
            </a:xfrm>
            <a:grpFill/>
          </p:grpSpPr>
          <p:cxnSp>
            <p:nvCxnSpPr>
              <p:cNvPr id="870" name="Straight Arrow Connector 869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71" name="Oval 870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872" name="Oval 871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3" name="Oval 872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4" name="Oval 873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5" name="Oval 874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76" name="Straight Arrow Connector 875"/>
              <p:cNvCxnSpPr>
                <a:endCxn id="872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77" name="Straight Arrow Connector 876"/>
              <p:cNvCxnSpPr>
                <a:endCxn id="873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78" name="Straight Arrow Connector 877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79" name="Straight Arrow Connector 878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80" name="Oval 879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1" name="Oval 880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2" name="Oval 881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3" name="Oval 882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84" name="Straight Arrow Connector 883"/>
              <p:cNvCxnSpPr>
                <a:endCxn id="887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85" name="Straight Arrow Connector 884"/>
              <p:cNvCxnSpPr>
                <a:endCxn id="883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86" name="Oval 885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7" name="Oval 886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8" name="Oval 887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9" name="Oval 888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90" name="Straight Arrow Connector 889"/>
              <p:cNvCxnSpPr>
                <a:endCxn id="881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91" name="Straight Arrow Connector 890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92" name="Straight Arrow Connector 891"/>
              <p:cNvCxnSpPr>
                <a:endCxn id="880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93" name="Straight Arrow Connector 892"/>
              <p:cNvCxnSpPr>
                <a:endCxn id="886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94" name="Straight Arrow Connector 893"/>
              <p:cNvCxnSpPr>
                <a:endCxn id="889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95" name="Straight Arrow Connector 894"/>
              <p:cNvCxnSpPr>
                <a:endCxn id="871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708" name="Group 707"/>
            <p:cNvGrpSpPr/>
            <p:nvPr/>
          </p:nvGrpSpPr>
          <p:grpSpPr>
            <a:xfrm rot="2340293">
              <a:off x="5228083" y="2268028"/>
              <a:ext cx="1053397" cy="1494507"/>
              <a:chOff x="1329066" y="2550180"/>
              <a:chExt cx="1836171" cy="2728062"/>
            </a:xfrm>
            <a:grpFill/>
          </p:grpSpPr>
          <p:cxnSp>
            <p:nvCxnSpPr>
              <p:cNvPr id="844" name="Straight Arrow Connector 843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45" name="Oval 844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846" name="Oval 845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7" name="Oval 846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8" name="Oval 847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9" name="Oval 848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50" name="Straight Arrow Connector 849"/>
              <p:cNvCxnSpPr>
                <a:endCxn id="846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51" name="Straight Arrow Connector 850"/>
              <p:cNvCxnSpPr>
                <a:endCxn id="847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52" name="Straight Arrow Connector 851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53" name="Straight Arrow Connector 852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54" name="Oval 853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5" name="Oval 854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6" name="Oval 855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7" name="Oval 856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58" name="Straight Arrow Connector 857"/>
              <p:cNvCxnSpPr>
                <a:endCxn id="861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59" name="Straight Arrow Connector 858"/>
              <p:cNvCxnSpPr>
                <a:endCxn id="857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60" name="Oval 859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1" name="Oval 860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2" name="Oval 861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3" name="Oval 862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64" name="Straight Arrow Connector 863"/>
              <p:cNvCxnSpPr>
                <a:endCxn id="855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65" name="Straight Arrow Connector 864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66" name="Straight Arrow Connector 865"/>
              <p:cNvCxnSpPr>
                <a:endCxn id="854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67" name="Straight Arrow Connector 866"/>
              <p:cNvCxnSpPr>
                <a:endCxn id="860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68" name="Straight Arrow Connector 867"/>
              <p:cNvCxnSpPr>
                <a:endCxn id="863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69" name="Straight Arrow Connector 868"/>
              <p:cNvCxnSpPr>
                <a:endCxn id="845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709" name="Group 708"/>
            <p:cNvGrpSpPr/>
            <p:nvPr/>
          </p:nvGrpSpPr>
          <p:grpSpPr>
            <a:xfrm rot="2340293">
              <a:off x="5228083" y="1833641"/>
              <a:ext cx="1053397" cy="1494507"/>
              <a:chOff x="1329066" y="2550180"/>
              <a:chExt cx="1836171" cy="2728062"/>
            </a:xfrm>
            <a:grpFill/>
          </p:grpSpPr>
          <p:cxnSp>
            <p:nvCxnSpPr>
              <p:cNvPr id="818" name="Straight Arrow Connector 817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19" name="Oval 818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820" name="Oval 819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1" name="Oval 820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2" name="Oval 821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3" name="Oval 822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24" name="Straight Arrow Connector 823"/>
              <p:cNvCxnSpPr>
                <a:endCxn id="820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25" name="Straight Arrow Connector 824"/>
              <p:cNvCxnSpPr>
                <a:endCxn id="821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26" name="Straight Arrow Connector 825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27" name="Straight Arrow Connector 826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28" name="Oval 827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9" name="Oval 828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0" name="Oval 829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1" name="Oval 830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32" name="Straight Arrow Connector 831"/>
              <p:cNvCxnSpPr>
                <a:endCxn id="835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33" name="Straight Arrow Connector 832"/>
              <p:cNvCxnSpPr>
                <a:endCxn id="831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34" name="Oval 833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5" name="Oval 834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6" name="Oval 835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7" name="Oval 836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38" name="Straight Arrow Connector 837"/>
              <p:cNvCxnSpPr>
                <a:endCxn id="829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39" name="Straight Arrow Connector 838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40" name="Straight Arrow Connector 839"/>
              <p:cNvCxnSpPr>
                <a:endCxn id="828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41" name="Straight Arrow Connector 840"/>
              <p:cNvCxnSpPr>
                <a:endCxn id="834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42" name="Straight Arrow Connector 841"/>
              <p:cNvCxnSpPr>
                <a:endCxn id="837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43" name="Straight Arrow Connector 842"/>
              <p:cNvCxnSpPr>
                <a:endCxn id="819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710" name="Group 709"/>
            <p:cNvGrpSpPr/>
            <p:nvPr/>
          </p:nvGrpSpPr>
          <p:grpSpPr>
            <a:xfrm rot="2340293">
              <a:off x="5220484" y="1230734"/>
              <a:ext cx="1053397" cy="1494507"/>
              <a:chOff x="1329066" y="2550180"/>
              <a:chExt cx="1836171" cy="2728062"/>
            </a:xfrm>
            <a:grpFill/>
          </p:grpSpPr>
          <p:cxnSp>
            <p:nvCxnSpPr>
              <p:cNvPr id="792" name="Straight Arrow Connector 791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93" name="Oval 792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794" name="Oval 793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5" name="Oval 794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6" name="Oval 795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7" name="Oval 796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98" name="Straight Arrow Connector 797"/>
              <p:cNvCxnSpPr>
                <a:endCxn id="794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99" name="Straight Arrow Connector 798"/>
              <p:cNvCxnSpPr>
                <a:endCxn id="795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00" name="Straight Arrow Connector 799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01" name="Straight Arrow Connector 800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02" name="Oval 801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3" name="Oval 802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4" name="Oval 803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5" name="Oval 804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06" name="Straight Arrow Connector 805"/>
              <p:cNvCxnSpPr>
                <a:endCxn id="809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07" name="Straight Arrow Connector 806"/>
              <p:cNvCxnSpPr>
                <a:endCxn id="805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08" name="Oval 807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9" name="Oval 808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0" name="Oval 809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1" name="Oval 810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12" name="Straight Arrow Connector 811"/>
              <p:cNvCxnSpPr>
                <a:endCxn id="803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13" name="Straight Arrow Connector 812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14" name="Straight Arrow Connector 813"/>
              <p:cNvCxnSpPr>
                <a:endCxn id="802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15" name="Straight Arrow Connector 814"/>
              <p:cNvCxnSpPr>
                <a:endCxn id="808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16" name="Straight Arrow Connector 815"/>
              <p:cNvCxnSpPr>
                <a:endCxn id="811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17" name="Straight Arrow Connector 816"/>
              <p:cNvCxnSpPr>
                <a:endCxn id="793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711" name="Group 710"/>
            <p:cNvGrpSpPr/>
            <p:nvPr/>
          </p:nvGrpSpPr>
          <p:grpSpPr>
            <a:xfrm>
              <a:off x="4733188" y="744138"/>
              <a:ext cx="1053397" cy="1494507"/>
              <a:chOff x="1329066" y="2550180"/>
              <a:chExt cx="1836171" cy="2728062"/>
            </a:xfrm>
            <a:grpFill/>
          </p:grpSpPr>
          <p:cxnSp>
            <p:nvCxnSpPr>
              <p:cNvPr id="766" name="Straight Arrow Connector 765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67" name="Oval 766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768" name="Oval 767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9" name="Oval 768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0" name="Oval 769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1" name="Oval 770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72" name="Straight Arrow Connector 771"/>
              <p:cNvCxnSpPr>
                <a:endCxn id="768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73" name="Straight Arrow Connector 772"/>
              <p:cNvCxnSpPr>
                <a:endCxn id="769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74" name="Straight Arrow Connector 773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75" name="Straight Arrow Connector 774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76" name="Oval 775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7" name="Oval 776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8" name="Oval 777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9" name="Oval 778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80" name="Straight Arrow Connector 779"/>
              <p:cNvCxnSpPr>
                <a:endCxn id="783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81" name="Straight Arrow Connector 780"/>
              <p:cNvCxnSpPr>
                <a:endCxn id="779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82" name="Oval 781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3" name="Oval 782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4" name="Oval 783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5" name="Oval 784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86" name="Straight Arrow Connector 785"/>
              <p:cNvCxnSpPr>
                <a:endCxn id="777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87" name="Straight Arrow Connector 786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88" name="Straight Arrow Connector 787"/>
              <p:cNvCxnSpPr>
                <a:endCxn id="776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89" name="Straight Arrow Connector 788"/>
              <p:cNvCxnSpPr>
                <a:endCxn id="782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90" name="Straight Arrow Connector 789"/>
              <p:cNvCxnSpPr>
                <a:endCxn id="785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91" name="Straight Arrow Connector 790"/>
              <p:cNvCxnSpPr>
                <a:endCxn id="767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712" name="Group 711"/>
            <p:cNvGrpSpPr/>
            <p:nvPr/>
          </p:nvGrpSpPr>
          <p:grpSpPr>
            <a:xfrm rot="19303916">
              <a:off x="4290452" y="2001822"/>
              <a:ext cx="1053397" cy="1494507"/>
              <a:chOff x="1329066" y="2550180"/>
              <a:chExt cx="1836171" cy="2728062"/>
            </a:xfrm>
            <a:grpFill/>
          </p:grpSpPr>
          <p:cxnSp>
            <p:nvCxnSpPr>
              <p:cNvPr id="740" name="Straight Arrow Connector 739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41" name="Oval 740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742" name="Oval 741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3" name="Oval 742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4" name="Oval 743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5" name="Oval 744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46" name="Straight Arrow Connector 745"/>
              <p:cNvCxnSpPr>
                <a:endCxn id="742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47" name="Straight Arrow Connector 746"/>
              <p:cNvCxnSpPr>
                <a:endCxn id="743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48" name="Straight Arrow Connector 747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49" name="Straight Arrow Connector 748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50" name="Oval 749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1" name="Oval 750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2" name="Oval 751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3" name="Oval 752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54" name="Straight Arrow Connector 753"/>
              <p:cNvCxnSpPr>
                <a:endCxn id="757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55" name="Straight Arrow Connector 754"/>
              <p:cNvCxnSpPr>
                <a:endCxn id="753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56" name="Oval 755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7" name="Oval 756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8" name="Oval 757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9" name="Oval 758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60" name="Straight Arrow Connector 759"/>
              <p:cNvCxnSpPr>
                <a:endCxn id="751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61" name="Straight Arrow Connector 760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62" name="Straight Arrow Connector 761"/>
              <p:cNvCxnSpPr>
                <a:endCxn id="750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63" name="Straight Arrow Connector 762"/>
              <p:cNvCxnSpPr>
                <a:endCxn id="756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64" name="Straight Arrow Connector 763"/>
              <p:cNvCxnSpPr>
                <a:endCxn id="759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65" name="Straight Arrow Connector 764"/>
              <p:cNvCxnSpPr>
                <a:endCxn id="741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713" name="Group 712"/>
            <p:cNvGrpSpPr/>
            <p:nvPr/>
          </p:nvGrpSpPr>
          <p:grpSpPr>
            <a:xfrm rot="19719164">
              <a:off x="4366001" y="1065317"/>
              <a:ext cx="1053397" cy="1494507"/>
              <a:chOff x="1329066" y="2550180"/>
              <a:chExt cx="1836171" cy="2728062"/>
            </a:xfrm>
            <a:grpFill/>
          </p:grpSpPr>
          <p:cxnSp>
            <p:nvCxnSpPr>
              <p:cNvPr id="714" name="Straight Arrow Connector 713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15" name="Oval 714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716" name="Oval 715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7" name="Oval 716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8" name="Oval 717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9" name="Oval 718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20" name="Straight Arrow Connector 719"/>
              <p:cNvCxnSpPr>
                <a:endCxn id="716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21" name="Straight Arrow Connector 720"/>
              <p:cNvCxnSpPr>
                <a:endCxn id="717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22" name="Straight Arrow Connector 721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23" name="Straight Arrow Connector 722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24" name="Oval 723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5" name="Oval 724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6" name="Oval 725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7" name="Oval 726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28" name="Straight Arrow Connector 727"/>
              <p:cNvCxnSpPr>
                <a:endCxn id="731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29" name="Straight Arrow Connector 728"/>
              <p:cNvCxnSpPr>
                <a:endCxn id="727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30" name="Oval 729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1" name="Oval 730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2" name="Oval 731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3" name="Oval 732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34" name="Straight Arrow Connector 733"/>
              <p:cNvCxnSpPr>
                <a:endCxn id="725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35" name="Straight Arrow Connector 734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36" name="Straight Arrow Connector 735"/>
              <p:cNvCxnSpPr>
                <a:endCxn id="724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37" name="Straight Arrow Connector 736"/>
              <p:cNvCxnSpPr>
                <a:endCxn id="730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38" name="Straight Arrow Connector 737"/>
              <p:cNvCxnSpPr>
                <a:endCxn id="733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39" name="Straight Arrow Connector 738"/>
              <p:cNvCxnSpPr>
                <a:endCxn id="715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27" name="Group 1026"/>
          <p:cNvGrpSpPr/>
          <p:nvPr/>
        </p:nvGrpSpPr>
        <p:grpSpPr>
          <a:xfrm>
            <a:off x="6503970" y="2044066"/>
            <a:ext cx="472475" cy="1464539"/>
            <a:chOff x="3988394" y="744138"/>
            <a:chExt cx="2308273" cy="4229201"/>
          </a:xfrm>
          <a:solidFill>
            <a:schemeClr val="accent6"/>
          </a:solidFill>
        </p:grpSpPr>
        <p:grpSp>
          <p:nvGrpSpPr>
            <p:cNvPr id="1028" name="Group 1027"/>
            <p:cNvGrpSpPr/>
            <p:nvPr/>
          </p:nvGrpSpPr>
          <p:grpSpPr>
            <a:xfrm rot="18781101">
              <a:off x="4232476" y="3534832"/>
              <a:ext cx="1053397" cy="1494507"/>
              <a:chOff x="1329066" y="2550180"/>
              <a:chExt cx="1836171" cy="2728062"/>
            </a:xfrm>
            <a:grpFill/>
          </p:grpSpPr>
          <p:cxnSp>
            <p:nvCxnSpPr>
              <p:cNvPr id="1327" name="Straight Arrow Connector 1326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328" name="Oval 1327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1329" name="Oval 1328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0" name="Oval 1329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1" name="Oval 1330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2" name="Oval 1331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33" name="Straight Arrow Connector 1332"/>
              <p:cNvCxnSpPr>
                <a:endCxn id="1329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34" name="Straight Arrow Connector 1333"/>
              <p:cNvCxnSpPr>
                <a:endCxn id="1330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35" name="Straight Arrow Connector 1334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36" name="Straight Arrow Connector 1335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337" name="Oval 1336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8" name="Oval 1337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9" name="Oval 1338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0" name="Oval 1339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41" name="Straight Arrow Connector 1340"/>
              <p:cNvCxnSpPr>
                <a:endCxn id="1344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42" name="Straight Arrow Connector 1341"/>
              <p:cNvCxnSpPr>
                <a:endCxn id="1340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343" name="Oval 1342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4" name="Oval 1343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5" name="Oval 1344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6" name="Oval 1345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47" name="Straight Arrow Connector 1346"/>
              <p:cNvCxnSpPr>
                <a:endCxn id="1338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48" name="Straight Arrow Connector 1347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49" name="Straight Arrow Connector 1348"/>
              <p:cNvCxnSpPr>
                <a:endCxn id="1337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50" name="Straight Arrow Connector 1349"/>
              <p:cNvCxnSpPr>
                <a:endCxn id="1343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51" name="Straight Arrow Connector 1350"/>
              <p:cNvCxnSpPr>
                <a:endCxn id="1346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52" name="Straight Arrow Connector 1351"/>
              <p:cNvCxnSpPr>
                <a:endCxn id="1328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029" name="Group 1028"/>
            <p:cNvGrpSpPr/>
            <p:nvPr/>
          </p:nvGrpSpPr>
          <p:grpSpPr>
            <a:xfrm rot="18781101">
              <a:off x="4224312" y="2597504"/>
              <a:ext cx="1053397" cy="1494507"/>
              <a:chOff x="1329066" y="2550180"/>
              <a:chExt cx="1836171" cy="2728062"/>
            </a:xfrm>
            <a:grpFill/>
          </p:grpSpPr>
          <p:cxnSp>
            <p:nvCxnSpPr>
              <p:cNvPr id="1301" name="Straight Arrow Connector 1300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302" name="Oval 1301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1303" name="Oval 1302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4" name="Oval 1303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5" name="Oval 1304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6" name="Oval 1305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07" name="Straight Arrow Connector 1306"/>
              <p:cNvCxnSpPr>
                <a:endCxn id="1303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08" name="Straight Arrow Connector 1307"/>
              <p:cNvCxnSpPr>
                <a:endCxn id="1304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09" name="Straight Arrow Connector 1308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10" name="Straight Arrow Connector 1309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311" name="Oval 1310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2" name="Oval 1311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3" name="Oval 1312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4" name="Oval 1313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15" name="Straight Arrow Connector 1314"/>
              <p:cNvCxnSpPr>
                <a:endCxn id="1318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16" name="Straight Arrow Connector 1315"/>
              <p:cNvCxnSpPr>
                <a:endCxn id="1314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317" name="Oval 1316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8" name="Oval 1317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9" name="Oval 1318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0" name="Oval 1319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21" name="Straight Arrow Connector 1320"/>
              <p:cNvCxnSpPr>
                <a:endCxn id="1312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22" name="Straight Arrow Connector 1321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23" name="Straight Arrow Connector 1322"/>
              <p:cNvCxnSpPr>
                <a:endCxn id="1311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24" name="Straight Arrow Connector 1323"/>
              <p:cNvCxnSpPr>
                <a:endCxn id="1317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25" name="Straight Arrow Connector 1324"/>
              <p:cNvCxnSpPr>
                <a:endCxn id="1320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26" name="Straight Arrow Connector 1325"/>
              <p:cNvCxnSpPr>
                <a:endCxn id="1302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030" name="Group 1029"/>
            <p:cNvGrpSpPr/>
            <p:nvPr/>
          </p:nvGrpSpPr>
          <p:grpSpPr>
            <a:xfrm rot="18781101">
              <a:off x="4208949" y="1638382"/>
              <a:ext cx="1053397" cy="1494507"/>
              <a:chOff x="1329066" y="2550180"/>
              <a:chExt cx="1836171" cy="2728062"/>
            </a:xfrm>
            <a:grpFill/>
          </p:grpSpPr>
          <p:cxnSp>
            <p:nvCxnSpPr>
              <p:cNvPr id="1275" name="Straight Arrow Connector 1274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76" name="Oval 1275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1277" name="Oval 1276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8" name="Oval 1277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9" name="Oval 1278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0" name="Oval 1279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81" name="Straight Arrow Connector 1280"/>
              <p:cNvCxnSpPr>
                <a:endCxn id="1277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82" name="Straight Arrow Connector 1281"/>
              <p:cNvCxnSpPr>
                <a:endCxn id="1278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83" name="Straight Arrow Connector 1282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84" name="Straight Arrow Connector 1283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85" name="Oval 1284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6" name="Oval 1285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7" name="Oval 1286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8" name="Oval 1287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89" name="Straight Arrow Connector 1288"/>
              <p:cNvCxnSpPr>
                <a:endCxn id="1292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90" name="Straight Arrow Connector 1289"/>
              <p:cNvCxnSpPr>
                <a:endCxn id="1288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91" name="Oval 1290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2" name="Oval 1291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3" name="Oval 1292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4" name="Oval 1293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95" name="Straight Arrow Connector 1294"/>
              <p:cNvCxnSpPr>
                <a:endCxn id="1286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96" name="Straight Arrow Connector 1295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97" name="Straight Arrow Connector 1296"/>
              <p:cNvCxnSpPr>
                <a:endCxn id="1285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98" name="Straight Arrow Connector 1297"/>
              <p:cNvCxnSpPr>
                <a:endCxn id="1291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99" name="Straight Arrow Connector 1298"/>
              <p:cNvCxnSpPr>
                <a:endCxn id="1294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00" name="Straight Arrow Connector 1299"/>
              <p:cNvCxnSpPr>
                <a:endCxn id="1276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031" name="Straight Arrow Connector 1030"/>
            <p:cNvCxnSpPr/>
            <p:nvPr/>
          </p:nvCxnSpPr>
          <p:spPr>
            <a:xfrm flipH="1" flipV="1">
              <a:off x="5263901" y="2239035"/>
              <a:ext cx="40259" cy="2734304"/>
            </a:xfrm>
            <a:prstGeom prst="straightConnector1">
              <a:avLst/>
            </a:prstGeom>
            <a:grpFill/>
            <a:ln>
              <a:solidFill>
                <a:schemeClr val="accent1">
                  <a:lumMod val="50000"/>
                  <a:alpha val="47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32" name="Group 1031"/>
            <p:cNvGrpSpPr/>
            <p:nvPr/>
          </p:nvGrpSpPr>
          <p:grpSpPr>
            <a:xfrm rot="2340293">
              <a:off x="5243270" y="3190705"/>
              <a:ext cx="1053397" cy="1494507"/>
              <a:chOff x="1329066" y="2550180"/>
              <a:chExt cx="1836171" cy="2728062"/>
            </a:xfrm>
            <a:grpFill/>
          </p:grpSpPr>
          <p:cxnSp>
            <p:nvCxnSpPr>
              <p:cNvPr id="1249" name="Straight Arrow Connector 1248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50" name="Oval 1249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1251" name="Oval 1250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2" name="Oval 1251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3" name="Oval 1252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4" name="Oval 1253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55" name="Straight Arrow Connector 1254"/>
              <p:cNvCxnSpPr>
                <a:endCxn id="1251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56" name="Straight Arrow Connector 1255"/>
              <p:cNvCxnSpPr>
                <a:endCxn id="1252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57" name="Straight Arrow Connector 1256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58" name="Straight Arrow Connector 1257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59" name="Oval 1258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0" name="Oval 1259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1" name="Oval 1260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2" name="Oval 1261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63" name="Straight Arrow Connector 1262"/>
              <p:cNvCxnSpPr>
                <a:endCxn id="1266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64" name="Straight Arrow Connector 1263"/>
              <p:cNvCxnSpPr>
                <a:endCxn id="1262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65" name="Oval 1264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6" name="Oval 1265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7" name="Oval 1266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8" name="Oval 1267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69" name="Straight Arrow Connector 1268"/>
              <p:cNvCxnSpPr>
                <a:endCxn id="1260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70" name="Straight Arrow Connector 1269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71" name="Straight Arrow Connector 1270"/>
              <p:cNvCxnSpPr>
                <a:endCxn id="1259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72" name="Straight Arrow Connector 1271"/>
              <p:cNvCxnSpPr>
                <a:endCxn id="1265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73" name="Straight Arrow Connector 1272"/>
              <p:cNvCxnSpPr>
                <a:endCxn id="1268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74" name="Straight Arrow Connector 1273"/>
              <p:cNvCxnSpPr>
                <a:endCxn id="1250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033" name="Group 1032"/>
            <p:cNvGrpSpPr/>
            <p:nvPr/>
          </p:nvGrpSpPr>
          <p:grpSpPr>
            <a:xfrm rot="19303916">
              <a:off x="4298616" y="2939150"/>
              <a:ext cx="1053397" cy="1494507"/>
              <a:chOff x="1329066" y="2550180"/>
              <a:chExt cx="1836171" cy="2728062"/>
            </a:xfrm>
            <a:grpFill/>
          </p:grpSpPr>
          <p:cxnSp>
            <p:nvCxnSpPr>
              <p:cNvPr id="1223" name="Straight Arrow Connector 1222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24" name="Oval 1223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1225" name="Oval 1224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6" name="Oval 1225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7" name="Oval 1226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8" name="Oval 1227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29" name="Straight Arrow Connector 1228"/>
              <p:cNvCxnSpPr>
                <a:endCxn id="1225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30" name="Straight Arrow Connector 1229"/>
              <p:cNvCxnSpPr>
                <a:endCxn id="1226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31" name="Straight Arrow Connector 1230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32" name="Straight Arrow Connector 1231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33" name="Oval 1232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4" name="Oval 1233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5" name="Oval 1234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6" name="Oval 1235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37" name="Straight Arrow Connector 1236"/>
              <p:cNvCxnSpPr>
                <a:endCxn id="1240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38" name="Straight Arrow Connector 1237"/>
              <p:cNvCxnSpPr>
                <a:endCxn id="1236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39" name="Oval 1238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0" name="Oval 1239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1" name="Oval 1240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2" name="Oval 1241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43" name="Straight Arrow Connector 1242"/>
              <p:cNvCxnSpPr>
                <a:endCxn id="1234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44" name="Straight Arrow Connector 1243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45" name="Straight Arrow Connector 1244"/>
              <p:cNvCxnSpPr>
                <a:endCxn id="1233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46" name="Straight Arrow Connector 1245"/>
              <p:cNvCxnSpPr>
                <a:endCxn id="1239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47" name="Straight Arrow Connector 1246"/>
              <p:cNvCxnSpPr>
                <a:endCxn id="1242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48" name="Straight Arrow Connector 1247"/>
              <p:cNvCxnSpPr>
                <a:endCxn id="1224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034" name="Group 1033"/>
            <p:cNvGrpSpPr/>
            <p:nvPr/>
          </p:nvGrpSpPr>
          <p:grpSpPr>
            <a:xfrm rot="2340293">
              <a:off x="5243242" y="2664404"/>
              <a:ext cx="1053397" cy="1494507"/>
              <a:chOff x="1329066" y="2550180"/>
              <a:chExt cx="1836171" cy="2728062"/>
            </a:xfrm>
            <a:grpFill/>
          </p:grpSpPr>
          <p:cxnSp>
            <p:nvCxnSpPr>
              <p:cNvPr id="1197" name="Straight Arrow Connector 1196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98" name="Oval 1197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1199" name="Oval 1198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0" name="Oval 1199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1" name="Oval 1200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2" name="Oval 1201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03" name="Straight Arrow Connector 1202"/>
              <p:cNvCxnSpPr>
                <a:endCxn id="1199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04" name="Straight Arrow Connector 1203"/>
              <p:cNvCxnSpPr>
                <a:endCxn id="1200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05" name="Straight Arrow Connector 1204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06" name="Straight Arrow Connector 1205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07" name="Oval 1206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8" name="Oval 1207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9" name="Oval 1208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0" name="Oval 1209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11" name="Straight Arrow Connector 1210"/>
              <p:cNvCxnSpPr>
                <a:endCxn id="1214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12" name="Straight Arrow Connector 1211"/>
              <p:cNvCxnSpPr>
                <a:endCxn id="1210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13" name="Oval 1212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4" name="Oval 1213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5" name="Oval 1214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6" name="Oval 1215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17" name="Straight Arrow Connector 1216"/>
              <p:cNvCxnSpPr>
                <a:endCxn id="1208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18" name="Straight Arrow Connector 1217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19" name="Straight Arrow Connector 1218"/>
              <p:cNvCxnSpPr>
                <a:endCxn id="1207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20" name="Straight Arrow Connector 1219"/>
              <p:cNvCxnSpPr>
                <a:endCxn id="1213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21" name="Straight Arrow Connector 1220"/>
              <p:cNvCxnSpPr>
                <a:endCxn id="1216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22" name="Straight Arrow Connector 1221"/>
              <p:cNvCxnSpPr>
                <a:endCxn id="1198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035" name="Group 1034"/>
            <p:cNvGrpSpPr/>
            <p:nvPr/>
          </p:nvGrpSpPr>
          <p:grpSpPr>
            <a:xfrm rot="2340293">
              <a:off x="5228083" y="2268028"/>
              <a:ext cx="1053397" cy="1494507"/>
              <a:chOff x="1329066" y="2550180"/>
              <a:chExt cx="1836171" cy="2728062"/>
            </a:xfrm>
            <a:grpFill/>
          </p:grpSpPr>
          <p:cxnSp>
            <p:nvCxnSpPr>
              <p:cNvPr id="1171" name="Straight Arrow Connector 1170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72" name="Oval 1171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1173" name="Oval 1172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4" name="Oval 1173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5" name="Oval 1174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6" name="Oval 1175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77" name="Straight Arrow Connector 1176"/>
              <p:cNvCxnSpPr>
                <a:endCxn id="1173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78" name="Straight Arrow Connector 1177"/>
              <p:cNvCxnSpPr>
                <a:endCxn id="1174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79" name="Straight Arrow Connector 1178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80" name="Straight Arrow Connector 1179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81" name="Oval 1180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2" name="Oval 1181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3" name="Oval 1182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4" name="Oval 1183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85" name="Straight Arrow Connector 1184"/>
              <p:cNvCxnSpPr>
                <a:endCxn id="1188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86" name="Straight Arrow Connector 1185"/>
              <p:cNvCxnSpPr>
                <a:endCxn id="1184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87" name="Oval 1186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8" name="Oval 1187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9" name="Oval 1188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0" name="Oval 1189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91" name="Straight Arrow Connector 1190"/>
              <p:cNvCxnSpPr>
                <a:endCxn id="1182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92" name="Straight Arrow Connector 1191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93" name="Straight Arrow Connector 1192"/>
              <p:cNvCxnSpPr>
                <a:endCxn id="1181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94" name="Straight Arrow Connector 1193"/>
              <p:cNvCxnSpPr>
                <a:endCxn id="1187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95" name="Straight Arrow Connector 1194"/>
              <p:cNvCxnSpPr>
                <a:endCxn id="1190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96" name="Straight Arrow Connector 1195"/>
              <p:cNvCxnSpPr>
                <a:endCxn id="1172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036" name="Group 1035"/>
            <p:cNvGrpSpPr/>
            <p:nvPr/>
          </p:nvGrpSpPr>
          <p:grpSpPr>
            <a:xfrm rot="2340293">
              <a:off x="5228083" y="1833641"/>
              <a:ext cx="1053397" cy="1494507"/>
              <a:chOff x="1329066" y="2550180"/>
              <a:chExt cx="1836171" cy="2728062"/>
            </a:xfrm>
            <a:grpFill/>
          </p:grpSpPr>
          <p:cxnSp>
            <p:nvCxnSpPr>
              <p:cNvPr id="1145" name="Straight Arrow Connector 1144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46" name="Oval 1145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1147" name="Oval 1146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8" name="Oval 1147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9" name="Oval 1148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0" name="Oval 1149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51" name="Straight Arrow Connector 1150"/>
              <p:cNvCxnSpPr>
                <a:endCxn id="1147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52" name="Straight Arrow Connector 1151"/>
              <p:cNvCxnSpPr>
                <a:endCxn id="1148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53" name="Straight Arrow Connector 1152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54" name="Straight Arrow Connector 1153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55" name="Oval 1154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6" name="Oval 1155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7" name="Oval 1156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8" name="Oval 1157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59" name="Straight Arrow Connector 1158"/>
              <p:cNvCxnSpPr>
                <a:endCxn id="1162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60" name="Straight Arrow Connector 1159"/>
              <p:cNvCxnSpPr>
                <a:endCxn id="1158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61" name="Oval 1160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2" name="Oval 1161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3" name="Oval 1162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4" name="Oval 1163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65" name="Straight Arrow Connector 1164"/>
              <p:cNvCxnSpPr>
                <a:endCxn id="1156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66" name="Straight Arrow Connector 1165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67" name="Straight Arrow Connector 1166"/>
              <p:cNvCxnSpPr>
                <a:endCxn id="1155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68" name="Straight Arrow Connector 1167"/>
              <p:cNvCxnSpPr>
                <a:endCxn id="1161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69" name="Straight Arrow Connector 1168"/>
              <p:cNvCxnSpPr>
                <a:endCxn id="1164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70" name="Straight Arrow Connector 1169"/>
              <p:cNvCxnSpPr>
                <a:endCxn id="1146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037" name="Group 1036"/>
            <p:cNvGrpSpPr/>
            <p:nvPr/>
          </p:nvGrpSpPr>
          <p:grpSpPr>
            <a:xfrm rot="2340293">
              <a:off x="5220484" y="1230734"/>
              <a:ext cx="1053397" cy="1494507"/>
              <a:chOff x="1329066" y="2550180"/>
              <a:chExt cx="1836171" cy="2728062"/>
            </a:xfrm>
            <a:grpFill/>
          </p:grpSpPr>
          <p:cxnSp>
            <p:nvCxnSpPr>
              <p:cNvPr id="1119" name="Straight Arrow Connector 1118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20" name="Oval 1119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1121" name="Oval 1120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2" name="Oval 1121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3" name="Oval 1122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4" name="Oval 1123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25" name="Straight Arrow Connector 1124"/>
              <p:cNvCxnSpPr>
                <a:endCxn id="1121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26" name="Straight Arrow Connector 1125"/>
              <p:cNvCxnSpPr>
                <a:endCxn id="1122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27" name="Straight Arrow Connector 1126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28" name="Straight Arrow Connector 1127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29" name="Oval 1128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0" name="Oval 1129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1" name="Oval 1130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2" name="Oval 1131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33" name="Straight Arrow Connector 1132"/>
              <p:cNvCxnSpPr>
                <a:endCxn id="1136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34" name="Straight Arrow Connector 1133"/>
              <p:cNvCxnSpPr>
                <a:endCxn id="1132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35" name="Oval 1134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6" name="Oval 1135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7" name="Oval 1136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8" name="Oval 1137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39" name="Straight Arrow Connector 1138"/>
              <p:cNvCxnSpPr>
                <a:endCxn id="1130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40" name="Straight Arrow Connector 1139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41" name="Straight Arrow Connector 1140"/>
              <p:cNvCxnSpPr>
                <a:endCxn id="1129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42" name="Straight Arrow Connector 1141"/>
              <p:cNvCxnSpPr>
                <a:endCxn id="1135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43" name="Straight Arrow Connector 1142"/>
              <p:cNvCxnSpPr>
                <a:endCxn id="1138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44" name="Straight Arrow Connector 1143"/>
              <p:cNvCxnSpPr>
                <a:endCxn id="1120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038" name="Group 1037"/>
            <p:cNvGrpSpPr/>
            <p:nvPr/>
          </p:nvGrpSpPr>
          <p:grpSpPr>
            <a:xfrm>
              <a:off x="4733188" y="744138"/>
              <a:ext cx="1053397" cy="1494507"/>
              <a:chOff x="1329066" y="2550180"/>
              <a:chExt cx="1836171" cy="2728062"/>
            </a:xfrm>
            <a:grpFill/>
          </p:grpSpPr>
          <p:cxnSp>
            <p:nvCxnSpPr>
              <p:cNvPr id="1093" name="Straight Arrow Connector 1092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94" name="Oval 1093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1095" name="Oval 1094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6" name="Oval 1095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7" name="Oval 1096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8" name="Oval 1097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99" name="Straight Arrow Connector 1098"/>
              <p:cNvCxnSpPr>
                <a:endCxn id="1095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00" name="Straight Arrow Connector 1099"/>
              <p:cNvCxnSpPr>
                <a:endCxn id="1096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01" name="Straight Arrow Connector 1100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02" name="Straight Arrow Connector 1101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03" name="Oval 1102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4" name="Oval 1103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5" name="Oval 1104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6" name="Oval 1105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07" name="Straight Arrow Connector 1106"/>
              <p:cNvCxnSpPr>
                <a:endCxn id="1110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08" name="Straight Arrow Connector 1107"/>
              <p:cNvCxnSpPr>
                <a:endCxn id="1106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09" name="Oval 1108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0" name="Oval 1109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1" name="Oval 1110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2" name="Oval 1111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13" name="Straight Arrow Connector 1112"/>
              <p:cNvCxnSpPr>
                <a:endCxn id="1104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14" name="Straight Arrow Connector 1113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15" name="Straight Arrow Connector 1114"/>
              <p:cNvCxnSpPr>
                <a:endCxn id="1103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16" name="Straight Arrow Connector 1115"/>
              <p:cNvCxnSpPr>
                <a:endCxn id="1109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17" name="Straight Arrow Connector 1116"/>
              <p:cNvCxnSpPr>
                <a:endCxn id="1112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18" name="Straight Arrow Connector 1117"/>
              <p:cNvCxnSpPr>
                <a:endCxn id="1094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039" name="Group 1038"/>
            <p:cNvGrpSpPr/>
            <p:nvPr/>
          </p:nvGrpSpPr>
          <p:grpSpPr>
            <a:xfrm rot="19303916">
              <a:off x="4290452" y="2001822"/>
              <a:ext cx="1053397" cy="1494507"/>
              <a:chOff x="1329066" y="2550180"/>
              <a:chExt cx="1836171" cy="2728062"/>
            </a:xfrm>
            <a:grpFill/>
          </p:grpSpPr>
          <p:cxnSp>
            <p:nvCxnSpPr>
              <p:cNvPr id="1067" name="Straight Arrow Connector 1066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68" name="Oval 1067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1069" name="Oval 1068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0" name="Oval 1069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1" name="Oval 1070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2" name="Oval 1071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73" name="Straight Arrow Connector 1072"/>
              <p:cNvCxnSpPr>
                <a:endCxn id="1069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74" name="Straight Arrow Connector 1073"/>
              <p:cNvCxnSpPr>
                <a:endCxn id="1070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75" name="Straight Arrow Connector 1074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76" name="Straight Arrow Connector 1075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77" name="Oval 1076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8" name="Oval 1077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9" name="Oval 1078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0" name="Oval 1079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81" name="Straight Arrow Connector 1080"/>
              <p:cNvCxnSpPr>
                <a:endCxn id="1084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82" name="Straight Arrow Connector 1081"/>
              <p:cNvCxnSpPr>
                <a:endCxn id="1080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83" name="Oval 1082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4" name="Oval 1083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5" name="Oval 1084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6" name="Oval 1085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87" name="Straight Arrow Connector 1086"/>
              <p:cNvCxnSpPr>
                <a:endCxn id="1078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88" name="Straight Arrow Connector 1087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89" name="Straight Arrow Connector 1088"/>
              <p:cNvCxnSpPr>
                <a:endCxn id="1077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90" name="Straight Arrow Connector 1089"/>
              <p:cNvCxnSpPr>
                <a:endCxn id="1083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91" name="Straight Arrow Connector 1090"/>
              <p:cNvCxnSpPr>
                <a:endCxn id="1086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92" name="Straight Arrow Connector 1091"/>
              <p:cNvCxnSpPr>
                <a:endCxn id="1068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040" name="Group 1039"/>
            <p:cNvGrpSpPr/>
            <p:nvPr/>
          </p:nvGrpSpPr>
          <p:grpSpPr>
            <a:xfrm rot="19719164">
              <a:off x="4366001" y="1065317"/>
              <a:ext cx="1053397" cy="1494507"/>
              <a:chOff x="1329066" y="2550180"/>
              <a:chExt cx="1836171" cy="2728062"/>
            </a:xfrm>
            <a:grpFill/>
          </p:grpSpPr>
          <p:cxnSp>
            <p:nvCxnSpPr>
              <p:cNvPr id="1041" name="Straight Arrow Connector 1040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42" name="Oval 1041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1043" name="Oval 1042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4" name="Oval 1043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5" name="Oval 1044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6" name="Oval 1045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47" name="Straight Arrow Connector 1046"/>
              <p:cNvCxnSpPr>
                <a:endCxn id="1043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48" name="Straight Arrow Connector 1047"/>
              <p:cNvCxnSpPr>
                <a:endCxn id="1044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49" name="Straight Arrow Connector 1048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50" name="Straight Arrow Connector 1049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51" name="Oval 1050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2" name="Oval 1051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3" name="Oval 1052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4" name="Oval 1053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55" name="Straight Arrow Connector 1054"/>
              <p:cNvCxnSpPr>
                <a:endCxn id="1058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56" name="Straight Arrow Connector 1055"/>
              <p:cNvCxnSpPr>
                <a:endCxn id="1054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57" name="Oval 1056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8" name="Oval 1057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9" name="Oval 1058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0" name="Oval 1059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61" name="Straight Arrow Connector 1060"/>
              <p:cNvCxnSpPr>
                <a:endCxn id="1052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62" name="Straight Arrow Connector 1061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63" name="Straight Arrow Connector 1062"/>
              <p:cNvCxnSpPr>
                <a:endCxn id="1051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64" name="Straight Arrow Connector 1063"/>
              <p:cNvCxnSpPr>
                <a:endCxn id="1057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65" name="Straight Arrow Connector 1064"/>
              <p:cNvCxnSpPr>
                <a:endCxn id="1060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66" name="Straight Arrow Connector 1065"/>
              <p:cNvCxnSpPr>
                <a:endCxn id="1042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53" name="Group 1352"/>
          <p:cNvGrpSpPr/>
          <p:nvPr/>
        </p:nvGrpSpPr>
        <p:grpSpPr>
          <a:xfrm>
            <a:off x="5392925" y="1478642"/>
            <a:ext cx="350924" cy="1209896"/>
            <a:chOff x="3988394" y="744138"/>
            <a:chExt cx="2308273" cy="4229201"/>
          </a:xfrm>
          <a:solidFill>
            <a:schemeClr val="accent6"/>
          </a:solidFill>
        </p:grpSpPr>
        <p:grpSp>
          <p:nvGrpSpPr>
            <p:cNvPr id="1354" name="Group 1353"/>
            <p:cNvGrpSpPr/>
            <p:nvPr/>
          </p:nvGrpSpPr>
          <p:grpSpPr>
            <a:xfrm rot="18781101">
              <a:off x="4232476" y="3534832"/>
              <a:ext cx="1053397" cy="1494507"/>
              <a:chOff x="1329066" y="2550180"/>
              <a:chExt cx="1836171" cy="2728062"/>
            </a:xfrm>
            <a:grpFill/>
          </p:grpSpPr>
          <p:cxnSp>
            <p:nvCxnSpPr>
              <p:cNvPr id="1653" name="Straight Arrow Connector 1652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654" name="Oval 1653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1655" name="Oval 1654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6" name="Oval 1655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7" name="Oval 1656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8" name="Oval 1657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59" name="Straight Arrow Connector 1658"/>
              <p:cNvCxnSpPr>
                <a:endCxn id="1655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60" name="Straight Arrow Connector 1659"/>
              <p:cNvCxnSpPr>
                <a:endCxn id="1656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61" name="Straight Arrow Connector 1660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62" name="Straight Arrow Connector 1661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663" name="Oval 1662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64" name="Oval 1663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65" name="Oval 1664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66" name="Oval 1665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67" name="Straight Arrow Connector 1666"/>
              <p:cNvCxnSpPr>
                <a:endCxn id="1670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68" name="Straight Arrow Connector 1667"/>
              <p:cNvCxnSpPr>
                <a:endCxn id="1666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669" name="Oval 1668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70" name="Oval 1669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71" name="Oval 1670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72" name="Oval 1671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73" name="Straight Arrow Connector 1672"/>
              <p:cNvCxnSpPr>
                <a:endCxn id="1664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74" name="Straight Arrow Connector 1673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75" name="Straight Arrow Connector 1674"/>
              <p:cNvCxnSpPr>
                <a:endCxn id="1663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76" name="Straight Arrow Connector 1675"/>
              <p:cNvCxnSpPr>
                <a:endCxn id="1669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77" name="Straight Arrow Connector 1676"/>
              <p:cNvCxnSpPr>
                <a:endCxn id="1672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78" name="Straight Arrow Connector 1677"/>
              <p:cNvCxnSpPr>
                <a:endCxn id="1654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355" name="Group 1354"/>
            <p:cNvGrpSpPr/>
            <p:nvPr/>
          </p:nvGrpSpPr>
          <p:grpSpPr>
            <a:xfrm rot="18781101">
              <a:off x="4224312" y="2597504"/>
              <a:ext cx="1053397" cy="1494507"/>
              <a:chOff x="1329066" y="2550180"/>
              <a:chExt cx="1836171" cy="2728062"/>
            </a:xfrm>
            <a:grpFill/>
          </p:grpSpPr>
          <p:cxnSp>
            <p:nvCxnSpPr>
              <p:cNvPr id="1627" name="Straight Arrow Connector 1626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628" name="Oval 1627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1629" name="Oval 1628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0" name="Oval 1629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1" name="Oval 1630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2" name="Oval 1631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3" name="Straight Arrow Connector 1632"/>
              <p:cNvCxnSpPr>
                <a:endCxn id="1629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34" name="Straight Arrow Connector 1633"/>
              <p:cNvCxnSpPr>
                <a:endCxn id="1630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35" name="Straight Arrow Connector 1634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36" name="Straight Arrow Connector 1635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637" name="Oval 1636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8" name="Oval 1637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9" name="Oval 1638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0" name="Oval 1639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41" name="Straight Arrow Connector 1640"/>
              <p:cNvCxnSpPr>
                <a:endCxn id="1644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42" name="Straight Arrow Connector 1641"/>
              <p:cNvCxnSpPr>
                <a:endCxn id="1640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643" name="Oval 1642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4" name="Oval 1643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5" name="Oval 1644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6" name="Oval 1645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47" name="Straight Arrow Connector 1646"/>
              <p:cNvCxnSpPr>
                <a:endCxn id="1638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48" name="Straight Arrow Connector 1647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49" name="Straight Arrow Connector 1648"/>
              <p:cNvCxnSpPr>
                <a:endCxn id="1637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50" name="Straight Arrow Connector 1649"/>
              <p:cNvCxnSpPr>
                <a:endCxn id="1643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51" name="Straight Arrow Connector 1650"/>
              <p:cNvCxnSpPr>
                <a:endCxn id="1646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52" name="Straight Arrow Connector 1651"/>
              <p:cNvCxnSpPr>
                <a:endCxn id="1628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356" name="Group 1355"/>
            <p:cNvGrpSpPr/>
            <p:nvPr/>
          </p:nvGrpSpPr>
          <p:grpSpPr>
            <a:xfrm rot="18781101">
              <a:off x="4208949" y="1638382"/>
              <a:ext cx="1053397" cy="1494507"/>
              <a:chOff x="1329066" y="2550180"/>
              <a:chExt cx="1836171" cy="2728062"/>
            </a:xfrm>
            <a:grpFill/>
          </p:grpSpPr>
          <p:cxnSp>
            <p:nvCxnSpPr>
              <p:cNvPr id="1601" name="Straight Arrow Connector 1600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602" name="Oval 1601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1603" name="Oval 1602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4" name="Oval 1603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5" name="Oval 1604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6" name="Oval 1605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07" name="Straight Arrow Connector 1606"/>
              <p:cNvCxnSpPr>
                <a:endCxn id="1603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08" name="Straight Arrow Connector 1607"/>
              <p:cNvCxnSpPr>
                <a:endCxn id="1604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09" name="Straight Arrow Connector 1608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10" name="Straight Arrow Connector 1609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611" name="Oval 1610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2" name="Oval 1611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3" name="Oval 1612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4" name="Oval 1613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15" name="Straight Arrow Connector 1614"/>
              <p:cNvCxnSpPr>
                <a:endCxn id="1618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16" name="Straight Arrow Connector 1615"/>
              <p:cNvCxnSpPr>
                <a:endCxn id="1614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617" name="Oval 1616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8" name="Oval 1617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9" name="Oval 1618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0" name="Oval 1619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21" name="Straight Arrow Connector 1620"/>
              <p:cNvCxnSpPr>
                <a:endCxn id="1612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22" name="Straight Arrow Connector 1621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23" name="Straight Arrow Connector 1622"/>
              <p:cNvCxnSpPr>
                <a:endCxn id="1611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24" name="Straight Arrow Connector 1623"/>
              <p:cNvCxnSpPr>
                <a:endCxn id="1617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25" name="Straight Arrow Connector 1624"/>
              <p:cNvCxnSpPr>
                <a:endCxn id="1620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26" name="Straight Arrow Connector 1625"/>
              <p:cNvCxnSpPr>
                <a:endCxn id="1602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357" name="Straight Arrow Connector 1356"/>
            <p:cNvCxnSpPr/>
            <p:nvPr/>
          </p:nvCxnSpPr>
          <p:spPr>
            <a:xfrm flipH="1" flipV="1">
              <a:off x="5263901" y="2239035"/>
              <a:ext cx="40259" cy="2734304"/>
            </a:xfrm>
            <a:prstGeom prst="straightConnector1">
              <a:avLst/>
            </a:prstGeom>
            <a:grpFill/>
            <a:ln>
              <a:solidFill>
                <a:schemeClr val="accent1">
                  <a:lumMod val="50000"/>
                  <a:alpha val="47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58" name="Group 1357"/>
            <p:cNvGrpSpPr/>
            <p:nvPr/>
          </p:nvGrpSpPr>
          <p:grpSpPr>
            <a:xfrm rot="2340293">
              <a:off x="5243270" y="3190705"/>
              <a:ext cx="1053397" cy="1494507"/>
              <a:chOff x="1329066" y="2550180"/>
              <a:chExt cx="1836171" cy="2728062"/>
            </a:xfrm>
            <a:grpFill/>
          </p:grpSpPr>
          <p:cxnSp>
            <p:nvCxnSpPr>
              <p:cNvPr id="1575" name="Straight Arrow Connector 1574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76" name="Oval 1575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1577" name="Oval 1576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8" name="Oval 1577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9" name="Oval 1578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0" name="Oval 1579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81" name="Straight Arrow Connector 1580"/>
              <p:cNvCxnSpPr>
                <a:endCxn id="1577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82" name="Straight Arrow Connector 1581"/>
              <p:cNvCxnSpPr>
                <a:endCxn id="1578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83" name="Straight Arrow Connector 1582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84" name="Straight Arrow Connector 1583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85" name="Oval 1584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6" name="Oval 1585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7" name="Oval 1586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8" name="Oval 1587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89" name="Straight Arrow Connector 1588"/>
              <p:cNvCxnSpPr>
                <a:endCxn id="1592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90" name="Straight Arrow Connector 1589"/>
              <p:cNvCxnSpPr>
                <a:endCxn id="1588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91" name="Oval 1590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2" name="Oval 1591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3" name="Oval 1592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4" name="Oval 1593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95" name="Straight Arrow Connector 1594"/>
              <p:cNvCxnSpPr>
                <a:endCxn id="1586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96" name="Straight Arrow Connector 1595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97" name="Straight Arrow Connector 1596"/>
              <p:cNvCxnSpPr>
                <a:endCxn id="1585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98" name="Straight Arrow Connector 1597"/>
              <p:cNvCxnSpPr>
                <a:endCxn id="1591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99" name="Straight Arrow Connector 1598"/>
              <p:cNvCxnSpPr>
                <a:endCxn id="1594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00" name="Straight Arrow Connector 1599"/>
              <p:cNvCxnSpPr>
                <a:endCxn id="1576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359" name="Group 1358"/>
            <p:cNvGrpSpPr/>
            <p:nvPr/>
          </p:nvGrpSpPr>
          <p:grpSpPr>
            <a:xfrm rot="19303916">
              <a:off x="4298616" y="2939150"/>
              <a:ext cx="1053397" cy="1494507"/>
              <a:chOff x="1329066" y="2550180"/>
              <a:chExt cx="1836171" cy="2728062"/>
            </a:xfrm>
            <a:grpFill/>
          </p:grpSpPr>
          <p:cxnSp>
            <p:nvCxnSpPr>
              <p:cNvPr id="1549" name="Straight Arrow Connector 1548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50" name="Oval 1549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1551" name="Oval 1550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52" name="Oval 1551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53" name="Oval 1552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54" name="Oval 1553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55" name="Straight Arrow Connector 1554"/>
              <p:cNvCxnSpPr>
                <a:endCxn id="1551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56" name="Straight Arrow Connector 1555"/>
              <p:cNvCxnSpPr>
                <a:endCxn id="1552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57" name="Straight Arrow Connector 1556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58" name="Straight Arrow Connector 1557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59" name="Oval 1558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0" name="Oval 1559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1" name="Oval 1560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2" name="Oval 1561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63" name="Straight Arrow Connector 1562"/>
              <p:cNvCxnSpPr>
                <a:endCxn id="1566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64" name="Straight Arrow Connector 1563"/>
              <p:cNvCxnSpPr>
                <a:endCxn id="1562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65" name="Oval 1564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6" name="Oval 1565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7" name="Oval 1566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8" name="Oval 1567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69" name="Straight Arrow Connector 1568"/>
              <p:cNvCxnSpPr>
                <a:endCxn id="1560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70" name="Straight Arrow Connector 1569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71" name="Straight Arrow Connector 1570"/>
              <p:cNvCxnSpPr>
                <a:endCxn id="1559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72" name="Straight Arrow Connector 1571"/>
              <p:cNvCxnSpPr>
                <a:endCxn id="1565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73" name="Straight Arrow Connector 1572"/>
              <p:cNvCxnSpPr>
                <a:endCxn id="1568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74" name="Straight Arrow Connector 1573"/>
              <p:cNvCxnSpPr>
                <a:endCxn id="1550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360" name="Group 1359"/>
            <p:cNvGrpSpPr/>
            <p:nvPr/>
          </p:nvGrpSpPr>
          <p:grpSpPr>
            <a:xfrm rot="2340293">
              <a:off x="5243242" y="2664404"/>
              <a:ext cx="1053397" cy="1494507"/>
              <a:chOff x="1329066" y="2550180"/>
              <a:chExt cx="1836171" cy="2728062"/>
            </a:xfrm>
            <a:grpFill/>
          </p:grpSpPr>
          <p:cxnSp>
            <p:nvCxnSpPr>
              <p:cNvPr id="1523" name="Straight Arrow Connector 1522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24" name="Oval 1523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1525" name="Oval 1524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6" name="Oval 1525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7" name="Oval 1526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8" name="Oval 1527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29" name="Straight Arrow Connector 1528"/>
              <p:cNvCxnSpPr>
                <a:endCxn id="1525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30" name="Straight Arrow Connector 1529"/>
              <p:cNvCxnSpPr>
                <a:endCxn id="1526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31" name="Straight Arrow Connector 1530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32" name="Straight Arrow Connector 1531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33" name="Oval 1532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4" name="Oval 1533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5" name="Oval 1534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6" name="Oval 1535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37" name="Straight Arrow Connector 1536"/>
              <p:cNvCxnSpPr>
                <a:endCxn id="1540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38" name="Straight Arrow Connector 1537"/>
              <p:cNvCxnSpPr>
                <a:endCxn id="1536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39" name="Oval 1538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0" name="Oval 1539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1" name="Oval 1540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2" name="Oval 1541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43" name="Straight Arrow Connector 1542"/>
              <p:cNvCxnSpPr>
                <a:endCxn id="1534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44" name="Straight Arrow Connector 1543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45" name="Straight Arrow Connector 1544"/>
              <p:cNvCxnSpPr>
                <a:endCxn id="1533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46" name="Straight Arrow Connector 1545"/>
              <p:cNvCxnSpPr>
                <a:endCxn id="1539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47" name="Straight Arrow Connector 1546"/>
              <p:cNvCxnSpPr>
                <a:endCxn id="1542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48" name="Straight Arrow Connector 1547"/>
              <p:cNvCxnSpPr>
                <a:endCxn id="1524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361" name="Group 1360"/>
            <p:cNvGrpSpPr/>
            <p:nvPr/>
          </p:nvGrpSpPr>
          <p:grpSpPr>
            <a:xfrm rot="2340293">
              <a:off x="5228083" y="2268028"/>
              <a:ext cx="1053397" cy="1494507"/>
              <a:chOff x="1329066" y="2550180"/>
              <a:chExt cx="1836171" cy="2728062"/>
            </a:xfrm>
            <a:grpFill/>
          </p:grpSpPr>
          <p:cxnSp>
            <p:nvCxnSpPr>
              <p:cNvPr id="1497" name="Straight Arrow Connector 1496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98" name="Oval 1497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1499" name="Oval 1498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0" name="Oval 1499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1" name="Oval 1500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2" name="Oval 1501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03" name="Straight Arrow Connector 1502"/>
              <p:cNvCxnSpPr>
                <a:endCxn id="1499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04" name="Straight Arrow Connector 1503"/>
              <p:cNvCxnSpPr>
                <a:endCxn id="1500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05" name="Straight Arrow Connector 1504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06" name="Straight Arrow Connector 1505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07" name="Oval 1506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8" name="Oval 1507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9" name="Oval 1508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0" name="Oval 1509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11" name="Straight Arrow Connector 1510"/>
              <p:cNvCxnSpPr>
                <a:endCxn id="1514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12" name="Straight Arrow Connector 1511"/>
              <p:cNvCxnSpPr>
                <a:endCxn id="1510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13" name="Oval 1512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4" name="Oval 1513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5" name="Oval 1514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6" name="Oval 1515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17" name="Straight Arrow Connector 1516"/>
              <p:cNvCxnSpPr>
                <a:endCxn id="1508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18" name="Straight Arrow Connector 1517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19" name="Straight Arrow Connector 1518"/>
              <p:cNvCxnSpPr>
                <a:endCxn id="1507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20" name="Straight Arrow Connector 1519"/>
              <p:cNvCxnSpPr>
                <a:endCxn id="1513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21" name="Straight Arrow Connector 1520"/>
              <p:cNvCxnSpPr>
                <a:endCxn id="1516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22" name="Straight Arrow Connector 1521"/>
              <p:cNvCxnSpPr>
                <a:endCxn id="1498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362" name="Group 1361"/>
            <p:cNvGrpSpPr/>
            <p:nvPr/>
          </p:nvGrpSpPr>
          <p:grpSpPr>
            <a:xfrm rot="2340293">
              <a:off x="5228083" y="1833641"/>
              <a:ext cx="1053397" cy="1494507"/>
              <a:chOff x="1329066" y="2550180"/>
              <a:chExt cx="1836171" cy="2728062"/>
            </a:xfrm>
            <a:grpFill/>
          </p:grpSpPr>
          <p:cxnSp>
            <p:nvCxnSpPr>
              <p:cNvPr id="1471" name="Straight Arrow Connector 1470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72" name="Oval 1471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1473" name="Oval 1472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74" name="Oval 1473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75" name="Oval 1474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76" name="Oval 1475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77" name="Straight Arrow Connector 1476"/>
              <p:cNvCxnSpPr>
                <a:endCxn id="1473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78" name="Straight Arrow Connector 1477"/>
              <p:cNvCxnSpPr>
                <a:endCxn id="1474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79" name="Straight Arrow Connector 1478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80" name="Straight Arrow Connector 1479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81" name="Oval 1480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2" name="Oval 1481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3" name="Oval 1482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4" name="Oval 1483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85" name="Straight Arrow Connector 1484"/>
              <p:cNvCxnSpPr>
                <a:endCxn id="1488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86" name="Straight Arrow Connector 1485"/>
              <p:cNvCxnSpPr>
                <a:endCxn id="1484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87" name="Oval 1486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8" name="Oval 1487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9" name="Oval 1488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0" name="Oval 1489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91" name="Straight Arrow Connector 1490"/>
              <p:cNvCxnSpPr>
                <a:endCxn id="1482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92" name="Straight Arrow Connector 1491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93" name="Straight Arrow Connector 1492"/>
              <p:cNvCxnSpPr>
                <a:endCxn id="1481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94" name="Straight Arrow Connector 1493"/>
              <p:cNvCxnSpPr>
                <a:endCxn id="1487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95" name="Straight Arrow Connector 1494"/>
              <p:cNvCxnSpPr>
                <a:endCxn id="1490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96" name="Straight Arrow Connector 1495"/>
              <p:cNvCxnSpPr>
                <a:endCxn id="1472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363" name="Group 1362"/>
            <p:cNvGrpSpPr/>
            <p:nvPr/>
          </p:nvGrpSpPr>
          <p:grpSpPr>
            <a:xfrm rot="2340293">
              <a:off x="5220484" y="1230734"/>
              <a:ext cx="1053397" cy="1494507"/>
              <a:chOff x="1329066" y="2550180"/>
              <a:chExt cx="1836171" cy="2728062"/>
            </a:xfrm>
            <a:grpFill/>
          </p:grpSpPr>
          <p:cxnSp>
            <p:nvCxnSpPr>
              <p:cNvPr id="1445" name="Straight Arrow Connector 1444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46" name="Oval 1445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1447" name="Oval 1446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8" name="Oval 1447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9" name="Oval 1448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0" name="Oval 1449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51" name="Straight Arrow Connector 1450"/>
              <p:cNvCxnSpPr>
                <a:endCxn id="1447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52" name="Straight Arrow Connector 1451"/>
              <p:cNvCxnSpPr>
                <a:endCxn id="1448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53" name="Straight Arrow Connector 1452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54" name="Straight Arrow Connector 1453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55" name="Oval 1454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6" name="Oval 1455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7" name="Oval 1456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8" name="Oval 1457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59" name="Straight Arrow Connector 1458"/>
              <p:cNvCxnSpPr>
                <a:endCxn id="1462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60" name="Straight Arrow Connector 1459"/>
              <p:cNvCxnSpPr>
                <a:endCxn id="1458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61" name="Oval 1460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2" name="Oval 1461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3" name="Oval 1462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4" name="Oval 1463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65" name="Straight Arrow Connector 1464"/>
              <p:cNvCxnSpPr>
                <a:endCxn id="1456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66" name="Straight Arrow Connector 1465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67" name="Straight Arrow Connector 1466"/>
              <p:cNvCxnSpPr>
                <a:endCxn id="1455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68" name="Straight Arrow Connector 1467"/>
              <p:cNvCxnSpPr>
                <a:endCxn id="1461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69" name="Straight Arrow Connector 1468"/>
              <p:cNvCxnSpPr>
                <a:endCxn id="1464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70" name="Straight Arrow Connector 1469"/>
              <p:cNvCxnSpPr>
                <a:endCxn id="1446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364" name="Group 1363"/>
            <p:cNvGrpSpPr/>
            <p:nvPr/>
          </p:nvGrpSpPr>
          <p:grpSpPr>
            <a:xfrm>
              <a:off x="4733188" y="744138"/>
              <a:ext cx="1053397" cy="1494507"/>
              <a:chOff x="1329066" y="2550180"/>
              <a:chExt cx="1836171" cy="2728062"/>
            </a:xfrm>
            <a:grpFill/>
          </p:grpSpPr>
          <p:cxnSp>
            <p:nvCxnSpPr>
              <p:cNvPr id="1419" name="Straight Arrow Connector 1418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20" name="Oval 1419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1421" name="Oval 1420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2" name="Oval 1421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3" name="Oval 1422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4" name="Oval 1423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25" name="Straight Arrow Connector 1424"/>
              <p:cNvCxnSpPr>
                <a:endCxn id="1421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26" name="Straight Arrow Connector 1425"/>
              <p:cNvCxnSpPr>
                <a:endCxn id="1422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27" name="Straight Arrow Connector 1426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28" name="Straight Arrow Connector 1427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29" name="Oval 1428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0" name="Oval 1429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1" name="Oval 1430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2" name="Oval 1431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33" name="Straight Arrow Connector 1432"/>
              <p:cNvCxnSpPr>
                <a:endCxn id="1436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34" name="Straight Arrow Connector 1433"/>
              <p:cNvCxnSpPr>
                <a:endCxn id="1432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35" name="Oval 1434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6" name="Oval 1435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7" name="Oval 1436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8" name="Oval 1437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39" name="Straight Arrow Connector 1438"/>
              <p:cNvCxnSpPr>
                <a:endCxn id="1430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40" name="Straight Arrow Connector 1439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41" name="Straight Arrow Connector 1440"/>
              <p:cNvCxnSpPr>
                <a:endCxn id="1429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42" name="Straight Arrow Connector 1441"/>
              <p:cNvCxnSpPr>
                <a:endCxn id="1435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43" name="Straight Arrow Connector 1442"/>
              <p:cNvCxnSpPr>
                <a:endCxn id="1438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44" name="Straight Arrow Connector 1443"/>
              <p:cNvCxnSpPr>
                <a:endCxn id="1420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365" name="Group 1364"/>
            <p:cNvGrpSpPr/>
            <p:nvPr/>
          </p:nvGrpSpPr>
          <p:grpSpPr>
            <a:xfrm rot="19303916">
              <a:off x="4290452" y="2001822"/>
              <a:ext cx="1053397" cy="1494507"/>
              <a:chOff x="1329066" y="2550180"/>
              <a:chExt cx="1836171" cy="2728062"/>
            </a:xfrm>
            <a:grpFill/>
          </p:grpSpPr>
          <p:cxnSp>
            <p:nvCxnSpPr>
              <p:cNvPr id="1393" name="Straight Arrow Connector 1392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394" name="Oval 1393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1395" name="Oval 1394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6" name="Oval 1395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7" name="Oval 1396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8" name="Oval 1397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99" name="Straight Arrow Connector 1398"/>
              <p:cNvCxnSpPr>
                <a:endCxn id="1395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00" name="Straight Arrow Connector 1399"/>
              <p:cNvCxnSpPr>
                <a:endCxn id="1396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01" name="Straight Arrow Connector 1400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02" name="Straight Arrow Connector 1401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03" name="Oval 1402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4" name="Oval 1403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5" name="Oval 1404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6" name="Oval 1405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07" name="Straight Arrow Connector 1406"/>
              <p:cNvCxnSpPr>
                <a:endCxn id="1410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08" name="Straight Arrow Connector 1407"/>
              <p:cNvCxnSpPr>
                <a:endCxn id="1406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09" name="Oval 1408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0" name="Oval 1409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1" name="Oval 1410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2" name="Oval 1411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13" name="Straight Arrow Connector 1412"/>
              <p:cNvCxnSpPr>
                <a:endCxn id="1404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14" name="Straight Arrow Connector 1413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15" name="Straight Arrow Connector 1414"/>
              <p:cNvCxnSpPr>
                <a:endCxn id="1403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16" name="Straight Arrow Connector 1415"/>
              <p:cNvCxnSpPr>
                <a:endCxn id="1409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17" name="Straight Arrow Connector 1416"/>
              <p:cNvCxnSpPr>
                <a:endCxn id="1412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18" name="Straight Arrow Connector 1417"/>
              <p:cNvCxnSpPr>
                <a:endCxn id="1394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366" name="Group 1365"/>
            <p:cNvGrpSpPr/>
            <p:nvPr/>
          </p:nvGrpSpPr>
          <p:grpSpPr>
            <a:xfrm rot="19719164">
              <a:off x="4366001" y="1065317"/>
              <a:ext cx="1053397" cy="1494507"/>
              <a:chOff x="1329066" y="2550180"/>
              <a:chExt cx="1836171" cy="2728062"/>
            </a:xfrm>
            <a:grpFill/>
          </p:grpSpPr>
          <p:cxnSp>
            <p:nvCxnSpPr>
              <p:cNvPr id="1367" name="Straight Arrow Connector 1366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368" name="Oval 1367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1369" name="Oval 1368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0" name="Oval 1369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1" name="Oval 1370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2" name="Oval 1371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73" name="Straight Arrow Connector 1372"/>
              <p:cNvCxnSpPr>
                <a:endCxn id="1369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74" name="Straight Arrow Connector 1373"/>
              <p:cNvCxnSpPr>
                <a:endCxn id="1370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75" name="Straight Arrow Connector 1374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76" name="Straight Arrow Connector 1375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377" name="Oval 1376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8" name="Oval 1377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9" name="Oval 1378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0" name="Oval 1379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81" name="Straight Arrow Connector 1380"/>
              <p:cNvCxnSpPr>
                <a:endCxn id="1384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82" name="Straight Arrow Connector 1381"/>
              <p:cNvCxnSpPr>
                <a:endCxn id="1380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383" name="Oval 1382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4" name="Oval 1383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5" name="Oval 1384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6" name="Oval 1385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87" name="Straight Arrow Connector 1386"/>
              <p:cNvCxnSpPr>
                <a:endCxn id="1378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88" name="Straight Arrow Connector 1387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89" name="Straight Arrow Connector 1388"/>
              <p:cNvCxnSpPr>
                <a:endCxn id="1377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90" name="Straight Arrow Connector 1389"/>
              <p:cNvCxnSpPr>
                <a:endCxn id="1383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91" name="Straight Arrow Connector 1390"/>
              <p:cNvCxnSpPr>
                <a:endCxn id="1386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92" name="Straight Arrow Connector 1391"/>
              <p:cNvCxnSpPr>
                <a:endCxn id="1368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grpFill/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1679" name="TextBox 1678"/>
          <p:cNvSpPr txBox="1"/>
          <p:nvPr/>
        </p:nvSpPr>
        <p:spPr>
          <a:xfrm>
            <a:off x="4808917" y="4679275"/>
            <a:ext cx="1452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2015</a:t>
            </a:r>
          </a:p>
        </p:txBody>
      </p:sp>
      <p:sp>
        <p:nvSpPr>
          <p:cNvPr id="1680" name="TextBox 1679"/>
          <p:cNvSpPr txBox="1"/>
          <p:nvPr/>
        </p:nvSpPr>
        <p:spPr>
          <a:xfrm>
            <a:off x="6488187" y="3444174"/>
            <a:ext cx="675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2014</a:t>
            </a:r>
          </a:p>
        </p:txBody>
      </p:sp>
      <p:sp>
        <p:nvSpPr>
          <p:cNvPr id="1681" name="TextBox 1680"/>
          <p:cNvSpPr txBox="1"/>
          <p:nvPr/>
        </p:nvSpPr>
        <p:spPr>
          <a:xfrm>
            <a:off x="5246590" y="2637836"/>
            <a:ext cx="742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2013</a:t>
            </a:r>
          </a:p>
        </p:txBody>
      </p:sp>
      <p:cxnSp>
        <p:nvCxnSpPr>
          <p:cNvPr id="1683" name="Straight Connector 1682"/>
          <p:cNvCxnSpPr/>
          <p:nvPr/>
        </p:nvCxnSpPr>
        <p:spPr>
          <a:xfrm flipH="1">
            <a:off x="4428534" y="1251449"/>
            <a:ext cx="1499762" cy="18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4" name="TextBox 1683"/>
          <p:cNvSpPr txBox="1"/>
          <p:nvPr/>
        </p:nvSpPr>
        <p:spPr>
          <a:xfrm>
            <a:off x="4413995" y="968410"/>
            <a:ext cx="165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Your building</a:t>
            </a:r>
          </a:p>
        </p:txBody>
      </p:sp>
      <p:sp>
        <p:nvSpPr>
          <p:cNvPr id="1685" name="TextBox 1684"/>
          <p:cNvSpPr txBox="1"/>
          <p:nvPr/>
        </p:nvSpPr>
        <p:spPr>
          <a:xfrm>
            <a:off x="4475698" y="1213922"/>
            <a:ext cx="14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History</a:t>
            </a:r>
          </a:p>
        </p:txBody>
      </p:sp>
      <p:sp>
        <p:nvSpPr>
          <p:cNvPr id="1686" name="TextBox 1685"/>
          <p:cNvSpPr txBox="1"/>
          <p:nvPr/>
        </p:nvSpPr>
        <p:spPr>
          <a:xfrm>
            <a:off x="8889216" y="5310028"/>
            <a:ext cx="14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alpha val="98000"/>
                  </a:schemeClr>
                </a:solidFill>
                <a:latin typeface="Franklin Gothic Demi Cond" panose="020B0706030402020204" pitchFamily="34" charset="0"/>
              </a:rPr>
              <a:t>This year</a:t>
            </a:r>
          </a:p>
        </p:txBody>
      </p:sp>
      <p:sp>
        <p:nvSpPr>
          <p:cNvPr id="1687" name="Left Arrow 1686"/>
          <p:cNvSpPr/>
          <p:nvPr/>
        </p:nvSpPr>
        <p:spPr>
          <a:xfrm>
            <a:off x="831471" y="5490283"/>
            <a:ext cx="978408" cy="484632"/>
          </a:xfrm>
          <a:prstGeom prst="left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Reserve</a:t>
            </a:r>
          </a:p>
        </p:txBody>
      </p:sp>
      <p:sp>
        <p:nvSpPr>
          <p:cNvPr id="1688" name="Right Arrow 1687"/>
          <p:cNvSpPr/>
          <p:nvPr/>
        </p:nvSpPr>
        <p:spPr>
          <a:xfrm>
            <a:off x="2660271" y="5484388"/>
            <a:ext cx="978408" cy="484632"/>
          </a:xfrm>
          <a:prstGeom prst="rightArrow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</a:t>
            </a:r>
          </a:p>
        </p:txBody>
      </p:sp>
      <p:sp>
        <p:nvSpPr>
          <p:cNvPr id="1689" name="Left Arrow 1688"/>
          <p:cNvSpPr/>
          <p:nvPr/>
        </p:nvSpPr>
        <p:spPr>
          <a:xfrm rot="16200000">
            <a:off x="2064075" y="5519868"/>
            <a:ext cx="330909" cy="519254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0" name="Left Arrow 1689"/>
          <p:cNvSpPr/>
          <p:nvPr/>
        </p:nvSpPr>
        <p:spPr>
          <a:xfrm>
            <a:off x="4421233" y="5537897"/>
            <a:ext cx="978408" cy="484632"/>
          </a:xfrm>
          <a:prstGeom prst="left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Reserve</a:t>
            </a:r>
          </a:p>
        </p:txBody>
      </p:sp>
      <p:sp>
        <p:nvSpPr>
          <p:cNvPr id="1691" name="Right Arrow 1690"/>
          <p:cNvSpPr/>
          <p:nvPr/>
        </p:nvSpPr>
        <p:spPr>
          <a:xfrm>
            <a:off x="6250033" y="5532002"/>
            <a:ext cx="978408" cy="484632"/>
          </a:xfrm>
          <a:prstGeom prst="rightArrow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</a:t>
            </a:r>
          </a:p>
        </p:txBody>
      </p:sp>
      <p:sp>
        <p:nvSpPr>
          <p:cNvPr id="1682" name="Oval 31"/>
          <p:cNvSpPr/>
          <p:nvPr/>
        </p:nvSpPr>
        <p:spPr>
          <a:xfrm>
            <a:off x="2808662" y="917440"/>
            <a:ext cx="836194" cy="590550"/>
          </a:xfrm>
          <a:prstGeom prst="ellipse">
            <a:avLst/>
          </a:prstGeom>
          <a:solidFill>
            <a:schemeClr val="accent6">
              <a:lumMod val="75000"/>
              <a:alpha val="73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</a:t>
            </a:r>
          </a:p>
        </p:txBody>
      </p:sp>
      <p:cxnSp>
        <p:nvCxnSpPr>
          <p:cNvPr id="1692" name="Straight Arrow Connector 35"/>
          <p:cNvCxnSpPr/>
          <p:nvPr/>
        </p:nvCxnSpPr>
        <p:spPr>
          <a:xfrm flipH="1" flipV="1">
            <a:off x="2230983" y="2914835"/>
            <a:ext cx="28909" cy="2220185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93" name="Straight Arrow Connector 110"/>
          <p:cNvCxnSpPr/>
          <p:nvPr/>
        </p:nvCxnSpPr>
        <p:spPr>
          <a:xfrm flipH="1" flipV="1">
            <a:off x="2219376" y="1593851"/>
            <a:ext cx="42786" cy="3541168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prstDash val="dash"/>
            <a:headEnd type="none"/>
            <a:tailEnd type="diamon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694" name="Ryhmä 1693"/>
          <p:cNvGrpSpPr/>
          <p:nvPr/>
        </p:nvGrpSpPr>
        <p:grpSpPr>
          <a:xfrm rot="17791353">
            <a:off x="1263475" y="3775740"/>
            <a:ext cx="739807" cy="1384511"/>
            <a:chOff x="627529" y="1915166"/>
            <a:chExt cx="1836171" cy="2728063"/>
          </a:xfrm>
        </p:grpSpPr>
        <p:cxnSp>
          <p:nvCxnSpPr>
            <p:cNvPr id="1695" name="Straight Arrow Connector 35"/>
            <p:cNvCxnSpPr/>
            <p:nvPr/>
          </p:nvCxnSpPr>
          <p:spPr>
            <a:xfrm flipH="1" flipV="1">
              <a:off x="1523631" y="1915166"/>
              <a:ext cx="30951" cy="2728063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oval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96" name="Oval 40"/>
            <p:cNvSpPr/>
            <p:nvPr/>
          </p:nvSpPr>
          <p:spPr>
            <a:xfrm>
              <a:off x="1750922" y="2374616"/>
              <a:ext cx="226844" cy="201105"/>
            </a:xfrm>
            <a:prstGeom prst="ellipse">
              <a:avLst/>
            </a:prstGeom>
            <a:solidFill>
              <a:schemeClr val="accent6">
                <a:lumMod val="75000"/>
                <a:alpha val="5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1697" name="Oval 52"/>
            <p:cNvSpPr/>
            <p:nvPr/>
          </p:nvSpPr>
          <p:spPr>
            <a:xfrm>
              <a:off x="722746" y="3202889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98" name="Oval 53"/>
            <p:cNvSpPr/>
            <p:nvPr/>
          </p:nvSpPr>
          <p:spPr>
            <a:xfrm>
              <a:off x="627529" y="2714252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99" name="Oval 54"/>
            <p:cNvSpPr/>
            <p:nvPr/>
          </p:nvSpPr>
          <p:spPr>
            <a:xfrm>
              <a:off x="875685" y="2208441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00" name="Oval 55"/>
            <p:cNvSpPr/>
            <p:nvPr/>
          </p:nvSpPr>
          <p:spPr>
            <a:xfrm>
              <a:off x="1122611" y="1927921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01" name="Straight Arrow Connector 58"/>
            <p:cNvCxnSpPr>
              <a:endCxn id="1697" idx="5"/>
            </p:cNvCxnSpPr>
            <p:nvPr/>
          </p:nvCxnSpPr>
          <p:spPr>
            <a:xfrm flipH="1" flipV="1">
              <a:off x="916369" y="3374543"/>
              <a:ext cx="614000" cy="327568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02" name="Straight Arrow Connector 62"/>
            <p:cNvCxnSpPr>
              <a:endCxn id="1698" idx="5"/>
            </p:cNvCxnSpPr>
            <p:nvPr/>
          </p:nvCxnSpPr>
          <p:spPr>
            <a:xfrm flipH="1" flipV="1">
              <a:off x="821152" y="2885906"/>
              <a:ext cx="414881" cy="65242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03" name="Straight Arrow Connector 65"/>
            <p:cNvCxnSpPr/>
            <p:nvPr/>
          </p:nvCxnSpPr>
          <p:spPr>
            <a:xfrm flipH="1" flipV="1">
              <a:off x="1076004" y="2381453"/>
              <a:ext cx="454365" cy="12165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04" name="Straight Arrow Connector 67"/>
            <p:cNvCxnSpPr/>
            <p:nvPr/>
          </p:nvCxnSpPr>
          <p:spPr>
            <a:xfrm flipH="1" flipV="1">
              <a:off x="1276797" y="2132175"/>
              <a:ext cx="58921" cy="319205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05" name="Oval 69"/>
            <p:cNvSpPr/>
            <p:nvPr/>
          </p:nvSpPr>
          <p:spPr>
            <a:xfrm>
              <a:off x="1283750" y="3190134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06" name="Oval 70"/>
            <p:cNvSpPr/>
            <p:nvPr/>
          </p:nvSpPr>
          <p:spPr>
            <a:xfrm>
              <a:off x="1188533" y="2701497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07" name="Oval 71"/>
            <p:cNvSpPr/>
            <p:nvPr/>
          </p:nvSpPr>
          <p:spPr>
            <a:xfrm>
              <a:off x="1436689" y="2195686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08" name="Oval 72"/>
            <p:cNvSpPr/>
            <p:nvPr/>
          </p:nvSpPr>
          <p:spPr>
            <a:xfrm>
              <a:off x="1683615" y="1915166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09" name="Straight Arrow Connector 73"/>
            <p:cNvCxnSpPr>
              <a:endCxn id="1712" idx="3"/>
            </p:cNvCxnSpPr>
            <p:nvPr/>
          </p:nvCxnSpPr>
          <p:spPr>
            <a:xfrm flipV="1">
              <a:off x="1533318" y="3310909"/>
              <a:ext cx="241677" cy="227418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10" name="Straight Arrow Connector 74"/>
            <p:cNvCxnSpPr>
              <a:endCxn id="1708" idx="3"/>
            </p:cNvCxnSpPr>
            <p:nvPr/>
          </p:nvCxnSpPr>
          <p:spPr>
            <a:xfrm flipV="1">
              <a:off x="1525267" y="2086820"/>
              <a:ext cx="191569" cy="60353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11" name="Oval 75"/>
            <p:cNvSpPr/>
            <p:nvPr/>
          </p:nvSpPr>
          <p:spPr>
            <a:xfrm>
              <a:off x="1836991" y="3627892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2" name="Oval 76"/>
            <p:cNvSpPr/>
            <p:nvPr/>
          </p:nvSpPr>
          <p:spPr>
            <a:xfrm>
              <a:off x="1741774" y="3139255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3" name="Oval 77"/>
            <p:cNvSpPr/>
            <p:nvPr/>
          </p:nvSpPr>
          <p:spPr>
            <a:xfrm>
              <a:off x="1989930" y="2633444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4" name="Oval 78"/>
            <p:cNvSpPr/>
            <p:nvPr/>
          </p:nvSpPr>
          <p:spPr>
            <a:xfrm>
              <a:off x="2236856" y="2352924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15" name="Straight Arrow Connector 79"/>
            <p:cNvCxnSpPr>
              <a:endCxn id="1706" idx="5"/>
            </p:cNvCxnSpPr>
            <p:nvPr/>
          </p:nvCxnSpPr>
          <p:spPr>
            <a:xfrm flipH="1" flipV="1">
              <a:off x="1382156" y="2873151"/>
              <a:ext cx="151162" cy="101894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16" name="Straight Arrow Connector 80"/>
            <p:cNvCxnSpPr/>
            <p:nvPr/>
          </p:nvCxnSpPr>
          <p:spPr>
            <a:xfrm flipV="1">
              <a:off x="1525267" y="2775441"/>
              <a:ext cx="474547" cy="274482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17" name="Straight Arrow Connector 83"/>
            <p:cNvCxnSpPr>
              <a:endCxn id="1705" idx="5"/>
            </p:cNvCxnSpPr>
            <p:nvPr/>
          </p:nvCxnSpPr>
          <p:spPr>
            <a:xfrm flipH="1" flipV="1">
              <a:off x="1477373" y="3361788"/>
              <a:ext cx="55945" cy="54847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18" name="Straight Arrow Connector 88"/>
            <p:cNvCxnSpPr>
              <a:endCxn id="1711" idx="2"/>
            </p:cNvCxnSpPr>
            <p:nvPr/>
          </p:nvCxnSpPr>
          <p:spPr>
            <a:xfrm flipV="1">
              <a:off x="1540016" y="3728445"/>
              <a:ext cx="296975" cy="22659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19" name="Straight Arrow Connector 94"/>
            <p:cNvCxnSpPr>
              <a:endCxn id="1714" idx="2"/>
            </p:cNvCxnSpPr>
            <p:nvPr/>
          </p:nvCxnSpPr>
          <p:spPr>
            <a:xfrm flipV="1">
              <a:off x="1533523" y="2453477"/>
              <a:ext cx="703333" cy="425913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20" name="Straight Arrow Connector 96"/>
            <p:cNvCxnSpPr>
              <a:endCxn id="1696" idx="3"/>
            </p:cNvCxnSpPr>
            <p:nvPr/>
          </p:nvCxnSpPr>
          <p:spPr>
            <a:xfrm flipV="1">
              <a:off x="1523406" y="2546270"/>
              <a:ext cx="260737" cy="168805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721" name="Ryhmä 1720"/>
          <p:cNvGrpSpPr/>
          <p:nvPr/>
        </p:nvGrpSpPr>
        <p:grpSpPr>
          <a:xfrm rot="2674877">
            <a:off x="2375836" y="3377933"/>
            <a:ext cx="739807" cy="1384511"/>
            <a:chOff x="627529" y="1915166"/>
            <a:chExt cx="1836171" cy="2728063"/>
          </a:xfrm>
        </p:grpSpPr>
        <p:cxnSp>
          <p:nvCxnSpPr>
            <p:cNvPr id="1722" name="Straight Arrow Connector 35"/>
            <p:cNvCxnSpPr/>
            <p:nvPr/>
          </p:nvCxnSpPr>
          <p:spPr>
            <a:xfrm flipH="1" flipV="1">
              <a:off x="1523631" y="1915166"/>
              <a:ext cx="30951" cy="2728063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oval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23" name="Oval 40"/>
            <p:cNvSpPr/>
            <p:nvPr/>
          </p:nvSpPr>
          <p:spPr>
            <a:xfrm>
              <a:off x="1750922" y="2374616"/>
              <a:ext cx="226844" cy="201105"/>
            </a:xfrm>
            <a:prstGeom prst="ellipse">
              <a:avLst/>
            </a:prstGeom>
            <a:solidFill>
              <a:schemeClr val="accent6">
                <a:lumMod val="75000"/>
                <a:alpha val="5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1724" name="Oval 52"/>
            <p:cNvSpPr/>
            <p:nvPr/>
          </p:nvSpPr>
          <p:spPr>
            <a:xfrm>
              <a:off x="722746" y="3202889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25" name="Oval 53"/>
            <p:cNvSpPr/>
            <p:nvPr/>
          </p:nvSpPr>
          <p:spPr>
            <a:xfrm>
              <a:off x="627529" y="2714252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26" name="Oval 54"/>
            <p:cNvSpPr/>
            <p:nvPr/>
          </p:nvSpPr>
          <p:spPr>
            <a:xfrm>
              <a:off x="875685" y="2208441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27" name="Oval 55"/>
            <p:cNvSpPr/>
            <p:nvPr/>
          </p:nvSpPr>
          <p:spPr>
            <a:xfrm>
              <a:off x="1122611" y="1927921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28" name="Straight Arrow Connector 58"/>
            <p:cNvCxnSpPr>
              <a:endCxn id="1724" idx="5"/>
            </p:cNvCxnSpPr>
            <p:nvPr/>
          </p:nvCxnSpPr>
          <p:spPr>
            <a:xfrm flipH="1" flipV="1">
              <a:off x="916369" y="3374543"/>
              <a:ext cx="614000" cy="327568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29" name="Straight Arrow Connector 62"/>
            <p:cNvCxnSpPr>
              <a:endCxn id="1725" idx="5"/>
            </p:cNvCxnSpPr>
            <p:nvPr/>
          </p:nvCxnSpPr>
          <p:spPr>
            <a:xfrm flipH="1" flipV="1">
              <a:off x="821152" y="2885906"/>
              <a:ext cx="414881" cy="65242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30" name="Straight Arrow Connector 65"/>
            <p:cNvCxnSpPr/>
            <p:nvPr/>
          </p:nvCxnSpPr>
          <p:spPr>
            <a:xfrm flipH="1" flipV="1">
              <a:off x="1076004" y="2381453"/>
              <a:ext cx="454365" cy="12165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31" name="Straight Arrow Connector 67"/>
            <p:cNvCxnSpPr/>
            <p:nvPr/>
          </p:nvCxnSpPr>
          <p:spPr>
            <a:xfrm flipH="1" flipV="1">
              <a:off x="1276797" y="2132175"/>
              <a:ext cx="58921" cy="319205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32" name="Oval 69"/>
            <p:cNvSpPr/>
            <p:nvPr/>
          </p:nvSpPr>
          <p:spPr>
            <a:xfrm>
              <a:off x="1283750" y="3190134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3" name="Oval 70"/>
            <p:cNvSpPr/>
            <p:nvPr/>
          </p:nvSpPr>
          <p:spPr>
            <a:xfrm>
              <a:off x="1188533" y="2701497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4" name="Oval 71"/>
            <p:cNvSpPr/>
            <p:nvPr/>
          </p:nvSpPr>
          <p:spPr>
            <a:xfrm>
              <a:off x="1436689" y="2195686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5" name="Oval 72"/>
            <p:cNvSpPr/>
            <p:nvPr/>
          </p:nvSpPr>
          <p:spPr>
            <a:xfrm>
              <a:off x="1683615" y="1915166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36" name="Straight Arrow Connector 73"/>
            <p:cNvCxnSpPr>
              <a:endCxn id="1739" idx="3"/>
            </p:cNvCxnSpPr>
            <p:nvPr/>
          </p:nvCxnSpPr>
          <p:spPr>
            <a:xfrm flipV="1">
              <a:off x="1533318" y="3310909"/>
              <a:ext cx="241677" cy="227418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37" name="Straight Arrow Connector 74"/>
            <p:cNvCxnSpPr>
              <a:endCxn id="1735" idx="3"/>
            </p:cNvCxnSpPr>
            <p:nvPr/>
          </p:nvCxnSpPr>
          <p:spPr>
            <a:xfrm flipV="1">
              <a:off x="1525267" y="2086820"/>
              <a:ext cx="191569" cy="60353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38" name="Oval 75"/>
            <p:cNvSpPr/>
            <p:nvPr/>
          </p:nvSpPr>
          <p:spPr>
            <a:xfrm>
              <a:off x="1836991" y="3627892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9" name="Oval 76"/>
            <p:cNvSpPr/>
            <p:nvPr/>
          </p:nvSpPr>
          <p:spPr>
            <a:xfrm>
              <a:off x="1741774" y="3139255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0" name="Oval 77"/>
            <p:cNvSpPr/>
            <p:nvPr/>
          </p:nvSpPr>
          <p:spPr>
            <a:xfrm>
              <a:off x="1989930" y="2633444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1" name="Oval 78"/>
            <p:cNvSpPr/>
            <p:nvPr/>
          </p:nvSpPr>
          <p:spPr>
            <a:xfrm>
              <a:off x="2236856" y="2352924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42" name="Straight Arrow Connector 79"/>
            <p:cNvCxnSpPr>
              <a:endCxn id="1733" idx="5"/>
            </p:cNvCxnSpPr>
            <p:nvPr/>
          </p:nvCxnSpPr>
          <p:spPr>
            <a:xfrm flipH="1" flipV="1">
              <a:off x="1382156" y="2873151"/>
              <a:ext cx="151162" cy="101894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43" name="Straight Arrow Connector 80"/>
            <p:cNvCxnSpPr/>
            <p:nvPr/>
          </p:nvCxnSpPr>
          <p:spPr>
            <a:xfrm flipV="1">
              <a:off x="1525267" y="2775441"/>
              <a:ext cx="474547" cy="274482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44" name="Straight Arrow Connector 83"/>
            <p:cNvCxnSpPr>
              <a:endCxn id="1732" idx="5"/>
            </p:cNvCxnSpPr>
            <p:nvPr/>
          </p:nvCxnSpPr>
          <p:spPr>
            <a:xfrm flipH="1" flipV="1">
              <a:off x="1477373" y="3361788"/>
              <a:ext cx="55945" cy="54847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45" name="Straight Arrow Connector 88"/>
            <p:cNvCxnSpPr>
              <a:endCxn id="1738" idx="2"/>
            </p:cNvCxnSpPr>
            <p:nvPr/>
          </p:nvCxnSpPr>
          <p:spPr>
            <a:xfrm flipV="1">
              <a:off x="1540016" y="3728445"/>
              <a:ext cx="296975" cy="22659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46" name="Straight Arrow Connector 94"/>
            <p:cNvCxnSpPr>
              <a:endCxn id="1741" idx="2"/>
            </p:cNvCxnSpPr>
            <p:nvPr/>
          </p:nvCxnSpPr>
          <p:spPr>
            <a:xfrm flipV="1">
              <a:off x="1533523" y="2453477"/>
              <a:ext cx="703333" cy="425913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47" name="Straight Arrow Connector 96"/>
            <p:cNvCxnSpPr>
              <a:endCxn id="1723" idx="3"/>
            </p:cNvCxnSpPr>
            <p:nvPr/>
          </p:nvCxnSpPr>
          <p:spPr>
            <a:xfrm flipV="1">
              <a:off x="1523406" y="2546270"/>
              <a:ext cx="260737" cy="168805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748" name="Ryhmä 1747"/>
          <p:cNvGrpSpPr/>
          <p:nvPr/>
        </p:nvGrpSpPr>
        <p:grpSpPr>
          <a:xfrm rot="17791353">
            <a:off x="1304625" y="3260150"/>
            <a:ext cx="718831" cy="1306398"/>
            <a:chOff x="627529" y="1915166"/>
            <a:chExt cx="1836171" cy="2728063"/>
          </a:xfrm>
        </p:grpSpPr>
        <p:cxnSp>
          <p:nvCxnSpPr>
            <p:cNvPr id="1749" name="Straight Arrow Connector 35"/>
            <p:cNvCxnSpPr/>
            <p:nvPr/>
          </p:nvCxnSpPr>
          <p:spPr>
            <a:xfrm flipH="1" flipV="1">
              <a:off x="1523631" y="1915166"/>
              <a:ext cx="30951" cy="2728063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oval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50" name="Oval 40"/>
            <p:cNvSpPr/>
            <p:nvPr/>
          </p:nvSpPr>
          <p:spPr>
            <a:xfrm>
              <a:off x="1750922" y="2374616"/>
              <a:ext cx="226844" cy="201105"/>
            </a:xfrm>
            <a:prstGeom prst="ellipse">
              <a:avLst/>
            </a:prstGeom>
            <a:solidFill>
              <a:schemeClr val="accent6">
                <a:lumMod val="75000"/>
                <a:alpha val="5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1751" name="Oval 52"/>
            <p:cNvSpPr/>
            <p:nvPr/>
          </p:nvSpPr>
          <p:spPr>
            <a:xfrm>
              <a:off x="722746" y="3202889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2" name="Oval 53"/>
            <p:cNvSpPr/>
            <p:nvPr/>
          </p:nvSpPr>
          <p:spPr>
            <a:xfrm>
              <a:off x="627529" y="2714252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3" name="Oval 54"/>
            <p:cNvSpPr/>
            <p:nvPr/>
          </p:nvSpPr>
          <p:spPr>
            <a:xfrm>
              <a:off x="875685" y="2208441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4" name="Oval 55"/>
            <p:cNvSpPr/>
            <p:nvPr/>
          </p:nvSpPr>
          <p:spPr>
            <a:xfrm>
              <a:off x="1122611" y="1927921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55" name="Straight Arrow Connector 58"/>
            <p:cNvCxnSpPr>
              <a:endCxn id="1751" idx="5"/>
            </p:cNvCxnSpPr>
            <p:nvPr/>
          </p:nvCxnSpPr>
          <p:spPr>
            <a:xfrm flipH="1" flipV="1">
              <a:off x="916369" y="3374543"/>
              <a:ext cx="614000" cy="327568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56" name="Straight Arrow Connector 62"/>
            <p:cNvCxnSpPr>
              <a:endCxn id="1752" idx="5"/>
            </p:cNvCxnSpPr>
            <p:nvPr/>
          </p:nvCxnSpPr>
          <p:spPr>
            <a:xfrm flipH="1" flipV="1">
              <a:off x="821152" y="2885906"/>
              <a:ext cx="414881" cy="65242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57" name="Straight Arrow Connector 65"/>
            <p:cNvCxnSpPr/>
            <p:nvPr/>
          </p:nvCxnSpPr>
          <p:spPr>
            <a:xfrm flipH="1" flipV="1">
              <a:off x="1076004" y="2381453"/>
              <a:ext cx="454365" cy="12165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58" name="Straight Arrow Connector 67"/>
            <p:cNvCxnSpPr/>
            <p:nvPr/>
          </p:nvCxnSpPr>
          <p:spPr>
            <a:xfrm flipH="1" flipV="1">
              <a:off x="1276797" y="2132175"/>
              <a:ext cx="58921" cy="319205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59" name="Oval 69"/>
            <p:cNvSpPr/>
            <p:nvPr/>
          </p:nvSpPr>
          <p:spPr>
            <a:xfrm>
              <a:off x="1283750" y="3190134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0" name="Oval 70"/>
            <p:cNvSpPr/>
            <p:nvPr/>
          </p:nvSpPr>
          <p:spPr>
            <a:xfrm>
              <a:off x="1188533" y="2701497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1" name="Oval 71"/>
            <p:cNvSpPr/>
            <p:nvPr/>
          </p:nvSpPr>
          <p:spPr>
            <a:xfrm>
              <a:off x="1436689" y="2195686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2" name="Oval 72"/>
            <p:cNvSpPr/>
            <p:nvPr/>
          </p:nvSpPr>
          <p:spPr>
            <a:xfrm>
              <a:off x="1683615" y="1915166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63" name="Straight Arrow Connector 73"/>
            <p:cNvCxnSpPr>
              <a:endCxn id="1766" idx="3"/>
            </p:cNvCxnSpPr>
            <p:nvPr/>
          </p:nvCxnSpPr>
          <p:spPr>
            <a:xfrm flipV="1">
              <a:off x="1533318" y="3310909"/>
              <a:ext cx="241677" cy="227418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64" name="Straight Arrow Connector 74"/>
            <p:cNvCxnSpPr>
              <a:endCxn id="1762" idx="3"/>
            </p:cNvCxnSpPr>
            <p:nvPr/>
          </p:nvCxnSpPr>
          <p:spPr>
            <a:xfrm flipV="1">
              <a:off x="1525267" y="2086820"/>
              <a:ext cx="191569" cy="60353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65" name="Oval 75"/>
            <p:cNvSpPr/>
            <p:nvPr/>
          </p:nvSpPr>
          <p:spPr>
            <a:xfrm>
              <a:off x="1836991" y="3627892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6" name="Oval 76"/>
            <p:cNvSpPr/>
            <p:nvPr/>
          </p:nvSpPr>
          <p:spPr>
            <a:xfrm>
              <a:off x="1741774" y="3139255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7" name="Oval 77"/>
            <p:cNvSpPr/>
            <p:nvPr/>
          </p:nvSpPr>
          <p:spPr>
            <a:xfrm>
              <a:off x="1989930" y="2633444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8" name="Oval 78"/>
            <p:cNvSpPr/>
            <p:nvPr/>
          </p:nvSpPr>
          <p:spPr>
            <a:xfrm>
              <a:off x="2236856" y="2352924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69" name="Straight Arrow Connector 79"/>
            <p:cNvCxnSpPr>
              <a:endCxn id="1760" idx="5"/>
            </p:cNvCxnSpPr>
            <p:nvPr/>
          </p:nvCxnSpPr>
          <p:spPr>
            <a:xfrm flipH="1" flipV="1">
              <a:off x="1382156" y="2873151"/>
              <a:ext cx="151162" cy="101894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70" name="Straight Arrow Connector 80"/>
            <p:cNvCxnSpPr/>
            <p:nvPr/>
          </p:nvCxnSpPr>
          <p:spPr>
            <a:xfrm flipV="1">
              <a:off x="1525267" y="2775441"/>
              <a:ext cx="474547" cy="274482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71" name="Straight Arrow Connector 83"/>
            <p:cNvCxnSpPr>
              <a:endCxn id="1759" idx="5"/>
            </p:cNvCxnSpPr>
            <p:nvPr/>
          </p:nvCxnSpPr>
          <p:spPr>
            <a:xfrm flipH="1" flipV="1">
              <a:off x="1477373" y="3361788"/>
              <a:ext cx="55945" cy="54847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72" name="Straight Arrow Connector 88"/>
            <p:cNvCxnSpPr>
              <a:endCxn id="1765" idx="2"/>
            </p:cNvCxnSpPr>
            <p:nvPr/>
          </p:nvCxnSpPr>
          <p:spPr>
            <a:xfrm flipV="1">
              <a:off x="1540016" y="3728445"/>
              <a:ext cx="296975" cy="22659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73" name="Straight Arrow Connector 94"/>
            <p:cNvCxnSpPr>
              <a:endCxn id="1768" idx="2"/>
            </p:cNvCxnSpPr>
            <p:nvPr/>
          </p:nvCxnSpPr>
          <p:spPr>
            <a:xfrm flipV="1">
              <a:off x="1533523" y="2453477"/>
              <a:ext cx="703333" cy="425913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74" name="Straight Arrow Connector 96"/>
            <p:cNvCxnSpPr>
              <a:endCxn id="1750" idx="3"/>
            </p:cNvCxnSpPr>
            <p:nvPr/>
          </p:nvCxnSpPr>
          <p:spPr>
            <a:xfrm flipV="1">
              <a:off x="1523406" y="2546270"/>
              <a:ext cx="260737" cy="168805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775" name="Ryhmä 1774"/>
          <p:cNvGrpSpPr/>
          <p:nvPr/>
        </p:nvGrpSpPr>
        <p:grpSpPr>
          <a:xfrm rot="2713164">
            <a:off x="2358102" y="2746866"/>
            <a:ext cx="739807" cy="1384511"/>
            <a:chOff x="627529" y="1915166"/>
            <a:chExt cx="1836171" cy="2728063"/>
          </a:xfrm>
        </p:grpSpPr>
        <p:cxnSp>
          <p:nvCxnSpPr>
            <p:cNvPr id="1776" name="Straight Arrow Connector 35"/>
            <p:cNvCxnSpPr/>
            <p:nvPr/>
          </p:nvCxnSpPr>
          <p:spPr>
            <a:xfrm flipH="1" flipV="1">
              <a:off x="1523631" y="1915166"/>
              <a:ext cx="30951" cy="2728063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diamon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77" name="Oval 40"/>
            <p:cNvSpPr/>
            <p:nvPr/>
          </p:nvSpPr>
          <p:spPr>
            <a:xfrm>
              <a:off x="1750922" y="2374616"/>
              <a:ext cx="226844" cy="201105"/>
            </a:xfrm>
            <a:prstGeom prst="ellipse">
              <a:avLst/>
            </a:prstGeom>
            <a:solidFill>
              <a:schemeClr val="accent6">
                <a:lumMod val="75000"/>
                <a:alpha val="5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1778" name="Oval 52"/>
            <p:cNvSpPr/>
            <p:nvPr/>
          </p:nvSpPr>
          <p:spPr>
            <a:xfrm>
              <a:off x="722746" y="3202889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9" name="Oval 53"/>
            <p:cNvSpPr/>
            <p:nvPr/>
          </p:nvSpPr>
          <p:spPr>
            <a:xfrm>
              <a:off x="627529" y="2714252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0" name="Oval 54"/>
            <p:cNvSpPr/>
            <p:nvPr/>
          </p:nvSpPr>
          <p:spPr>
            <a:xfrm>
              <a:off x="875685" y="2208441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1" name="Oval 55"/>
            <p:cNvSpPr/>
            <p:nvPr/>
          </p:nvSpPr>
          <p:spPr>
            <a:xfrm>
              <a:off x="1122611" y="1927921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82" name="Straight Arrow Connector 58"/>
            <p:cNvCxnSpPr>
              <a:endCxn id="1778" idx="5"/>
            </p:cNvCxnSpPr>
            <p:nvPr/>
          </p:nvCxnSpPr>
          <p:spPr>
            <a:xfrm flipH="1" flipV="1">
              <a:off x="916369" y="3374543"/>
              <a:ext cx="614000" cy="327568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83" name="Straight Arrow Connector 62"/>
            <p:cNvCxnSpPr>
              <a:endCxn id="1779" idx="5"/>
            </p:cNvCxnSpPr>
            <p:nvPr/>
          </p:nvCxnSpPr>
          <p:spPr>
            <a:xfrm flipH="1" flipV="1">
              <a:off x="821152" y="2885906"/>
              <a:ext cx="414881" cy="65242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84" name="Straight Arrow Connector 65"/>
            <p:cNvCxnSpPr/>
            <p:nvPr/>
          </p:nvCxnSpPr>
          <p:spPr>
            <a:xfrm flipH="1" flipV="1">
              <a:off x="1076004" y="2381453"/>
              <a:ext cx="454365" cy="12165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85" name="Straight Arrow Connector 67"/>
            <p:cNvCxnSpPr/>
            <p:nvPr/>
          </p:nvCxnSpPr>
          <p:spPr>
            <a:xfrm flipH="1" flipV="1">
              <a:off x="1276797" y="2132175"/>
              <a:ext cx="58921" cy="319205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86" name="Oval 69"/>
            <p:cNvSpPr/>
            <p:nvPr/>
          </p:nvSpPr>
          <p:spPr>
            <a:xfrm>
              <a:off x="1283750" y="3190134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7" name="Oval 70"/>
            <p:cNvSpPr/>
            <p:nvPr/>
          </p:nvSpPr>
          <p:spPr>
            <a:xfrm>
              <a:off x="1188533" y="2701497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8" name="Oval 71"/>
            <p:cNvSpPr/>
            <p:nvPr/>
          </p:nvSpPr>
          <p:spPr>
            <a:xfrm>
              <a:off x="1436689" y="2195686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9" name="Oval 72"/>
            <p:cNvSpPr/>
            <p:nvPr/>
          </p:nvSpPr>
          <p:spPr>
            <a:xfrm>
              <a:off x="1683615" y="1915166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90" name="Straight Arrow Connector 73"/>
            <p:cNvCxnSpPr>
              <a:endCxn id="1793" idx="3"/>
            </p:cNvCxnSpPr>
            <p:nvPr/>
          </p:nvCxnSpPr>
          <p:spPr>
            <a:xfrm flipV="1">
              <a:off x="1533318" y="3310909"/>
              <a:ext cx="241677" cy="227418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91" name="Straight Arrow Connector 74"/>
            <p:cNvCxnSpPr>
              <a:endCxn id="1789" idx="3"/>
            </p:cNvCxnSpPr>
            <p:nvPr/>
          </p:nvCxnSpPr>
          <p:spPr>
            <a:xfrm flipV="1">
              <a:off x="1525267" y="2086820"/>
              <a:ext cx="191569" cy="60353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92" name="Oval 75"/>
            <p:cNvSpPr/>
            <p:nvPr/>
          </p:nvSpPr>
          <p:spPr>
            <a:xfrm>
              <a:off x="1836991" y="3627892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3" name="Oval 76"/>
            <p:cNvSpPr/>
            <p:nvPr/>
          </p:nvSpPr>
          <p:spPr>
            <a:xfrm>
              <a:off x="1741774" y="3139255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4" name="Oval 77"/>
            <p:cNvSpPr/>
            <p:nvPr/>
          </p:nvSpPr>
          <p:spPr>
            <a:xfrm>
              <a:off x="1989930" y="2633444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5" name="Oval 78"/>
            <p:cNvSpPr/>
            <p:nvPr/>
          </p:nvSpPr>
          <p:spPr>
            <a:xfrm>
              <a:off x="2236856" y="2352924"/>
              <a:ext cx="226844" cy="201105"/>
            </a:xfrm>
            <a:prstGeom prst="ellipse">
              <a:avLst/>
            </a:prstGeom>
            <a:solidFill>
              <a:schemeClr val="accent6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96" name="Straight Arrow Connector 79"/>
            <p:cNvCxnSpPr>
              <a:endCxn id="1787" idx="5"/>
            </p:cNvCxnSpPr>
            <p:nvPr/>
          </p:nvCxnSpPr>
          <p:spPr>
            <a:xfrm flipH="1" flipV="1">
              <a:off x="1382156" y="2873151"/>
              <a:ext cx="151162" cy="101894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97" name="Straight Arrow Connector 80"/>
            <p:cNvCxnSpPr/>
            <p:nvPr/>
          </p:nvCxnSpPr>
          <p:spPr>
            <a:xfrm flipV="1">
              <a:off x="1525267" y="2775441"/>
              <a:ext cx="474547" cy="274482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98" name="Straight Arrow Connector 83"/>
            <p:cNvCxnSpPr>
              <a:endCxn id="1786" idx="5"/>
            </p:cNvCxnSpPr>
            <p:nvPr/>
          </p:nvCxnSpPr>
          <p:spPr>
            <a:xfrm flipH="1" flipV="1">
              <a:off x="1477373" y="3361788"/>
              <a:ext cx="55945" cy="54847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99" name="Straight Arrow Connector 88"/>
            <p:cNvCxnSpPr>
              <a:endCxn id="1792" idx="2"/>
            </p:cNvCxnSpPr>
            <p:nvPr/>
          </p:nvCxnSpPr>
          <p:spPr>
            <a:xfrm flipV="1">
              <a:off x="1540016" y="3728445"/>
              <a:ext cx="296975" cy="22659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00" name="Straight Arrow Connector 94"/>
            <p:cNvCxnSpPr>
              <a:endCxn id="1795" idx="2"/>
            </p:cNvCxnSpPr>
            <p:nvPr/>
          </p:nvCxnSpPr>
          <p:spPr>
            <a:xfrm flipV="1">
              <a:off x="1533523" y="2453477"/>
              <a:ext cx="703333" cy="425913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01" name="Straight Arrow Connector 96"/>
            <p:cNvCxnSpPr>
              <a:endCxn id="1777" idx="3"/>
            </p:cNvCxnSpPr>
            <p:nvPr/>
          </p:nvCxnSpPr>
          <p:spPr>
            <a:xfrm flipV="1">
              <a:off x="1523406" y="2546270"/>
              <a:ext cx="260737" cy="168805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802" name="Straight Connector 38"/>
          <p:cNvCxnSpPr/>
          <p:nvPr/>
        </p:nvCxnSpPr>
        <p:spPr>
          <a:xfrm flipH="1">
            <a:off x="871051" y="1230921"/>
            <a:ext cx="1266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3" name="TextBox 39"/>
          <p:cNvSpPr txBox="1"/>
          <p:nvPr/>
        </p:nvSpPr>
        <p:spPr>
          <a:xfrm>
            <a:off x="856514" y="929630"/>
            <a:ext cx="14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Your building</a:t>
            </a:r>
          </a:p>
        </p:txBody>
      </p:sp>
      <p:sp>
        <p:nvSpPr>
          <p:cNvPr id="1804" name="TextBox 105"/>
          <p:cNvSpPr txBox="1"/>
          <p:nvPr/>
        </p:nvSpPr>
        <p:spPr>
          <a:xfrm>
            <a:off x="918216" y="1175142"/>
            <a:ext cx="14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This year</a:t>
            </a:r>
          </a:p>
        </p:txBody>
      </p:sp>
      <p:cxnSp>
        <p:nvCxnSpPr>
          <p:cNvPr id="1805" name="Straight Arrow Connector 35"/>
          <p:cNvCxnSpPr/>
          <p:nvPr/>
        </p:nvCxnSpPr>
        <p:spPr>
          <a:xfrm flipV="1">
            <a:off x="2250173" y="2998229"/>
            <a:ext cx="904087" cy="921567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prstDash val="dash"/>
            <a:headEnd type="none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06" name="Oval 31"/>
          <p:cNvSpPr/>
          <p:nvPr/>
        </p:nvSpPr>
        <p:spPr>
          <a:xfrm>
            <a:off x="6387933" y="965300"/>
            <a:ext cx="836194" cy="590550"/>
          </a:xfrm>
          <a:prstGeom prst="ellipse">
            <a:avLst/>
          </a:prstGeom>
          <a:solidFill>
            <a:schemeClr val="accent6">
              <a:lumMod val="75000"/>
              <a:alpha val="73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</a:t>
            </a:r>
          </a:p>
        </p:txBody>
      </p:sp>
    </p:spTree>
    <p:extLst>
      <p:ext uri="{BB962C8B-B14F-4D97-AF65-F5344CB8AC3E}">
        <p14:creationId xmlns:p14="http://schemas.microsoft.com/office/powerpoint/2010/main" val="188057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7" name="Picture 83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086" y="530082"/>
            <a:ext cx="3121423" cy="548687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4431514" y="530659"/>
            <a:ext cx="3120190" cy="5486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5389173" y="1524405"/>
            <a:ext cx="480596" cy="269535"/>
          </a:xfrm>
          <a:prstGeom prst="ellipse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85709" y="550309"/>
            <a:ext cx="3120190" cy="5486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1000819" y="1282177"/>
            <a:ext cx="1266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79601" y="980886"/>
            <a:ext cx="164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Reserve a room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5734233" y="2507778"/>
            <a:ext cx="564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Autom.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180687" y="2075836"/>
            <a:ext cx="2060120" cy="3485521"/>
            <a:chOff x="929823" y="1562249"/>
            <a:chExt cx="2486926" cy="3942573"/>
          </a:xfrm>
        </p:grpSpPr>
        <p:cxnSp>
          <p:nvCxnSpPr>
            <p:cNvPr id="116" name="Straight Arrow Connector 115"/>
            <p:cNvCxnSpPr/>
            <p:nvPr/>
          </p:nvCxnSpPr>
          <p:spPr>
            <a:xfrm flipH="1" flipV="1">
              <a:off x="2168277" y="1702213"/>
              <a:ext cx="40323" cy="3542057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98" name="Straight Arrow Connector 697"/>
            <p:cNvCxnSpPr/>
            <p:nvPr/>
          </p:nvCxnSpPr>
          <p:spPr>
            <a:xfrm flipH="1">
              <a:off x="1524462" y="4411369"/>
              <a:ext cx="1291709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99" name="Straight Arrow Connector 698"/>
            <p:cNvCxnSpPr/>
            <p:nvPr/>
          </p:nvCxnSpPr>
          <p:spPr>
            <a:xfrm flipH="1" flipV="1">
              <a:off x="2799021" y="3397177"/>
              <a:ext cx="37232" cy="150355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0" name="Straight Arrow Connector 699"/>
            <p:cNvCxnSpPr/>
            <p:nvPr/>
          </p:nvCxnSpPr>
          <p:spPr>
            <a:xfrm flipH="1" flipV="1">
              <a:off x="1497114" y="2066643"/>
              <a:ext cx="27348" cy="2978866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1" name="Straight Arrow Connector 700"/>
            <p:cNvCxnSpPr/>
            <p:nvPr/>
          </p:nvCxnSpPr>
          <p:spPr>
            <a:xfrm flipH="1">
              <a:off x="1497115" y="2066643"/>
              <a:ext cx="691323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2" name="Straight Arrow Connector 701"/>
            <p:cNvCxnSpPr/>
            <p:nvPr/>
          </p:nvCxnSpPr>
          <p:spPr>
            <a:xfrm>
              <a:off x="2172970" y="1562249"/>
              <a:ext cx="3076" cy="20559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stealth"/>
              <a:tailEnd type="stealt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3" name="Straight Arrow Connector 702"/>
            <p:cNvCxnSpPr/>
            <p:nvPr/>
          </p:nvCxnSpPr>
          <p:spPr>
            <a:xfrm>
              <a:off x="2202775" y="5299231"/>
              <a:ext cx="3076" cy="20559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stealth"/>
              <a:tailEnd type="stealt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04" name="Oval 703"/>
            <p:cNvSpPr/>
            <p:nvPr/>
          </p:nvSpPr>
          <p:spPr>
            <a:xfrm>
              <a:off x="1368658" y="1645869"/>
              <a:ext cx="625994" cy="32217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5" name="Oval 704"/>
            <p:cNvSpPr/>
            <p:nvPr/>
          </p:nvSpPr>
          <p:spPr>
            <a:xfrm>
              <a:off x="1623344" y="2240839"/>
              <a:ext cx="435774" cy="332446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6" name="Oval 705"/>
            <p:cNvSpPr/>
            <p:nvPr/>
          </p:nvSpPr>
          <p:spPr>
            <a:xfrm>
              <a:off x="929823" y="2240838"/>
              <a:ext cx="435774" cy="730961"/>
            </a:xfrm>
            <a:prstGeom prst="ellipse">
              <a:avLst/>
            </a:prstGeom>
            <a:solidFill>
              <a:schemeClr val="bg1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7" name="Oval 706"/>
            <p:cNvSpPr/>
            <p:nvPr/>
          </p:nvSpPr>
          <p:spPr>
            <a:xfrm>
              <a:off x="951928" y="3185028"/>
              <a:ext cx="435774" cy="33244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8" name="Oval 707"/>
            <p:cNvSpPr/>
            <p:nvPr/>
          </p:nvSpPr>
          <p:spPr>
            <a:xfrm>
              <a:off x="1620653" y="3915463"/>
              <a:ext cx="435775" cy="332446"/>
            </a:xfrm>
            <a:prstGeom prst="ellipse">
              <a:avLst/>
            </a:prstGeom>
            <a:solidFill>
              <a:schemeClr val="bg1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9" name="Oval 708"/>
            <p:cNvSpPr/>
            <p:nvPr/>
          </p:nvSpPr>
          <p:spPr>
            <a:xfrm>
              <a:off x="2980975" y="3376742"/>
              <a:ext cx="435774" cy="1634760"/>
            </a:xfrm>
            <a:prstGeom prst="ellipse">
              <a:avLst/>
            </a:prstGeom>
            <a:solidFill>
              <a:srgbClr val="00B050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0" name="Oval 709"/>
            <p:cNvSpPr/>
            <p:nvPr/>
          </p:nvSpPr>
          <p:spPr>
            <a:xfrm>
              <a:off x="1636133" y="4568282"/>
              <a:ext cx="435774" cy="332446"/>
            </a:xfrm>
            <a:prstGeom prst="ellipse">
              <a:avLst/>
            </a:prstGeom>
            <a:solidFill>
              <a:schemeClr val="bg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1" name="Oval 710"/>
            <p:cNvSpPr/>
            <p:nvPr/>
          </p:nvSpPr>
          <p:spPr>
            <a:xfrm>
              <a:off x="2375397" y="3410127"/>
              <a:ext cx="289618" cy="87003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2" name="Oval 711"/>
            <p:cNvSpPr/>
            <p:nvPr/>
          </p:nvSpPr>
          <p:spPr>
            <a:xfrm>
              <a:off x="1631532" y="2917367"/>
              <a:ext cx="435774" cy="730961"/>
            </a:xfrm>
            <a:prstGeom prst="ellipse">
              <a:avLst/>
            </a:prstGeom>
            <a:solidFill>
              <a:schemeClr val="bg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3" name="Oval 712"/>
            <p:cNvSpPr/>
            <p:nvPr/>
          </p:nvSpPr>
          <p:spPr>
            <a:xfrm>
              <a:off x="944344" y="3910281"/>
              <a:ext cx="435774" cy="332446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4" name="Oval 713"/>
            <p:cNvSpPr/>
            <p:nvPr/>
          </p:nvSpPr>
          <p:spPr>
            <a:xfrm>
              <a:off x="968971" y="4568231"/>
              <a:ext cx="435774" cy="33244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5" name="Oval 714"/>
            <p:cNvSpPr/>
            <p:nvPr/>
          </p:nvSpPr>
          <p:spPr>
            <a:xfrm>
              <a:off x="2315069" y="4548973"/>
              <a:ext cx="435774" cy="332446"/>
            </a:xfrm>
            <a:prstGeom prst="ellipse">
              <a:avLst/>
            </a:prstGeom>
            <a:solidFill>
              <a:schemeClr val="bg1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029174" y="1766608"/>
            <a:ext cx="1336416" cy="30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Straight Arrow Connector 716"/>
          <p:cNvCxnSpPr/>
          <p:nvPr/>
        </p:nvCxnSpPr>
        <p:spPr>
          <a:xfrm flipV="1">
            <a:off x="2892764" y="1754131"/>
            <a:ext cx="635794" cy="7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Straight Connector 720"/>
          <p:cNvCxnSpPr/>
          <p:nvPr/>
        </p:nvCxnSpPr>
        <p:spPr>
          <a:xfrm>
            <a:off x="3113611" y="1521125"/>
            <a:ext cx="192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Straight Connector 721"/>
          <p:cNvCxnSpPr/>
          <p:nvPr/>
        </p:nvCxnSpPr>
        <p:spPr>
          <a:xfrm flipH="1">
            <a:off x="3305310" y="1521125"/>
            <a:ext cx="633" cy="14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Straight Connector 722"/>
          <p:cNvCxnSpPr/>
          <p:nvPr/>
        </p:nvCxnSpPr>
        <p:spPr>
          <a:xfrm flipH="1">
            <a:off x="3113611" y="1521125"/>
            <a:ext cx="633" cy="14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/>
          <p:cNvCxnSpPr/>
          <p:nvPr/>
        </p:nvCxnSpPr>
        <p:spPr>
          <a:xfrm flipH="1">
            <a:off x="3115414" y="1372285"/>
            <a:ext cx="633" cy="14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Straight Arrow Connector 724"/>
          <p:cNvCxnSpPr/>
          <p:nvPr/>
        </p:nvCxnSpPr>
        <p:spPr>
          <a:xfrm flipH="1">
            <a:off x="1520271" y="2998869"/>
            <a:ext cx="140981" cy="4634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6" name="Straight Arrow Connector 725"/>
          <p:cNvCxnSpPr>
            <a:endCxn id="704" idx="4"/>
          </p:cNvCxnSpPr>
          <p:nvPr/>
        </p:nvCxnSpPr>
        <p:spPr>
          <a:xfrm flipH="1" flipV="1">
            <a:off x="1803490" y="2434592"/>
            <a:ext cx="7522" cy="86673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7" name="Straight Arrow Connector 726"/>
          <p:cNvCxnSpPr>
            <a:stCxn id="705" idx="0"/>
          </p:cNvCxnSpPr>
          <p:nvPr/>
        </p:nvCxnSpPr>
        <p:spPr>
          <a:xfrm flipH="1" flipV="1">
            <a:off x="1933450" y="2531362"/>
            <a:ext cx="2230" cy="144397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8" name="Straight Arrow Connector 727"/>
          <p:cNvCxnSpPr>
            <a:stCxn id="707" idx="6"/>
          </p:cNvCxnSpPr>
          <p:nvPr/>
        </p:nvCxnSpPr>
        <p:spPr>
          <a:xfrm>
            <a:off x="1559985" y="3657444"/>
            <a:ext cx="111599" cy="1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9" name="Straight Arrow Connector 728"/>
          <p:cNvCxnSpPr/>
          <p:nvPr/>
        </p:nvCxnSpPr>
        <p:spPr>
          <a:xfrm>
            <a:off x="2122357" y="3617465"/>
            <a:ext cx="111599" cy="1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0" name="Straight Arrow Connector 729"/>
          <p:cNvCxnSpPr/>
          <p:nvPr/>
        </p:nvCxnSpPr>
        <p:spPr>
          <a:xfrm>
            <a:off x="1656580" y="3596970"/>
            <a:ext cx="111599" cy="1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1" name="Straight Arrow Connector 730"/>
          <p:cNvCxnSpPr/>
          <p:nvPr/>
        </p:nvCxnSpPr>
        <p:spPr>
          <a:xfrm>
            <a:off x="2625055" y="4101701"/>
            <a:ext cx="111599" cy="1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2" name="Straight Arrow Connector 731"/>
          <p:cNvCxnSpPr>
            <a:endCxn id="709" idx="1"/>
          </p:cNvCxnSpPr>
          <p:nvPr/>
        </p:nvCxnSpPr>
        <p:spPr>
          <a:xfrm flipV="1">
            <a:off x="2733697" y="3891632"/>
            <a:ext cx="198988" cy="3478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3" name="Straight Arrow Connector 732"/>
          <p:cNvCxnSpPr>
            <a:endCxn id="709" idx="3"/>
          </p:cNvCxnSpPr>
          <p:nvPr/>
        </p:nvCxnSpPr>
        <p:spPr>
          <a:xfrm flipV="1">
            <a:off x="2765610" y="4913575"/>
            <a:ext cx="167075" cy="4913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4" name="Straight Arrow Connector 733"/>
          <p:cNvCxnSpPr>
            <a:endCxn id="715" idx="0"/>
          </p:cNvCxnSpPr>
          <p:nvPr/>
        </p:nvCxnSpPr>
        <p:spPr>
          <a:xfrm flipH="1">
            <a:off x="2508691" y="4603201"/>
            <a:ext cx="2164" cy="113116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5" name="Straight Arrow Connector 734"/>
          <p:cNvCxnSpPr>
            <a:endCxn id="710" idx="0"/>
          </p:cNvCxnSpPr>
          <p:nvPr/>
        </p:nvCxnSpPr>
        <p:spPr>
          <a:xfrm flipH="1">
            <a:off x="1946274" y="4576561"/>
            <a:ext cx="459" cy="156827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6" name="Straight Arrow Connector 735"/>
          <p:cNvCxnSpPr>
            <a:stCxn id="714" idx="6"/>
          </p:cNvCxnSpPr>
          <p:nvPr/>
        </p:nvCxnSpPr>
        <p:spPr>
          <a:xfrm>
            <a:off x="1574103" y="4880296"/>
            <a:ext cx="111007" cy="0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7" name="Straight Arrow Connector 736"/>
          <p:cNvCxnSpPr>
            <a:stCxn id="713" idx="6"/>
          </p:cNvCxnSpPr>
          <p:nvPr/>
        </p:nvCxnSpPr>
        <p:spPr>
          <a:xfrm>
            <a:off x="1553703" y="4298620"/>
            <a:ext cx="117881" cy="1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8" name="Straight Arrow Connector 737"/>
          <p:cNvCxnSpPr>
            <a:endCxn id="708" idx="2"/>
          </p:cNvCxnSpPr>
          <p:nvPr/>
        </p:nvCxnSpPr>
        <p:spPr>
          <a:xfrm>
            <a:off x="1671584" y="4298620"/>
            <a:ext cx="81373" cy="4581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3" name="Diamond 102"/>
          <p:cNvSpPr/>
          <p:nvPr/>
        </p:nvSpPr>
        <p:spPr>
          <a:xfrm>
            <a:off x="2145750" y="3087258"/>
            <a:ext cx="145073" cy="130727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/>
          <p:cNvSpPr/>
          <p:nvPr/>
        </p:nvSpPr>
        <p:spPr>
          <a:xfrm>
            <a:off x="3059111" y="1712513"/>
            <a:ext cx="66771" cy="82745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Isosceles Triangle 738"/>
          <p:cNvSpPr/>
          <p:nvPr/>
        </p:nvSpPr>
        <p:spPr>
          <a:xfrm>
            <a:off x="1146345" y="1720147"/>
            <a:ext cx="66771" cy="82745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1" name="Picture 4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262" y="1453392"/>
            <a:ext cx="285750" cy="247650"/>
          </a:xfrm>
          <a:prstGeom prst="rect">
            <a:avLst/>
          </a:prstGeom>
        </p:spPr>
      </p:pic>
      <p:sp>
        <p:nvSpPr>
          <p:cNvPr id="740" name="Left Arrow 739"/>
          <p:cNvSpPr/>
          <p:nvPr/>
        </p:nvSpPr>
        <p:spPr>
          <a:xfrm>
            <a:off x="832604" y="5487553"/>
            <a:ext cx="978408" cy="484632"/>
          </a:xfrm>
          <a:prstGeom prst="left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</a:t>
            </a:r>
          </a:p>
        </p:txBody>
      </p:sp>
      <p:sp>
        <p:nvSpPr>
          <p:cNvPr id="741" name="Right Arrow 740"/>
          <p:cNvSpPr/>
          <p:nvPr/>
        </p:nvSpPr>
        <p:spPr>
          <a:xfrm>
            <a:off x="2661404" y="5481658"/>
            <a:ext cx="978408" cy="484632"/>
          </a:xfrm>
          <a:prstGeom prst="rightArrow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</a:t>
            </a:r>
          </a:p>
        </p:txBody>
      </p:sp>
      <p:cxnSp>
        <p:nvCxnSpPr>
          <p:cNvPr id="743" name="Straight Connector 742"/>
          <p:cNvCxnSpPr/>
          <p:nvPr/>
        </p:nvCxnSpPr>
        <p:spPr>
          <a:xfrm flipH="1">
            <a:off x="4738137" y="1282177"/>
            <a:ext cx="1560364" cy="1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4" name="TextBox 743"/>
          <p:cNvSpPr txBox="1"/>
          <p:nvPr/>
        </p:nvSpPr>
        <p:spPr>
          <a:xfrm>
            <a:off x="4616918" y="982000"/>
            <a:ext cx="202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Reserve a room</a:t>
            </a:r>
          </a:p>
        </p:txBody>
      </p:sp>
      <p:cxnSp>
        <p:nvCxnSpPr>
          <p:cNvPr id="745" name="Straight Arrow Connector 744"/>
          <p:cNvCxnSpPr/>
          <p:nvPr/>
        </p:nvCxnSpPr>
        <p:spPr>
          <a:xfrm>
            <a:off x="4873832" y="1644689"/>
            <a:ext cx="2217626" cy="14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8" name="Picture 4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406" y="3526610"/>
            <a:ext cx="1432725" cy="1146243"/>
          </a:xfrm>
          <a:prstGeom prst="rect">
            <a:avLst/>
          </a:prstGeom>
        </p:spPr>
      </p:pic>
      <p:pic>
        <p:nvPicPr>
          <p:cNvPr id="439" name="Picture 4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4295" y="1542205"/>
            <a:ext cx="235236" cy="235166"/>
          </a:xfrm>
          <a:prstGeom prst="rect">
            <a:avLst/>
          </a:prstGeom>
        </p:spPr>
      </p:pic>
      <p:sp>
        <p:nvSpPr>
          <p:cNvPr id="440" name="TextBox 439"/>
          <p:cNvSpPr txBox="1"/>
          <p:nvPr/>
        </p:nvSpPr>
        <p:spPr>
          <a:xfrm>
            <a:off x="5201244" y="4769613"/>
            <a:ext cx="1625794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Franklin Gothic Demi Cond" panose="020B0706030402020204" pitchFamily="34" charset="0"/>
              </a:rPr>
              <a:t>Order refreshments</a:t>
            </a:r>
          </a:p>
        </p:txBody>
      </p:sp>
      <p:sp>
        <p:nvSpPr>
          <p:cNvPr id="746" name="TextBox 745"/>
          <p:cNvSpPr txBox="1"/>
          <p:nvPr/>
        </p:nvSpPr>
        <p:spPr>
          <a:xfrm>
            <a:off x="5201244" y="5169699"/>
            <a:ext cx="1625794" cy="3077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Franklin Gothic Demi Cond" panose="020B0706030402020204" pitchFamily="34" charset="0"/>
              </a:rPr>
              <a:t>Confirm reservation</a:t>
            </a:r>
          </a:p>
        </p:txBody>
      </p:sp>
      <p:sp>
        <p:nvSpPr>
          <p:cNvPr id="747" name="TextBox 746"/>
          <p:cNvSpPr txBox="1"/>
          <p:nvPr/>
        </p:nvSpPr>
        <p:spPr>
          <a:xfrm>
            <a:off x="4892334" y="2776339"/>
            <a:ext cx="2279877" cy="430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Franklin Gothic Demi Cond" panose="020B0706030402020204" pitchFamily="34" charset="0"/>
              </a:rPr>
              <a:t>This room is for ideal for team working and meeting with customers</a:t>
            </a:r>
          </a:p>
        </p:txBody>
      </p:sp>
      <p:sp>
        <p:nvSpPr>
          <p:cNvPr id="441" name="5-Point Star 440"/>
          <p:cNvSpPr/>
          <p:nvPr/>
        </p:nvSpPr>
        <p:spPr>
          <a:xfrm>
            <a:off x="5257939" y="3246470"/>
            <a:ext cx="171298" cy="178825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5-Point Star 747"/>
          <p:cNvSpPr/>
          <p:nvPr/>
        </p:nvSpPr>
        <p:spPr>
          <a:xfrm>
            <a:off x="5562935" y="3242721"/>
            <a:ext cx="171298" cy="178825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9" name="5-Point Star 748"/>
          <p:cNvSpPr/>
          <p:nvPr/>
        </p:nvSpPr>
        <p:spPr>
          <a:xfrm>
            <a:off x="5875479" y="3251025"/>
            <a:ext cx="171298" cy="178825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5-Point Star 749"/>
          <p:cNvSpPr/>
          <p:nvPr/>
        </p:nvSpPr>
        <p:spPr>
          <a:xfrm>
            <a:off x="6171945" y="3251025"/>
            <a:ext cx="171298" cy="178825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1" name="5-Point Star 750"/>
          <p:cNvSpPr/>
          <p:nvPr/>
        </p:nvSpPr>
        <p:spPr>
          <a:xfrm>
            <a:off x="6482680" y="3251025"/>
            <a:ext cx="171298" cy="178825"/>
          </a:xfrm>
          <a:prstGeom prst="star5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3" name="Oval 752"/>
          <p:cNvSpPr/>
          <p:nvPr/>
        </p:nvSpPr>
        <p:spPr>
          <a:xfrm>
            <a:off x="5231980" y="2298655"/>
            <a:ext cx="480596" cy="269535"/>
          </a:xfrm>
          <a:prstGeom prst="ellipse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54" name="Straight Arrow Connector 753"/>
          <p:cNvCxnSpPr/>
          <p:nvPr/>
        </p:nvCxnSpPr>
        <p:spPr>
          <a:xfrm>
            <a:off x="4873832" y="2442542"/>
            <a:ext cx="2217626" cy="14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Heptagon 442"/>
          <p:cNvSpPr/>
          <p:nvPr/>
        </p:nvSpPr>
        <p:spPr>
          <a:xfrm>
            <a:off x="6122554" y="3661177"/>
            <a:ext cx="324957" cy="218553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</a:p>
        </p:txBody>
      </p:sp>
      <p:cxnSp>
        <p:nvCxnSpPr>
          <p:cNvPr id="759" name="Straight Arrow Connector 758"/>
          <p:cNvCxnSpPr/>
          <p:nvPr/>
        </p:nvCxnSpPr>
        <p:spPr>
          <a:xfrm flipH="1">
            <a:off x="6016367" y="2456309"/>
            <a:ext cx="4913" cy="120049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45" name="Picture 4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8007" y="2271399"/>
            <a:ext cx="88780" cy="337364"/>
          </a:xfrm>
          <a:prstGeom prst="rect">
            <a:avLst/>
          </a:prstGeom>
        </p:spPr>
      </p:pic>
      <p:sp>
        <p:nvSpPr>
          <p:cNvPr id="762" name="TextBox 761"/>
          <p:cNvSpPr txBox="1"/>
          <p:nvPr/>
        </p:nvSpPr>
        <p:spPr>
          <a:xfrm>
            <a:off x="4515554" y="2301520"/>
            <a:ext cx="564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Cold</a:t>
            </a:r>
          </a:p>
        </p:txBody>
      </p:sp>
      <p:sp>
        <p:nvSpPr>
          <p:cNvPr id="763" name="TextBox 762"/>
          <p:cNvSpPr txBox="1"/>
          <p:nvPr/>
        </p:nvSpPr>
        <p:spPr>
          <a:xfrm>
            <a:off x="7042901" y="2316168"/>
            <a:ext cx="5018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Warm</a:t>
            </a:r>
          </a:p>
        </p:txBody>
      </p:sp>
      <p:sp>
        <p:nvSpPr>
          <p:cNvPr id="764" name="Oval 763"/>
          <p:cNvSpPr/>
          <p:nvPr/>
        </p:nvSpPr>
        <p:spPr>
          <a:xfrm>
            <a:off x="5389173" y="1918831"/>
            <a:ext cx="480596" cy="269535"/>
          </a:xfrm>
          <a:prstGeom prst="ellipse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65" name="Straight Arrow Connector 764"/>
          <p:cNvCxnSpPr/>
          <p:nvPr/>
        </p:nvCxnSpPr>
        <p:spPr>
          <a:xfrm>
            <a:off x="4873832" y="2039115"/>
            <a:ext cx="2217626" cy="14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Smiley Face 766"/>
          <p:cNvSpPr/>
          <p:nvPr/>
        </p:nvSpPr>
        <p:spPr>
          <a:xfrm>
            <a:off x="5524599" y="1967318"/>
            <a:ext cx="209744" cy="158075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" name="Right Arrow 767"/>
          <p:cNvSpPr/>
          <p:nvPr/>
        </p:nvSpPr>
        <p:spPr>
          <a:xfrm>
            <a:off x="6494278" y="5487553"/>
            <a:ext cx="978408" cy="484632"/>
          </a:xfrm>
          <a:prstGeom prst="rightArrow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</a:t>
            </a:r>
          </a:p>
        </p:txBody>
      </p:sp>
      <p:sp>
        <p:nvSpPr>
          <p:cNvPr id="769" name="Left Arrow 768"/>
          <p:cNvSpPr/>
          <p:nvPr/>
        </p:nvSpPr>
        <p:spPr>
          <a:xfrm>
            <a:off x="4556397" y="5487553"/>
            <a:ext cx="978408" cy="484632"/>
          </a:xfrm>
          <a:prstGeom prst="left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</a:t>
            </a:r>
          </a:p>
        </p:txBody>
      </p:sp>
      <p:sp>
        <p:nvSpPr>
          <p:cNvPr id="833" name="TextBox 832"/>
          <p:cNvSpPr txBox="1"/>
          <p:nvPr/>
        </p:nvSpPr>
        <p:spPr>
          <a:xfrm>
            <a:off x="8874877" y="3879730"/>
            <a:ext cx="2064284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Franklin Gothic Demi Cond" panose="020B0706030402020204" pitchFamily="34" charset="0"/>
              </a:rPr>
              <a:t>Only HDMI connection to display</a:t>
            </a:r>
          </a:p>
        </p:txBody>
      </p:sp>
    </p:spTree>
    <p:extLst>
      <p:ext uri="{BB962C8B-B14F-4D97-AF65-F5344CB8AC3E}">
        <p14:creationId xmlns:p14="http://schemas.microsoft.com/office/powerpoint/2010/main" val="1656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33"/>
          <p:cNvSpPr/>
          <p:nvPr/>
        </p:nvSpPr>
        <p:spPr>
          <a:xfrm>
            <a:off x="7799447" y="643679"/>
            <a:ext cx="3120190" cy="5486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Oval 1034"/>
          <p:cNvSpPr/>
          <p:nvPr/>
        </p:nvSpPr>
        <p:spPr>
          <a:xfrm>
            <a:off x="9918627" y="1154033"/>
            <a:ext cx="836194" cy="590550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+3</a:t>
            </a:r>
          </a:p>
        </p:txBody>
      </p:sp>
      <p:cxnSp>
        <p:nvCxnSpPr>
          <p:cNvPr id="1036" name="Straight Connector 1035"/>
          <p:cNvCxnSpPr/>
          <p:nvPr/>
        </p:nvCxnSpPr>
        <p:spPr>
          <a:xfrm flipH="1" flipV="1">
            <a:off x="8074784" y="1375547"/>
            <a:ext cx="615181" cy="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TextBox 1036"/>
          <p:cNvSpPr txBox="1"/>
          <p:nvPr/>
        </p:nvSpPr>
        <p:spPr>
          <a:xfrm>
            <a:off x="7993340" y="1074256"/>
            <a:ext cx="14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Report</a:t>
            </a:r>
          </a:p>
        </p:txBody>
      </p:sp>
      <p:sp>
        <p:nvSpPr>
          <p:cNvPr id="1038" name="TextBox 1037"/>
          <p:cNvSpPr txBox="1"/>
          <p:nvPr/>
        </p:nvSpPr>
        <p:spPr>
          <a:xfrm>
            <a:off x="8647406" y="5330019"/>
            <a:ext cx="14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Earlier reports</a:t>
            </a:r>
          </a:p>
        </p:txBody>
      </p:sp>
      <p:sp>
        <p:nvSpPr>
          <p:cNvPr id="1039" name="TextBox 1038"/>
          <p:cNvSpPr txBox="1"/>
          <p:nvPr/>
        </p:nvSpPr>
        <p:spPr>
          <a:xfrm>
            <a:off x="8794642" y="3258689"/>
            <a:ext cx="33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!</a:t>
            </a:r>
          </a:p>
        </p:txBody>
      </p:sp>
      <p:grpSp>
        <p:nvGrpSpPr>
          <p:cNvPr id="1040" name="Group 1039"/>
          <p:cNvGrpSpPr/>
          <p:nvPr/>
        </p:nvGrpSpPr>
        <p:grpSpPr>
          <a:xfrm>
            <a:off x="8643384" y="1629357"/>
            <a:ext cx="1337482" cy="1553105"/>
            <a:chOff x="1180687" y="2075836"/>
            <a:chExt cx="2060120" cy="3485521"/>
          </a:xfrm>
        </p:grpSpPr>
        <p:grpSp>
          <p:nvGrpSpPr>
            <p:cNvPr id="1041" name="Group 1040"/>
            <p:cNvGrpSpPr/>
            <p:nvPr/>
          </p:nvGrpSpPr>
          <p:grpSpPr>
            <a:xfrm>
              <a:off x="1180687" y="2075836"/>
              <a:ext cx="2060120" cy="3485521"/>
              <a:chOff x="929823" y="1562249"/>
              <a:chExt cx="2486926" cy="3942573"/>
            </a:xfrm>
          </p:grpSpPr>
          <p:cxnSp>
            <p:nvCxnSpPr>
              <p:cNvPr id="1057" name="Straight Arrow Connector 1056"/>
              <p:cNvCxnSpPr/>
              <p:nvPr/>
            </p:nvCxnSpPr>
            <p:spPr>
              <a:xfrm flipH="1" flipV="1">
                <a:off x="2168277" y="1702213"/>
                <a:ext cx="40323" cy="354205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58" name="Straight Arrow Connector 1057"/>
              <p:cNvCxnSpPr/>
              <p:nvPr/>
            </p:nvCxnSpPr>
            <p:spPr>
              <a:xfrm flipH="1">
                <a:off x="1524462" y="4411369"/>
                <a:ext cx="1291709" cy="0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59" name="Straight Arrow Connector 1058"/>
              <p:cNvCxnSpPr/>
              <p:nvPr/>
            </p:nvCxnSpPr>
            <p:spPr>
              <a:xfrm flipH="1" flipV="1">
                <a:off x="2799021" y="3397177"/>
                <a:ext cx="37232" cy="150355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60" name="Straight Arrow Connector 1059"/>
              <p:cNvCxnSpPr/>
              <p:nvPr/>
            </p:nvCxnSpPr>
            <p:spPr>
              <a:xfrm flipH="1" flipV="1">
                <a:off x="1497114" y="2066643"/>
                <a:ext cx="27348" cy="2978866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61" name="Straight Arrow Connector 1060"/>
              <p:cNvCxnSpPr/>
              <p:nvPr/>
            </p:nvCxnSpPr>
            <p:spPr>
              <a:xfrm flipH="1">
                <a:off x="1497115" y="2066643"/>
                <a:ext cx="691323" cy="0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62" name="Straight Arrow Connector 1061"/>
              <p:cNvCxnSpPr/>
              <p:nvPr/>
            </p:nvCxnSpPr>
            <p:spPr>
              <a:xfrm>
                <a:off x="2172970" y="1562249"/>
                <a:ext cx="3076" cy="205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stealth"/>
                <a:tailEnd type="stealt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63" name="Straight Arrow Connector 1062"/>
              <p:cNvCxnSpPr/>
              <p:nvPr/>
            </p:nvCxnSpPr>
            <p:spPr>
              <a:xfrm>
                <a:off x="2202775" y="5299231"/>
                <a:ext cx="3076" cy="205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stealth"/>
                <a:tailEnd type="stealt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64" name="Oval 1063"/>
              <p:cNvSpPr/>
              <p:nvPr/>
            </p:nvSpPr>
            <p:spPr>
              <a:xfrm>
                <a:off x="1368658" y="1645869"/>
                <a:ext cx="625994" cy="322179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5" name="Oval 1064"/>
              <p:cNvSpPr/>
              <p:nvPr/>
            </p:nvSpPr>
            <p:spPr>
              <a:xfrm>
                <a:off x="1623344" y="2240839"/>
                <a:ext cx="435774" cy="332446"/>
              </a:xfrm>
              <a:prstGeom prst="ellipse">
                <a:avLst/>
              </a:prstGeom>
              <a:solidFill>
                <a:srgbClr val="00B05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6" name="Oval 1065"/>
              <p:cNvSpPr/>
              <p:nvPr/>
            </p:nvSpPr>
            <p:spPr>
              <a:xfrm>
                <a:off x="929823" y="2240838"/>
                <a:ext cx="435774" cy="730961"/>
              </a:xfrm>
              <a:prstGeom prst="ellipse">
                <a:avLst/>
              </a:prstGeom>
              <a:solidFill>
                <a:schemeClr val="bg1">
                  <a:lumMod val="75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7" name="Oval 1066"/>
              <p:cNvSpPr/>
              <p:nvPr/>
            </p:nvSpPr>
            <p:spPr>
              <a:xfrm>
                <a:off x="951928" y="3185028"/>
                <a:ext cx="435774" cy="33244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8" name="Oval 1067"/>
              <p:cNvSpPr/>
              <p:nvPr/>
            </p:nvSpPr>
            <p:spPr>
              <a:xfrm>
                <a:off x="1620653" y="3915463"/>
                <a:ext cx="435775" cy="332446"/>
              </a:xfrm>
              <a:prstGeom prst="ellipse">
                <a:avLst/>
              </a:prstGeom>
              <a:solidFill>
                <a:schemeClr val="bg1">
                  <a:lumMod val="75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9" name="Oval 1068"/>
              <p:cNvSpPr/>
              <p:nvPr/>
            </p:nvSpPr>
            <p:spPr>
              <a:xfrm>
                <a:off x="2980975" y="3376742"/>
                <a:ext cx="435774" cy="1634760"/>
              </a:xfrm>
              <a:prstGeom prst="ellipse">
                <a:avLst/>
              </a:prstGeom>
              <a:solidFill>
                <a:srgbClr val="00B050">
                  <a:alpha val="5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0" name="Oval 1069"/>
              <p:cNvSpPr/>
              <p:nvPr/>
            </p:nvSpPr>
            <p:spPr>
              <a:xfrm>
                <a:off x="1636133" y="4568282"/>
                <a:ext cx="435774" cy="332446"/>
              </a:xfrm>
              <a:prstGeom prst="ellipse">
                <a:avLst/>
              </a:prstGeom>
              <a:solidFill>
                <a:schemeClr val="bg2"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1" name="Oval 1070"/>
              <p:cNvSpPr/>
              <p:nvPr/>
            </p:nvSpPr>
            <p:spPr>
              <a:xfrm>
                <a:off x="2375397" y="3410127"/>
                <a:ext cx="289618" cy="87003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2" name="Oval 1071"/>
              <p:cNvSpPr/>
              <p:nvPr/>
            </p:nvSpPr>
            <p:spPr>
              <a:xfrm>
                <a:off x="1631532" y="2917367"/>
                <a:ext cx="435774" cy="730961"/>
              </a:xfrm>
              <a:prstGeom prst="ellipse">
                <a:avLst/>
              </a:prstGeom>
              <a:solidFill>
                <a:schemeClr val="bg2"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3" name="Oval 1072"/>
              <p:cNvSpPr/>
              <p:nvPr/>
            </p:nvSpPr>
            <p:spPr>
              <a:xfrm>
                <a:off x="944344" y="3910281"/>
                <a:ext cx="435774" cy="3324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4" name="Oval 1073"/>
              <p:cNvSpPr/>
              <p:nvPr/>
            </p:nvSpPr>
            <p:spPr>
              <a:xfrm>
                <a:off x="968971" y="4568231"/>
                <a:ext cx="435774" cy="33244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5" name="Oval 1074"/>
              <p:cNvSpPr/>
              <p:nvPr/>
            </p:nvSpPr>
            <p:spPr>
              <a:xfrm>
                <a:off x="2315069" y="4548973"/>
                <a:ext cx="435774" cy="332446"/>
              </a:xfrm>
              <a:prstGeom prst="ellipse">
                <a:avLst/>
              </a:prstGeom>
              <a:solidFill>
                <a:schemeClr val="bg1">
                  <a:lumMod val="75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042" name="Straight Arrow Connector 1041"/>
            <p:cNvCxnSpPr/>
            <p:nvPr/>
          </p:nvCxnSpPr>
          <p:spPr>
            <a:xfrm flipH="1">
              <a:off x="1520271" y="2998869"/>
              <a:ext cx="140981" cy="4634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3" name="Straight Arrow Connector 1042"/>
            <p:cNvCxnSpPr>
              <a:endCxn id="1064" idx="4"/>
            </p:cNvCxnSpPr>
            <p:nvPr/>
          </p:nvCxnSpPr>
          <p:spPr>
            <a:xfrm flipH="1" flipV="1">
              <a:off x="1803490" y="2434592"/>
              <a:ext cx="7522" cy="86673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4" name="Straight Arrow Connector 1043"/>
            <p:cNvCxnSpPr>
              <a:stCxn id="1065" idx="0"/>
            </p:cNvCxnSpPr>
            <p:nvPr/>
          </p:nvCxnSpPr>
          <p:spPr>
            <a:xfrm flipH="1" flipV="1">
              <a:off x="1933450" y="2531362"/>
              <a:ext cx="2230" cy="144397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5" name="Straight Arrow Connector 1044"/>
            <p:cNvCxnSpPr>
              <a:stCxn id="1067" idx="6"/>
            </p:cNvCxnSpPr>
            <p:nvPr/>
          </p:nvCxnSpPr>
          <p:spPr>
            <a:xfrm>
              <a:off x="1559985" y="3657444"/>
              <a:ext cx="111599" cy="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6" name="Straight Arrow Connector 1045"/>
            <p:cNvCxnSpPr/>
            <p:nvPr/>
          </p:nvCxnSpPr>
          <p:spPr>
            <a:xfrm>
              <a:off x="2122357" y="3617465"/>
              <a:ext cx="111599" cy="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7" name="Straight Arrow Connector 1046"/>
            <p:cNvCxnSpPr/>
            <p:nvPr/>
          </p:nvCxnSpPr>
          <p:spPr>
            <a:xfrm>
              <a:off x="1656580" y="3596970"/>
              <a:ext cx="111599" cy="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8" name="Straight Arrow Connector 1047"/>
            <p:cNvCxnSpPr/>
            <p:nvPr/>
          </p:nvCxnSpPr>
          <p:spPr>
            <a:xfrm>
              <a:off x="2625055" y="4101701"/>
              <a:ext cx="111599" cy="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9" name="Straight Arrow Connector 1048"/>
            <p:cNvCxnSpPr>
              <a:endCxn id="1069" idx="1"/>
            </p:cNvCxnSpPr>
            <p:nvPr/>
          </p:nvCxnSpPr>
          <p:spPr>
            <a:xfrm flipV="1">
              <a:off x="2733697" y="3891632"/>
              <a:ext cx="198988" cy="3478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0" name="Straight Arrow Connector 1049"/>
            <p:cNvCxnSpPr>
              <a:endCxn id="1069" idx="3"/>
            </p:cNvCxnSpPr>
            <p:nvPr/>
          </p:nvCxnSpPr>
          <p:spPr>
            <a:xfrm flipV="1">
              <a:off x="2765610" y="4913575"/>
              <a:ext cx="167075" cy="4913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1" name="Straight Arrow Connector 1050"/>
            <p:cNvCxnSpPr>
              <a:endCxn id="1075" idx="0"/>
            </p:cNvCxnSpPr>
            <p:nvPr/>
          </p:nvCxnSpPr>
          <p:spPr>
            <a:xfrm flipH="1">
              <a:off x="2508691" y="4603201"/>
              <a:ext cx="2164" cy="113116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2" name="Straight Arrow Connector 1051"/>
            <p:cNvCxnSpPr>
              <a:endCxn id="1070" idx="0"/>
            </p:cNvCxnSpPr>
            <p:nvPr/>
          </p:nvCxnSpPr>
          <p:spPr>
            <a:xfrm flipH="1">
              <a:off x="1946274" y="4576561"/>
              <a:ext cx="459" cy="156827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3" name="Straight Arrow Connector 1052"/>
            <p:cNvCxnSpPr>
              <a:stCxn id="1074" idx="6"/>
            </p:cNvCxnSpPr>
            <p:nvPr/>
          </p:nvCxnSpPr>
          <p:spPr>
            <a:xfrm>
              <a:off x="1574103" y="4880296"/>
              <a:ext cx="111007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4" name="Straight Arrow Connector 1053"/>
            <p:cNvCxnSpPr>
              <a:stCxn id="1073" idx="6"/>
            </p:cNvCxnSpPr>
            <p:nvPr/>
          </p:nvCxnSpPr>
          <p:spPr>
            <a:xfrm>
              <a:off x="1553703" y="4298620"/>
              <a:ext cx="117881" cy="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5" name="Straight Arrow Connector 1054"/>
            <p:cNvCxnSpPr>
              <a:endCxn id="1068" idx="2"/>
            </p:cNvCxnSpPr>
            <p:nvPr/>
          </p:nvCxnSpPr>
          <p:spPr>
            <a:xfrm>
              <a:off x="1671584" y="4298620"/>
              <a:ext cx="81373" cy="458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56" name="Diamond 1055"/>
            <p:cNvSpPr/>
            <p:nvPr/>
          </p:nvSpPr>
          <p:spPr>
            <a:xfrm>
              <a:off x="2145750" y="3087258"/>
              <a:ext cx="145073" cy="130727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76" name="Straight Arrow Connector 1075"/>
          <p:cNvCxnSpPr/>
          <p:nvPr/>
        </p:nvCxnSpPr>
        <p:spPr>
          <a:xfrm>
            <a:off x="8236814" y="3465766"/>
            <a:ext cx="2217626" cy="14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7" name="Left Arrow 1076"/>
          <p:cNvSpPr/>
          <p:nvPr/>
        </p:nvSpPr>
        <p:spPr>
          <a:xfrm>
            <a:off x="7946342" y="5580923"/>
            <a:ext cx="978408" cy="484632"/>
          </a:xfrm>
          <a:prstGeom prst="left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</a:t>
            </a:r>
          </a:p>
        </p:txBody>
      </p:sp>
      <p:sp>
        <p:nvSpPr>
          <p:cNvPr id="1078" name="Right Arrow 1077"/>
          <p:cNvSpPr/>
          <p:nvPr/>
        </p:nvSpPr>
        <p:spPr>
          <a:xfrm>
            <a:off x="9775142" y="5575028"/>
            <a:ext cx="978408" cy="484632"/>
          </a:xfrm>
          <a:prstGeom prst="rightArrow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Reserve</a:t>
            </a:r>
          </a:p>
        </p:txBody>
      </p:sp>
      <p:sp>
        <p:nvSpPr>
          <p:cNvPr id="1079" name="Left Arrow 1078"/>
          <p:cNvSpPr/>
          <p:nvPr/>
        </p:nvSpPr>
        <p:spPr>
          <a:xfrm rot="16200000">
            <a:off x="9165658" y="5608297"/>
            <a:ext cx="330909" cy="519254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0" name="TextBox 1079"/>
          <p:cNvSpPr txBox="1"/>
          <p:nvPr/>
        </p:nvSpPr>
        <p:spPr>
          <a:xfrm>
            <a:off x="8241846" y="3840749"/>
            <a:ext cx="2279877" cy="938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Franklin Gothic Demi Cond" panose="020B0706030402020204" pitchFamily="34" charset="0"/>
              </a:rPr>
              <a:t>Depiction of the issue…</a:t>
            </a:r>
          </a:p>
          <a:p>
            <a:endParaRPr lang="en-US" sz="1100" dirty="0">
              <a:latin typeface="Franklin Gothic Demi Cond" panose="020B0706030402020204" pitchFamily="34" charset="0"/>
            </a:endParaRPr>
          </a:p>
          <a:p>
            <a:endParaRPr lang="en-US" sz="1100" dirty="0">
              <a:latin typeface="Franklin Gothic Demi Cond" panose="020B0706030402020204" pitchFamily="34" charset="0"/>
            </a:endParaRPr>
          </a:p>
          <a:p>
            <a:endParaRPr lang="en-US" sz="1100" dirty="0">
              <a:latin typeface="Franklin Gothic Demi Cond" panose="020B0706030402020204" pitchFamily="34" charset="0"/>
            </a:endParaRPr>
          </a:p>
          <a:p>
            <a:endParaRPr lang="en-US" sz="1100" dirty="0">
              <a:latin typeface="Franklin Gothic Demi Cond" panose="020B0706030402020204" pitchFamily="34" charset="0"/>
            </a:endParaRPr>
          </a:p>
        </p:txBody>
      </p:sp>
      <p:pic>
        <p:nvPicPr>
          <p:cNvPr id="1081" name="Picture 1080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78135" y="4883898"/>
            <a:ext cx="477244" cy="376661"/>
          </a:xfrm>
          <a:prstGeom prst="rect">
            <a:avLst/>
          </a:prstGeom>
          <a:noFill/>
          <a:ln>
            <a:noFill/>
          </a:ln>
        </p:spPr>
      </p:pic>
      <p:sp>
        <p:nvSpPr>
          <p:cNvPr id="1082" name="TextBox 1081"/>
          <p:cNvSpPr txBox="1"/>
          <p:nvPr/>
        </p:nvSpPr>
        <p:spPr>
          <a:xfrm>
            <a:off x="9430124" y="4899291"/>
            <a:ext cx="1091599" cy="3077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Franklin Gothic Demi Cond" panose="020B0706030402020204" pitchFamily="34" charset="0"/>
              </a:rPr>
              <a:t>Send report</a:t>
            </a:r>
          </a:p>
        </p:txBody>
      </p:sp>
      <p:sp>
        <p:nvSpPr>
          <p:cNvPr id="985" name="Rectangle 984"/>
          <p:cNvSpPr/>
          <p:nvPr/>
        </p:nvSpPr>
        <p:spPr>
          <a:xfrm>
            <a:off x="4208814" y="550309"/>
            <a:ext cx="3120190" cy="5486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6" name="Oval 985"/>
          <p:cNvSpPr/>
          <p:nvPr/>
        </p:nvSpPr>
        <p:spPr>
          <a:xfrm>
            <a:off x="6327994" y="1060663"/>
            <a:ext cx="836194" cy="590550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+3</a:t>
            </a:r>
          </a:p>
        </p:txBody>
      </p:sp>
      <p:cxnSp>
        <p:nvCxnSpPr>
          <p:cNvPr id="987" name="Straight Connector 986"/>
          <p:cNvCxnSpPr/>
          <p:nvPr/>
        </p:nvCxnSpPr>
        <p:spPr>
          <a:xfrm flipH="1" flipV="1">
            <a:off x="4484151" y="1282177"/>
            <a:ext cx="615181" cy="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8" name="TextBox 987"/>
          <p:cNvSpPr txBox="1"/>
          <p:nvPr/>
        </p:nvSpPr>
        <p:spPr>
          <a:xfrm>
            <a:off x="4402707" y="980886"/>
            <a:ext cx="14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Report</a:t>
            </a:r>
          </a:p>
        </p:txBody>
      </p:sp>
      <p:sp>
        <p:nvSpPr>
          <p:cNvPr id="989" name="TextBox 988"/>
          <p:cNvSpPr txBox="1"/>
          <p:nvPr/>
        </p:nvSpPr>
        <p:spPr>
          <a:xfrm>
            <a:off x="5056773" y="5236649"/>
            <a:ext cx="14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Earlier reports</a:t>
            </a:r>
          </a:p>
        </p:txBody>
      </p:sp>
      <p:sp>
        <p:nvSpPr>
          <p:cNvPr id="990" name="TextBox 989"/>
          <p:cNvSpPr txBox="1"/>
          <p:nvPr/>
        </p:nvSpPr>
        <p:spPr>
          <a:xfrm>
            <a:off x="5204009" y="3165319"/>
            <a:ext cx="33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!</a:t>
            </a:r>
          </a:p>
        </p:txBody>
      </p:sp>
      <p:grpSp>
        <p:nvGrpSpPr>
          <p:cNvPr id="991" name="Group 990"/>
          <p:cNvGrpSpPr/>
          <p:nvPr/>
        </p:nvGrpSpPr>
        <p:grpSpPr>
          <a:xfrm>
            <a:off x="5052751" y="1535987"/>
            <a:ext cx="1337482" cy="1553105"/>
            <a:chOff x="1180687" y="2075836"/>
            <a:chExt cx="2060120" cy="3485521"/>
          </a:xfrm>
        </p:grpSpPr>
        <p:grpSp>
          <p:nvGrpSpPr>
            <p:cNvPr id="992" name="Group 991"/>
            <p:cNvGrpSpPr/>
            <p:nvPr/>
          </p:nvGrpSpPr>
          <p:grpSpPr>
            <a:xfrm>
              <a:off x="1180687" y="2075836"/>
              <a:ext cx="2060120" cy="3485521"/>
              <a:chOff x="929823" y="1562249"/>
              <a:chExt cx="2486926" cy="3942573"/>
            </a:xfrm>
          </p:grpSpPr>
          <p:cxnSp>
            <p:nvCxnSpPr>
              <p:cNvPr id="1008" name="Straight Arrow Connector 1007"/>
              <p:cNvCxnSpPr/>
              <p:nvPr/>
            </p:nvCxnSpPr>
            <p:spPr>
              <a:xfrm flipH="1" flipV="1">
                <a:off x="2168277" y="1702213"/>
                <a:ext cx="40323" cy="354205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09" name="Straight Arrow Connector 1008"/>
              <p:cNvCxnSpPr/>
              <p:nvPr/>
            </p:nvCxnSpPr>
            <p:spPr>
              <a:xfrm flipH="1">
                <a:off x="1524462" y="4411369"/>
                <a:ext cx="1291709" cy="0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10" name="Straight Arrow Connector 1009"/>
              <p:cNvCxnSpPr/>
              <p:nvPr/>
            </p:nvCxnSpPr>
            <p:spPr>
              <a:xfrm flipH="1" flipV="1">
                <a:off x="2799021" y="3397177"/>
                <a:ext cx="37232" cy="150355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11" name="Straight Arrow Connector 1010"/>
              <p:cNvCxnSpPr/>
              <p:nvPr/>
            </p:nvCxnSpPr>
            <p:spPr>
              <a:xfrm flipH="1" flipV="1">
                <a:off x="1497114" y="2066643"/>
                <a:ext cx="27348" cy="2978866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12" name="Straight Arrow Connector 1011"/>
              <p:cNvCxnSpPr/>
              <p:nvPr/>
            </p:nvCxnSpPr>
            <p:spPr>
              <a:xfrm flipH="1">
                <a:off x="1497115" y="2066643"/>
                <a:ext cx="691323" cy="0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13" name="Straight Arrow Connector 1012"/>
              <p:cNvCxnSpPr/>
              <p:nvPr/>
            </p:nvCxnSpPr>
            <p:spPr>
              <a:xfrm>
                <a:off x="2172970" y="1562249"/>
                <a:ext cx="3076" cy="205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stealth"/>
                <a:tailEnd type="stealt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14" name="Straight Arrow Connector 1013"/>
              <p:cNvCxnSpPr/>
              <p:nvPr/>
            </p:nvCxnSpPr>
            <p:spPr>
              <a:xfrm>
                <a:off x="2202775" y="5299231"/>
                <a:ext cx="3076" cy="205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stealth"/>
                <a:tailEnd type="stealt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15" name="Oval 1014"/>
              <p:cNvSpPr/>
              <p:nvPr/>
            </p:nvSpPr>
            <p:spPr>
              <a:xfrm>
                <a:off x="1368658" y="1645869"/>
                <a:ext cx="625994" cy="322179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6" name="Oval 1015"/>
              <p:cNvSpPr/>
              <p:nvPr/>
            </p:nvSpPr>
            <p:spPr>
              <a:xfrm>
                <a:off x="1623344" y="2240839"/>
                <a:ext cx="435774" cy="332446"/>
              </a:xfrm>
              <a:prstGeom prst="ellipse">
                <a:avLst/>
              </a:prstGeom>
              <a:solidFill>
                <a:srgbClr val="00B05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7" name="Oval 1016"/>
              <p:cNvSpPr/>
              <p:nvPr/>
            </p:nvSpPr>
            <p:spPr>
              <a:xfrm>
                <a:off x="929823" y="2240838"/>
                <a:ext cx="435774" cy="730961"/>
              </a:xfrm>
              <a:prstGeom prst="ellipse">
                <a:avLst/>
              </a:prstGeom>
              <a:solidFill>
                <a:schemeClr val="bg1">
                  <a:lumMod val="75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8" name="Oval 1017"/>
              <p:cNvSpPr/>
              <p:nvPr/>
            </p:nvSpPr>
            <p:spPr>
              <a:xfrm>
                <a:off x="951928" y="3185028"/>
                <a:ext cx="435774" cy="33244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9" name="Oval 1018"/>
              <p:cNvSpPr/>
              <p:nvPr/>
            </p:nvSpPr>
            <p:spPr>
              <a:xfrm>
                <a:off x="1620653" y="3915463"/>
                <a:ext cx="435775" cy="332446"/>
              </a:xfrm>
              <a:prstGeom prst="ellipse">
                <a:avLst/>
              </a:prstGeom>
              <a:solidFill>
                <a:schemeClr val="bg1">
                  <a:lumMod val="75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0" name="Oval 1019"/>
              <p:cNvSpPr/>
              <p:nvPr/>
            </p:nvSpPr>
            <p:spPr>
              <a:xfrm>
                <a:off x="2980975" y="3376742"/>
                <a:ext cx="435774" cy="1634760"/>
              </a:xfrm>
              <a:prstGeom prst="ellipse">
                <a:avLst/>
              </a:prstGeom>
              <a:solidFill>
                <a:srgbClr val="00B050">
                  <a:alpha val="5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1" name="Oval 1020"/>
              <p:cNvSpPr/>
              <p:nvPr/>
            </p:nvSpPr>
            <p:spPr>
              <a:xfrm>
                <a:off x="1636133" y="4568282"/>
                <a:ext cx="435774" cy="332446"/>
              </a:xfrm>
              <a:prstGeom prst="ellipse">
                <a:avLst/>
              </a:prstGeom>
              <a:solidFill>
                <a:schemeClr val="bg2"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2" name="Oval 1021"/>
              <p:cNvSpPr/>
              <p:nvPr/>
            </p:nvSpPr>
            <p:spPr>
              <a:xfrm>
                <a:off x="2375397" y="3410127"/>
                <a:ext cx="289618" cy="87003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3" name="Oval 1022"/>
              <p:cNvSpPr/>
              <p:nvPr/>
            </p:nvSpPr>
            <p:spPr>
              <a:xfrm>
                <a:off x="1631532" y="2917367"/>
                <a:ext cx="435774" cy="730961"/>
              </a:xfrm>
              <a:prstGeom prst="ellipse">
                <a:avLst/>
              </a:prstGeom>
              <a:solidFill>
                <a:schemeClr val="bg2"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4" name="Oval 1023"/>
              <p:cNvSpPr/>
              <p:nvPr/>
            </p:nvSpPr>
            <p:spPr>
              <a:xfrm>
                <a:off x="944344" y="3910281"/>
                <a:ext cx="435774" cy="3324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5" name="Oval 1024"/>
              <p:cNvSpPr/>
              <p:nvPr/>
            </p:nvSpPr>
            <p:spPr>
              <a:xfrm>
                <a:off x="968971" y="4568231"/>
                <a:ext cx="435774" cy="33244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6" name="Oval 1025"/>
              <p:cNvSpPr/>
              <p:nvPr/>
            </p:nvSpPr>
            <p:spPr>
              <a:xfrm>
                <a:off x="2315069" y="4548973"/>
                <a:ext cx="435774" cy="332446"/>
              </a:xfrm>
              <a:prstGeom prst="ellipse">
                <a:avLst/>
              </a:prstGeom>
              <a:solidFill>
                <a:schemeClr val="bg1">
                  <a:lumMod val="75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93" name="Straight Arrow Connector 992"/>
            <p:cNvCxnSpPr/>
            <p:nvPr/>
          </p:nvCxnSpPr>
          <p:spPr>
            <a:xfrm flipH="1">
              <a:off x="1520271" y="2998869"/>
              <a:ext cx="140981" cy="4634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94" name="Straight Arrow Connector 993"/>
            <p:cNvCxnSpPr>
              <a:endCxn id="1015" idx="4"/>
            </p:cNvCxnSpPr>
            <p:nvPr/>
          </p:nvCxnSpPr>
          <p:spPr>
            <a:xfrm flipH="1" flipV="1">
              <a:off x="1803490" y="2434592"/>
              <a:ext cx="7522" cy="86673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95" name="Straight Arrow Connector 994"/>
            <p:cNvCxnSpPr>
              <a:stCxn id="1016" idx="0"/>
            </p:cNvCxnSpPr>
            <p:nvPr/>
          </p:nvCxnSpPr>
          <p:spPr>
            <a:xfrm flipH="1" flipV="1">
              <a:off x="1933450" y="2531362"/>
              <a:ext cx="2230" cy="144397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96" name="Straight Arrow Connector 995"/>
            <p:cNvCxnSpPr>
              <a:stCxn id="1018" idx="6"/>
            </p:cNvCxnSpPr>
            <p:nvPr/>
          </p:nvCxnSpPr>
          <p:spPr>
            <a:xfrm>
              <a:off x="1559985" y="3657444"/>
              <a:ext cx="111599" cy="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97" name="Straight Arrow Connector 996"/>
            <p:cNvCxnSpPr/>
            <p:nvPr/>
          </p:nvCxnSpPr>
          <p:spPr>
            <a:xfrm>
              <a:off x="2122357" y="3617465"/>
              <a:ext cx="111599" cy="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98" name="Straight Arrow Connector 997"/>
            <p:cNvCxnSpPr/>
            <p:nvPr/>
          </p:nvCxnSpPr>
          <p:spPr>
            <a:xfrm>
              <a:off x="1656580" y="3596970"/>
              <a:ext cx="111599" cy="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99" name="Straight Arrow Connector 998"/>
            <p:cNvCxnSpPr/>
            <p:nvPr/>
          </p:nvCxnSpPr>
          <p:spPr>
            <a:xfrm>
              <a:off x="2625055" y="4101701"/>
              <a:ext cx="111599" cy="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00" name="Straight Arrow Connector 999"/>
            <p:cNvCxnSpPr>
              <a:endCxn id="1020" idx="1"/>
            </p:cNvCxnSpPr>
            <p:nvPr/>
          </p:nvCxnSpPr>
          <p:spPr>
            <a:xfrm flipV="1">
              <a:off x="2733697" y="3891632"/>
              <a:ext cx="198988" cy="3478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01" name="Straight Arrow Connector 1000"/>
            <p:cNvCxnSpPr>
              <a:endCxn id="1020" idx="3"/>
            </p:cNvCxnSpPr>
            <p:nvPr/>
          </p:nvCxnSpPr>
          <p:spPr>
            <a:xfrm flipV="1">
              <a:off x="2765610" y="4913575"/>
              <a:ext cx="167075" cy="4913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02" name="Straight Arrow Connector 1001"/>
            <p:cNvCxnSpPr>
              <a:endCxn id="1026" idx="0"/>
            </p:cNvCxnSpPr>
            <p:nvPr/>
          </p:nvCxnSpPr>
          <p:spPr>
            <a:xfrm flipH="1">
              <a:off x="2508691" y="4603201"/>
              <a:ext cx="2164" cy="113116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03" name="Straight Arrow Connector 1002"/>
            <p:cNvCxnSpPr>
              <a:endCxn id="1021" idx="0"/>
            </p:cNvCxnSpPr>
            <p:nvPr/>
          </p:nvCxnSpPr>
          <p:spPr>
            <a:xfrm flipH="1">
              <a:off x="1946274" y="4576561"/>
              <a:ext cx="459" cy="156827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04" name="Straight Arrow Connector 1003"/>
            <p:cNvCxnSpPr>
              <a:stCxn id="1025" idx="6"/>
            </p:cNvCxnSpPr>
            <p:nvPr/>
          </p:nvCxnSpPr>
          <p:spPr>
            <a:xfrm>
              <a:off x="1574103" y="4880296"/>
              <a:ext cx="111007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05" name="Straight Arrow Connector 1004"/>
            <p:cNvCxnSpPr>
              <a:stCxn id="1024" idx="6"/>
            </p:cNvCxnSpPr>
            <p:nvPr/>
          </p:nvCxnSpPr>
          <p:spPr>
            <a:xfrm>
              <a:off x="1553703" y="4298620"/>
              <a:ext cx="117881" cy="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06" name="Straight Arrow Connector 1005"/>
            <p:cNvCxnSpPr>
              <a:endCxn id="1019" idx="2"/>
            </p:cNvCxnSpPr>
            <p:nvPr/>
          </p:nvCxnSpPr>
          <p:spPr>
            <a:xfrm>
              <a:off x="1671584" y="4298620"/>
              <a:ext cx="81373" cy="458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07" name="Diamond 1006"/>
            <p:cNvSpPr/>
            <p:nvPr/>
          </p:nvSpPr>
          <p:spPr>
            <a:xfrm>
              <a:off x="2145750" y="3087258"/>
              <a:ext cx="145073" cy="130727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7" name="Straight Arrow Connector 1026"/>
          <p:cNvCxnSpPr/>
          <p:nvPr/>
        </p:nvCxnSpPr>
        <p:spPr>
          <a:xfrm>
            <a:off x="4646181" y="3372396"/>
            <a:ext cx="2217626" cy="14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Left Arrow 1027"/>
          <p:cNvSpPr/>
          <p:nvPr/>
        </p:nvSpPr>
        <p:spPr>
          <a:xfrm>
            <a:off x="4355709" y="5487553"/>
            <a:ext cx="978408" cy="484632"/>
          </a:xfrm>
          <a:prstGeom prst="left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</a:t>
            </a:r>
          </a:p>
        </p:txBody>
      </p:sp>
      <p:sp>
        <p:nvSpPr>
          <p:cNvPr id="1029" name="Right Arrow 1028"/>
          <p:cNvSpPr/>
          <p:nvPr/>
        </p:nvSpPr>
        <p:spPr>
          <a:xfrm>
            <a:off x="6184509" y="5481658"/>
            <a:ext cx="978408" cy="484632"/>
          </a:xfrm>
          <a:prstGeom prst="rightArrow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Reserve</a:t>
            </a:r>
          </a:p>
        </p:txBody>
      </p:sp>
      <p:sp>
        <p:nvSpPr>
          <p:cNvPr id="1030" name="Left Arrow 1029"/>
          <p:cNvSpPr/>
          <p:nvPr/>
        </p:nvSpPr>
        <p:spPr>
          <a:xfrm rot="16200000">
            <a:off x="5575025" y="5514927"/>
            <a:ext cx="330909" cy="519254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TextBox 1030"/>
          <p:cNvSpPr txBox="1"/>
          <p:nvPr/>
        </p:nvSpPr>
        <p:spPr>
          <a:xfrm>
            <a:off x="4651213" y="3747379"/>
            <a:ext cx="2279877" cy="938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Franklin Gothic Demi Cond" panose="020B0706030402020204" pitchFamily="34" charset="0"/>
              </a:rPr>
              <a:t>Depiction of the issue…</a:t>
            </a:r>
          </a:p>
          <a:p>
            <a:endParaRPr lang="en-US" sz="1100" dirty="0">
              <a:latin typeface="Franklin Gothic Demi Cond" panose="020B0706030402020204" pitchFamily="34" charset="0"/>
            </a:endParaRPr>
          </a:p>
          <a:p>
            <a:endParaRPr lang="en-US" sz="1100" dirty="0">
              <a:latin typeface="Franklin Gothic Demi Cond" panose="020B0706030402020204" pitchFamily="34" charset="0"/>
            </a:endParaRPr>
          </a:p>
          <a:p>
            <a:endParaRPr lang="en-US" sz="1100" dirty="0">
              <a:latin typeface="Franklin Gothic Demi Cond" panose="020B0706030402020204" pitchFamily="34" charset="0"/>
            </a:endParaRPr>
          </a:p>
          <a:p>
            <a:endParaRPr lang="en-US" sz="1100" dirty="0">
              <a:latin typeface="Franklin Gothic Demi Cond" panose="020B0706030402020204" pitchFamily="34" charset="0"/>
            </a:endParaRPr>
          </a:p>
        </p:txBody>
      </p:sp>
      <p:pic>
        <p:nvPicPr>
          <p:cNvPr id="1032" name="Picture 103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87502" y="4790528"/>
            <a:ext cx="477244" cy="376661"/>
          </a:xfrm>
          <a:prstGeom prst="rect">
            <a:avLst/>
          </a:prstGeom>
          <a:noFill/>
          <a:ln>
            <a:noFill/>
          </a:ln>
        </p:spPr>
      </p:pic>
      <p:sp>
        <p:nvSpPr>
          <p:cNvPr id="1033" name="TextBox 1032"/>
          <p:cNvSpPr txBox="1"/>
          <p:nvPr/>
        </p:nvSpPr>
        <p:spPr>
          <a:xfrm>
            <a:off x="5839491" y="4805921"/>
            <a:ext cx="1091599" cy="3077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Franklin Gothic Demi Cond" panose="020B0706030402020204" pitchFamily="34" charset="0"/>
              </a:rPr>
              <a:t>Send report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85709" y="550309"/>
            <a:ext cx="3120190" cy="5486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2804889" y="1060663"/>
            <a:ext cx="836194" cy="590550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+3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 flipV="1">
            <a:off x="961046" y="1282177"/>
            <a:ext cx="615181" cy="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79602" y="980886"/>
            <a:ext cx="14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Report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533668" y="5236649"/>
            <a:ext cx="14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Earlier reports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1680904" y="3165319"/>
            <a:ext cx="33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29646" y="1535987"/>
            <a:ext cx="1337482" cy="1553105"/>
            <a:chOff x="1180687" y="2075836"/>
            <a:chExt cx="2060120" cy="3485521"/>
          </a:xfrm>
        </p:grpSpPr>
        <p:grpSp>
          <p:nvGrpSpPr>
            <p:cNvPr id="698" name="Group 697"/>
            <p:cNvGrpSpPr/>
            <p:nvPr/>
          </p:nvGrpSpPr>
          <p:grpSpPr>
            <a:xfrm>
              <a:off x="1180687" y="2075836"/>
              <a:ext cx="2060120" cy="3485521"/>
              <a:chOff x="929823" y="1562249"/>
              <a:chExt cx="2486926" cy="3942573"/>
            </a:xfrm>
          </p:grpSpPr>
          <p:cxnSp>
            <p:nvCxnSpPr>
              <p:cNvPr id="699" name="Straight Arrow Connector 698"/>
              <p:cNvCxnSpPr/>
              <p:nvPr/>
            </p:nvCxnSpPr>
            <p:spPr>
              <a:xfrm flipH="1" flipV="1">
                <a:off x="2168277" y="1702213"/>
                <a:ext cx="40323" cy="354205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00" name="Straight Arrow Connector 699"/>
              <p:cNvCxnSpPr/>
              <p:nvPr/>
            </p:nvCxnSpPr>
            <p:spPr>
              <a:xfrm flipH="1">
                <a:off x="1524462" y="4411369"/>
                <a:ext cx="1291709" cy="0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01" name="Straight Arrow Connector 700"/>
              <p:cNvCxnSpPr/>
              <p:nvPr/>
            </p:nvCxnSpPr>
            <p:spPr>
              <a:xfrm flipH="1" flipV="1">
                <a:off x="2799021" y="3397177"/>
                <a:ext cx="37232" cy="150355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02" name="Straight Arrow Connector 701"/>
              <p:cNvCxnSpPr/>
              <p:nvPr/>
            </p:nvCxnSpPr>
            <p:spPr>
              <a:xfrm flipH="1" flipV="1">
                <a:off x="1497114" y="2066643"/>
                <a:ext cx="27348" cy="2978866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03" name="Straight Arrow Connector 702"/>
              <p:cNvCxnSpPr/>
              <p:nvPr/>
            </p:nvCxnSpPr>
            <p:spPr>
              <a:xfrm flipH="1">
                <a:off x="1497115" y="2066643"/>
                <a:ext cx="691323" cy="0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04" name="Straight Arrow Connector 703"/>
              <p:cNvCxnSpPr/>
              <p:nvPr/>
            </p:nvCxnSpPr>
            <p:spPr>
              <a:xfrm>
                <a:off x="2172970" y="1562249"/>
                <a:ext cx="3076" cy="205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stealth"/>
                <a:tailEnd type="stealt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05" name="Straight Arrow Connector 704"/>
              <p:cNvCxnSpPr/>
              <p:nvPr/>
            </p:nvCxnSpPr>
            <p:spPr>
              <a:xfrm>
                <a:off x="2202775" y="5299231"/>
                <a:ext cx="3076" cy="205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stealth"/>
                <a:tailEnd type="stealt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06" name="Oval 705"/>
              <p:cNvSpPr/>
              <p:nvPr/>
            </p:nvSpPr>
            <p:spPr>
              <a:xfrm>
                <a:off x="1368658" y="1645869"/>
                <a:ext cx="625994" cy="322179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7" name="Oval 706"/>
              <p:cNvSpPr/>
              <p:nvPr/>
            </p:nvSpPr>
            <p:spPr>
              <a:xfrm>
                <a:off x="1623344" y="2240839"/>
                <a:ext cx="435774" cy="332446"/>
              </a:xfrm>
              <a:prstGeom prst="ellipse">
                <a:avLst/>
              </a:prstGeom>
              <a:solidFill>
                <a:srgbClr val="00B05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8" name="Oval 707"/>
              <p:cNvSpPr/>
              <p:nvPr/>
            </p:nvSpPr>
            <p:spPr>
              <a:xfrm>
                <a:off x="929823" y="2240838"/>
                <a:ext cx="435774" cy="730961"/>
              </a:xfrm>
              <a:prstGeom prst="ellipse">
                <a:avLst/>
              </a:prstGeom>
              <a:solidFill>
                <a:schemeClr val="bg1">
                  <a:lumMod val="75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9" name="Oval 708"/>
              <p:cNvSpPr/>
              <p:nvPr/>
            </p:nvSpPr>
            <p:spPr>
              <a:xfrm>
                <a:off x="951928" y="3185028"/>
                <a:ext cx="435774" cy="33244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0" name="Oval 709"/>
              <p:cNvSpPr/>
              <p:nvPr/>
            </p:nvSpPr>
            <p:spPr>
              <a:xfrm>
                <a:off x="1620653" y="3915463"/>
                <a:ext cx="435775" cy="332446"/>
              </a:xfrm>
              <a:prstGeom prst="ellipse">
                <a:avLst/>
              </a:prstGeom>
              <a:solidFill>
                <a:schemeClr val="bg1">
                  <a:lumMod val="75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1" name="Oval 710"/>
              <p:cNvSpPr/>
              <p:nvPr/>
            </p:nvSpPr>
            <p:spPr>
              <a:xfrm>
                <a:off x="2980975" y="3376742"/>
                <a:ext cx="435774" cy="1634760"/>
              </a:xfrm>
              <a:prstGeom prst="ellipse">
                <a:avLst/>
              </a:prstGeom>
              <a:solidFill>
                <a:srgbClr val="00B050">
                  <a:alpha val="5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2" name="Oval 711"/>
              <p:cNvSpPr/>
              <p:nvPr/>
            </p:nvSpPr>
            <p:spPr>
              <a:xfrm>
                <a:off x="1636133" y="4568282"/>
                <a:ext cx="435774" cy="332446"/>
              </a:xfrm>
              <a:prstGeom prst="ellipse">
                <a:avLst/>
              </a:prstGeom>
              <a:solidFill>
                <a:schemeClr val="bg2"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3" name="Oval 712"/>
              <p:cNvSpPr/>
              <p:nvPr/>
            </p:nvSpPr>
            <p:spPr>
              <a:xfrm>
                <a:off x="2375397" y="3410127"/>
                <a:ext cx="289618" cy="87003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4" name="Oval 713"/>
              <p:cNvSpPr/>
              <p:nvPr/>
            </p:nvSpPr>
            <p:spPr>
              <a:xfrm>
                <a:off x="1631532" y="2917367"/>
                <a:ext cx="435774" cy="730961"/>
              </a:xfrm>
              <a:prstGeom prst="ellipse">
                <a:avLst/>
              </a:prstGeom>
              <a:solidFill>
                <a:schemeClr val="bg2"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5" name="Oval 714"/>
              <p:cNvSpPr/>
              <p:nvPr/>
            </p:nvSpPr>
            <p:spPr>
              <a:xfrm>
                <a:off x="944344" y="3910281"/>
                <a:ext cx="435774" cy="3324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6" name="Oval 715"/>
              <p:cNvSpPr/>
              <p:nvPr/>
            </p:nvSpPr>
            <p:spPr>
              <a:xfrm>
                <a:off x="968971" y="4568231"/>
                <a:ext cx="435774" cy="33244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7" name="Oval 716"/>
              <p:cNvSpPr/>
              <p:nvPr/>
            </p:nvSpPr>
            <p:spPr>
              <a:xfrm>
                <a:off x="2315069" y="4548973"/>
                <a:ext cx="435774" cy="332446"/>
              </a:xfrm>
              <a:prstGeom prst="ellipse">
                <a:avLst/>
              </a:prstGeom>
              <a:solidFill>
                <a:schemeClr val="bg1">
                  <a:lumMod val="75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718" name="Straight Arrow Connector 717"/>
            <p:cNvCxnSpPr/>
            <p:nvPr/>
          </p:nvCxnSpPr>
          <p:spPr>
            <a:xfrm flipH="1">
              <a:off x="1520271" y="2998869"/>
              <a:ext cx="140981" cy="4634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9" name="Straight Arrow Connector 718"/>
            <p:cNvCxnSpPr>
              <a:endCxn id="706" idx="4"/>
            </p:cNvCxnSpPr>
            <p:nvPr/>
          </p:nvCxnSpPr>
          <p:spPr>
            <a:xfrm flipH="1" flipV="1">
              <a:off x="1803490" y="2434592"/>
              <a:ext cx="7522" cy="86673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0" name="Straight Arrow Connector 719"/>
            <p:cNvCxnSpPr>
              <a:stCxn id="707" idx="0"/>
            </p:cNvCxnSpPr>
            <p:nvPr/>
          </p:nvCxnSpPr>
          <p:spPr>
            <a:xfrm flipH="1" flipV="1">
              <a:off x="1933450" y="2531362"/>
              <a:ext cx="2230" cy="144397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1" name="Straight Arrow Connector 720"/>
            <p:cNvCxnSpPr>
              <a:stCxn id="709" idx="6"/>
            </p:cNvCxnSpPr>
            <p:nvPr/>
          </p:nvCxnSpPr>
          <p:spPr>
            <a:xfrm>
              <a:off x="1559985" y="3657444"/>
              <a:ext cx="111599" cy="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2" name="Straight Arrow Connector 721"/>
            <p:cNvCxnSpPr/>
            <p:nvPr/>
          </p:nvCxnSpPr>
          <p:spPr>
            <a:xfrm>
              <a:off x="2122357" y="3617465"/>
              <a:ext cx="111599" cy="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3" name="Straight Arrow Connector 722"/>
            <p:cNvCxnSpPr/>
            <p:nvPr/>
          </p:nvCxnSpPr>
          <p:spPr>
            <a:xfrm>
              <a:off x="1656580" y="3596970"/>
              <a:ext cx="111599" cy="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4" name="Straight Arrow Connector 723"/>
            <p:cNvCxnSpPr/>
            <p:nvPr/>
          </p:nvCxnSpPr>
          <p:spPr>
            <a:xfrm>
              <a:off x="2625055" y="4101701"/>
              <a:ext cx="111599" cy="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5" name="Straight Arrow Connector 724"/>
            <p:cNvCxnSpPr>
              <a:endCxn id="711" idx="1"/>
            </p:cNvCxnSpPr>
            <p:nvPr/>
          </p:nvCxnSpPr>
          <p:spPr>
            <a:xfrm flipV="1">
              <a:off x="2733697" y="3891632"/>
              <a:ext cx="198988" cy="3478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6" name="Straight Arrow Connector 725"/>
            <p:cNvCxnSpPr>
              <a:endCxn id="711" idx="3"/>
            </p:cNvCxnSpPr>
            <p:nvPr/>
          </p:nvCxnSpPr>
          <p:spPr>
            <a:xfrm flipV="1">
              <a:off x="2765610" y="4913575"/>
              <a:ext cx="167075" cy="4913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7" name="Straight Arrow Connector 726"/>
            <p:cNvCxnSpPr>
              <a:endCxn id="717" idx="0"/>
            </p:cNvCxnSpPr>
            <p:nvPr/>
          </p:nvCxnSpPr>
          <p:spPr>
            <a:xfrm flipH="1">
              <a:off x="2508691" y="4603201"/>
              <a:ext cx="2164" cy="113116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8" name="Straight Arrow Connector 727"/>
            <p:cNvCxnSpPr>
              <a:endCxn id="712" idx="0"/>
            </p:cNvCxnSpPr>
            <p:nvPr/>
          </p:nvCxnSpPr>
          <p:spPr>
            <a:xfrm flipH="1">
              <a:off x="1946274" y="4576561"/>
              <a:ext cx="459" cy="156827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9" name="Straight Arrow Connector 728"/>
            <p:cNvCxnSpPr>
              <a:stCxn id="716" idx="6"/>
            </p:cNvCxnSpPr>
            <p:nvPr/>
          </p:nvCxnSpPr>
          <p:spPr>
            <a:xfrm>
              <a:off x="1574103" y="4880296"/>
              <a:ext cx="111007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30" name="Straight Arrow Connector 729"/>
            <p:cNvCxnSpPr>
              <a:stCxn id="715" idx="6"/>
            </p:cNvCxnSpPr>
            <p:nvPr/>
          </p:nvCxnSpPr>
          <p:spPr>
            <a:xfrm>
              <a:off x="1553703" y="4298620"/>
              <a:ext cx="117881" cy="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31" name="Straight Arrow Connector 730"/>
            <p:cNvCxnSpPr>
              <a:endCxn id="710" idx="2"/>
            </p:cNvCxnSpPr>
            <p:nvPr/>
          </p:nvCxnSpPr>
          <p:spPr>
            <a:xfrm>
              <a:off x="1671584" y="4298620"/>
              <a:ext cx="81373" cy="458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32" name="Diamond 731"/>
            <p:cNvSpPr/>
            <p:nvPr/>
          </p:nvSpPr>
          <p:spPr>
            <a:xfrm>
              <a:off x="2145750" y="3087258"/>
              <a:ext cx="145073" cy="130727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33" name="Straight Arrow Connector 732"/>
          <p:cNvCxnSpPr/>
          <p:nvPr/>
        </p:nvCxnSpPr>
        <p:spPr>
          <a:xfrm>
            <a:off x="1123076" y="3372396"/>
            <a:ext cx="2217626" cy="14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Left Arrow 734"/>
          <p:cNvSpPr/>
          <p:nvPr/>
        </p:nvSpPr>
        <p:spPr>
          <a:xfrm>
            <a:off x="832604" y="5487553"/>
            <a:ext cx="978408" cy="484632"/>
          </a:xfrm>
          <a:prstGeom prst="left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</a:t>
            </a:r>
          </a:p>
        </p:txBody>
      </p:sp>
      <p:sp>
        <p:nvSpPr>
          <p:cNvPr id="736" name="Right Arrow 735"/>
          <p:cNvSpPr/>
          <p:nvPr/>
        </p:nvSpPr>
        <p:spPr>
          <a:xfrm>
            <a:off x="2661404" y="5481658"/>
            <a:ext cx="978408" cy="484632"/>
          </a:xfrm>
          <a:prstGeom prst="rightArrow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Reserve</a:t>
            </a:r>
          </a:p>
        </p:txBody>
      </p:sp>
      <p:sp>
        <p:nvSpPr>
          <p:cNvPr id="6" name="Left Arrow 5"/>
          <p:cNvSpPr/>
          <p:nvPr/>
        </p:nvSpPr>
        <p:spPr>
          <a:xfrm rot="16200000">
            <a:off x="2051920" y="5514927"/>
            <a:ext cx="330909" cy="519254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TextBox 736"/>
          <p:cNvSpPr txBox="1"/>
          <p:nvPr/>
        </p:nvSpPr>
        <p:spPr>
          <a:xfrm>
            <a:off x="1128108" y="3747379"/>
            <a:ext cx="2279877" cy="938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Franklin Gothic Demi Cond" panose="020B0706030402020204" pitchFamily="34" charset="0"/>
              </a:rPr>
              <a:t>Depiction of the issue…</a:t>
            </a:r>
          </a:p>
          <a:p>
            <a:endParaRPr lang="en-US" sz="1100" dirty="0">
              <a:latin typeface="Franklin Gothic Demi Cond" panose="020B0706030402020204" pitchFamily="34" charset="0"/>
            </a:endParaRPr>
          </a:p>
          <a:p>
            <a:endParaRPr lang="en-US" sz="1100" dirty="0">
              <a:latin typeface="Franklin Gothic Demi Cond" panose="020B0706030402020204" pitchFamily="34" charset="0"/>
            </a:endParaRPr>
          </a:p>
          <a:p>
            <a:endParaRPr lang="en-US" sz="1100" dirty="0">
              <a:latin typeface="Franklin Gothic Demi Cond" panose="020B0706030402020204" pitchFamily="34" charset="0"/>
            </a:endParaRPr>
          </a:p>
          <a:p>
            <a:endParaRPr lang="en-US" sz="1100" dirty="0">
              <a:latin typeface="Franklin Gothic Demi Cond" panose="020B07060304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4397" y="4790528"/>
            <a:ext cx="477244" cy="376661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TextBox 881"/>
          <p:cNvSpPr txBox="1"/>
          <p:nvPr/>
        </p:nvSpPr>
        <p:spPr>
          <a:xfrm>
            <a:off x="4745058" y="1584167"/>
            <a:ext cx="2279877" cy="843945"/>
          </a:xfrm>
          <a:prstGeom prst="wedgeEllipse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Franklin Gothic Demi Cond" panose="020B0706030402020204" pitchFamily="34" charset="0"/>
              </a:rPr>
              <a:t>Choose location if other than current</a:t>
            </a:r>
          </a:p>
          <a:p>
            <a:endParaRPr lang="en-US" sz="1100" dirty="0">
              <a:latin typeface="Franklin Gothic Demi Cond" panose="020B0706030402020204" pitchFamily="34" charset="0"/>
            </a:endParaRPr>
          </a:p>
        </p:txBody>
      </p:sp>
      <p:sp>
        <p:nvSpPr>
          <p:cNvPr id="931" name="TextBox 930"/>
          <p:cNvSpPr txBox="1"/>
          <p:nvPr/>
        </p:nvSpPr>
        <p:spPr>
          <a:xfrm>
            <a:off x="8273211" y="2421264"/>
            <a:ext cx="2279877" cy="843945"/>
          </a:xfrm>
          <a:prstGeom prst="wedgeEllipse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Franklin Gothic Demi Cond" panose="020B0706030402020204" pitchFamily="34" charset="0"/>
              </a:rPr>
              <a:t>Choose urgency of the issue</a:t>
            </a:r>
          </a:p>
          <a:p>
            <a:endParaRPr lang="en-US" sz="1100" dirty="0">
              <a:latin typeface="Franklin Gothic Demi Cond" panose="020B0706030402020204" pitchFamily="34" charset="0"/>
            </a:endParaRPr>
          </a:p>
        </p:txBody>
      </p:sp>
      <p:sp>
        <p:nvSpPr>
          <p:cNvPr id="982" name="TextBox 981"/>
          <p:cNvSpPr txBox="1"/>
          <p:nvPr/>
        </p:nvSpPr>
        <p:spPr>
          <a:xfrm>
            <a:off x="2316386" y="4805921"/>
            <a:ext cx="1091599" cy="3077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Franklin Gothic Demi Cond" panose="020B0706030402020204" pitchFamily="34" charset="0"/>
              </a:rPr>
              <a:t>Send report</a:t>
            </a:r>
          </a:p>
        </p:txBody>
      </p:sp>
    </p:spTree>
    <p:extLst>
      <p:ext uri="{BB962C8B-B14F-4D97-AF65-F5344CB8AC3E}">
        <p14:creationId xmlns:p14="http://schemas.microsoft.com/office/powerpoint/2010/main" val="2223892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200"/>
          <p:cNvSpPr/>
          <p:nvPr/>
        </p:nvSpPr>
        <p:spPr>
          <a:xfrm>
            <a:off x="8110995" y="750334"/>
            <a:ext cx="3120190" cy="5486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Oval 201"/>
          <p:cNvSpPr/>
          <p:nvPr/>
        </p:nvSpPr>
        <p:spPr>
          <a:xfrm>
            <a:off x="10230175" y="1260688"/>
            <a:ext cx="836194" cy="590550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+3</a:t>
            </a:r>
          </a:p>
        </p:txBody>
      </p:sp>
      <p:cxnSp>
        <p:nvCxnSpPr>
          <p:cNvPr id="203" name="Straight Connector 202"/>
          <p:cNvCxnSpPr/>
          <p:nvPr/>
        </p:nvCxnSpPr>
        <p:spPr>
          <a:xfrm flipH="1" flipV="1">
            <a:off x="8386332" y="1482202"/>
            <a:ext cx="615181" cy="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8304888" y="1180911"/>
            <a:ext cx="14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Report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8958954" y="5436674"/>
            <a:ext cx="14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Earlier reports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9106190" y="3365344"/>
            <a:ext cx="33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!</a:t>
            </a:r>
          </a:p>
        </p:txBody>
      </p:sp>
      <p:grpSp>
        <p:nvGrpSpPr>
          <p:cNvPr id="207" name="Group 206"/>
          <p:cNvGrpSpPr/>
          <p:nvPr/>
        </p:nvGrpSpPr>
        <p:grpSpPr>
          <a:xfrm>
            <a:off x="8954932" y="1736012"/>
            <a:ext cx="1337482" cy="1553105"/>
            <a:chOff x="1180687" y="2075836"/>
            <a:chExt cx="2060120" cy="3485521"/>
          </a:xfrm>
        </p:grpSpPr>
        <p:grpSp>
          <p:nvGrpSpPr>
            <p:cNvPr id="208" name="Group 207"/>
            <p:cNvGrpSpPr/>
            <p:nvPr/>
          </p:nvGrpSpPr>
          <p:grpSpPr>
            <a:xfrm>
              <a:off x="1180687" y="2075836"/>
              <a:ext cx="2060120" cy="3485521"/>
              <a:chOff x="929823" y="1562249"/>
              <a:chExt cx="2486926" cy="3942573"/>
            </a:xfrm>
          </p:grpSpPr>
          <p:cxnSp>
            <p:nvCxnSpPr>
              <p:cNvPr id="224" name="Straight Arrow Connector 223"/>
              <p:cNvCxnSpPr/>
              <p:nvPr/>
            </p:nvCxnSpPr>
            <p:spPr>
              <a:xfrm flipH="1" flipV="1">
                <a:off x="2168277" y="1702213"/>
                <a:ext cx="40323" cy="354205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5" name="Straight Arrow Connector 224"/>
              <p:cNvCxnSpPr/>
              <p:nvPr/>
            </p:nvCxnSpPr>
            <p:spPr>
              <a:xfrm flipH="1">
                <a:off x="1524462" y="4411369"/>
                <a:ext cx="1291709" cy="0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/>
              <p:cNvCxnSpPr/>
              <p:nvPr/>
            </p:nvCxnSpPr>
            <p:spPr>
              <a:xfrm flipH="1" flipV="1">
                <a:off x="2799021" y="3397177"/>
                <a:ext cx="37232" cy="150355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/>
              <p:cNvCxnSpPr/>
              <p:nvPr/>
            </p:nvCxnSpPr>
            <p:spPr>
              <a:xfrm flipH="1" flipV="1">
                <a:off x="1497114" y="2066643"/>
                <a:ext cx="27348" cy="2978866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/>
              <p:nvPr/>
            </p:nvCxnSpPr>
            <p:spPr>
              <a:xfrm flipH="1">
                <a:off x="1497115" y="2066643"/>
                <a:ext cx="691323" cy="0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/>
              <p:cNvCxnSpPr/>
              <p:nvPr/>
            </p:nvCxnSpPr>
            <p:spPr>
              <a:xfrm>
                <a:off x="2172970" y="1562249"/>
                <a:ext cx="3076" cy="205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stealth"/>
                <a:tailEnd type="stealt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/>
              <p:cNvCxnSpPr/>
              <p:nvPr/>
            </p:nvCxnSpPr>
            <p:spPr>
              <a:xfrm>
                <a:off x="2202775" y="5299231"/>
                <a:ext cx="3076" cy="205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stealth"/>
                <a:tailEnd type="stealt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31" name="Oval 230"/>
              <p:cNvSpPr/>
              <p:nvPr/>
            </p:nvSpPr>
            <p:spPr>
              <a:xfrm>
                <a:off x="1368658" y="1645869"/>
                <a:ext cx="625994" cy="322179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1623344" y="2240839"/>
                <a:ext cx="435774" cy="332446"/>
              </a:xfrm>
              <a:prstGeom prst="ellipse">
                <a:avLst/>
              </a:prstGeom>
              <a:solidFill>
                <a:srgbClr val="00B05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929823" y="2240838"/>
                <a:ext cx="435774" cy="730961"/>
              </a:xfrm>
              <a:prstGeom prst="ellipse">
                <a:avLst/>
              </a:prstGeom>
              <a:solidFill>
                <a:schemeClr val="bg1">
                  <a:lumMod val="75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5" name="Oval 234"/>
              <p:cNvSpPr/>
              <p:nvPr/>
            </p:nvSpPr>
            <p:spPr>
              <a:xfrm>
                <a:off x="951928" y="3185028"/>
                <a:ext cx="435774" cy="33244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6" name="Oval 235"/>
              <p:cNvSpPr/>
              <p:nvPr/>
            </p:nvSpPr>
            <p:spPr>
              <a:xfrm>
                <a:off x="1620653" y="3915463"/>
                <a:ext cx="435775" cy="332446"/>
              </a:xfrm>
              <a:prstGeom prst="ellipse">
                <a:avLst/>
              </a:prstGeom>
              <a:solidFill>
                <a:schemeClr val="bg1">
                  <a:lumMod val="75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7" name="Oval 236"/>
              <p:cNvSpPr/>
              <p:nvPr/>
            </p:nvSpPr>
            <p:spPr>
              <a:xfrm>
                <a:off x="2980975" y="3376742"/>
                <a:ext cx="435774" cy="1634760"/>
              </a:xfrm>
              <a:prstGeom prst="ellipse">
                <a:avLst/>
              </a:prstGeom>
              <a:solidFill>
                <a:srgbClr val="00B050">
                  <a:alpha val="5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1636133" y="4568282"/>
                <a:ext cx="435774" cy="332446"/>
              </a:xfrm>
              <a:prstGeom prst="ellipse">
                <a:avLst/>
              </a:prstGeom>
              <a:solidFill>
                <a:schemeClr val="bg2"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2375397" y="3410127"/>
                <a:ext cx="289618" cy="87003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1631532" y="2917367"/>
                <a:ext cx="435774" cy="730961"/>
              </a:xfrm>
              <a:prstGeom prst="ellipse">
                <a:avLst/>
              </a:prstGeom>
              <a:solidFill>
                <a:schemeClr val="bg2"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944344" y="3910281"/>
                <a:ext cx="435774" cy="3324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968971" y="4568231"/>
                <a:ext cx="435774" cy="33244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2315069" y="4548973"/>
                <a:ext cx="435774" cy="332446"/>
              </a:xfrm>
              <a:prstGeom prst="ellipse">
                <a:avLst/>
              </a:prstGeom>
              <a:solidFill>
                <a:schemeClr val="bg1">
                  <a:lumMod val="75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09" name="Straight Arrow Connector 208"/>
            <p:cNvCxnSpPr/>
            <p:nvPr/>
          </p:nvCxnSpPr>
          <p:spPr>
            <a:xfrm flipH="1">
              <a:off x="1520271" y="2998869"/>
              <a:ext cx="140981" cy="4634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>
              <a:endCxn id="231" idx="4"/>
            </p:cNvCxnSpPr>
            <p:nvPr/>
          </p:nvCxnSpPr>
          <p:spPr>
            <a:xfrm flipH="1" flipV="1">
              <a:off x="1803490" y="2434592"/>
              <a:ext cx="7522" cy="86673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33" idx="0"/>
            </p:cNvCxnSpPr>
            <p:nvPr/>
          </p:nvCxnSpPr>
          <p:spPr>
            <a:xfrm flipH="1" flipV="1">
              <a:off x="1933450" y="2531362"/>
              <a:ext cx="2230" cy="144397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35" idx="6"/>
            </p:cNvCxnSpPr>
            <p:nvPr/>
          </p:nvCxnSpPr>
          <p:spPr>
            <a:xfrm>
              <a:off x="1559985" y="3657444"/>
              <a:ext cx="111599" cy="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>
              <a:off x="2122357" y="3617465"/>
              <a:ext cx="111599" cy="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/>
            <p:nvPr/>
          </p:nvCxnSpPr>
          <p:spPr>
            <a:xfrm>
              <a:off x="1656580" y="3596970"/>
              <a:ext cx="111599" cy="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/>
            <p:nvPr/>
          </p:nvCxnSpPr>
          <p:spPr>
            <a:xfrm>
              <a:off x="2625055" y="4101701"/>
              <a:ext cx="111599" cy="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endCxn id="237" idx="1"/>
            </p:cNvCxnSpPr>
            <p:nvPr/>
          </p:nvCxnSpPr>
          <p:spPr>
            <a:xfrm flipV="1">
              <a:off x="2733697" y="3891632"/>
              <a:ext cx="198988" cy="3478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>
              <a:endCxn id="237" idx="3"/>
            </p:cNvCxnSpPr>
            <p:nvPr/>
          </p:nvCxnSpPr>
          <p:spPr>
            <a:xfrm flipV="1">
              <a:off x="2765610" y="4913575"/>
              <a:ext cx="167075" cy="4913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endCxn id="243" idx="0"/>
            </p:cNvCxnSpPr>
            <p:nvPr/>
          </p:nvCxnSpPr>
          <p:spPr>
            <a:xfrm flipH="1">
              <a:off x="2508691" y="4603201"/>
              <a:ext cx="2164" cy="113116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endCxn id="238" idx="0"/>
            </p:cNvCxnSpPr>
            <p:nvPr/>
          </p:nvCxnSpPr>
          <p:spPr>
            <a:xfrm flipH="1">
              <a:off x="1946274" y="4576561"/>
              <a:ext cx="459" cy="156827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>
              <a:stCxn id="242" idx="6"/>
            </p:cNvCxnSpPr>
            <p:nvPr/>
          </p:nvCxnSpPr>
          <p:spPr>
            <a:xfrm>
              <a:off x="1574103" y="4880296"/>
              <a:ext cx="111007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41" idx="6"/>
            </p:cNvCxnSpPr>
            <p:nvPr/>
          </p:nvCxnSpPr>
          <p:spPr>
            <a:xfrm>
              <a:off x="1553703" y="4298620"/>
              <a:ext cx="117881" cy="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>
              <a:endCxn id="236" idx="2"/>
            </p:cNvCxnSpPr>
            <p:nvPr/>
          </p:nvCxnSpPr>
          <p:spPr>
            <a:xfrm>
              <a:off x="1671584" y="4298620"/>
              <a:ext cx="81373" cy="458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23" name="Diamond 222"/>
            <p:cNvSpPr/>
            <p:nvPr/>
          </p:nvSpPr>
          <p:spPr>
            <a:xfrm>
              <a:off x="2145750" y="3087258"/>
              <a:ext cx="145073" cy="130727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4" name="Straight Arrow Connector 243"/>
          <p:cNvCxnSpPr/>
          <p:nvPr/>
        </p:nvCxnSpPr>
        <p:spPr>
          <a:xfrm>
            <a:off x="8548362" y="3572421"/>
            <a:ext cx="2217626" cy="14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Left Arrow 244"/>
          <p:cNvSpPr/>
          <p:nvPr/>
        </p:nvSpPr>
        <p:spPr>
          <a:xfrm>
            <a:off x="8257890" y="5687578"/>
            <a:ext cx="978408" cy="484632"/>
          </a:xfrm>
          <a:prstGeom prst="left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</a:t>
            </a:r>
          </a:p>
        </p:txBody>
      </p:sp>
      <p:sp>
        <p:nvSpPr>
          <p:cNvPr id="246" name="Right Arrow 245"/>
          <p:cNvSpPr/>
          <p:nvPr/>
        </p:nvSpPr>
        <p:spPr>
          <a:xfrm>
            <a:off x="10086690" y="5681683"/>
            <a:ext cx="978408" cy="484632"/>
          </a:xfrm>
          <a:prstGeom prst="rightArrow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Reserve</a:t>
            </a:r>
          </a:p>
        </p:txBody>
      </p:sp>
      <p:sp>
        <p:nvSpPr>
          <p:cNvPr id="247" name="Left Arrow 246"/>
          <p:cNvSpPr/>
          <p:nvPr/>
        </p:nvSpPr>
        <p:spPr>
          <a:xfrm rot="16200000">
            <a:off x="9477206" y="5714952"/>
            <a:ext cx="330909" cy="519254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TextBox 247"/>
          <p:cNvSpPr txBox="1"/>
          <p:nvPr/>
        </p:nvSpPr>
        <p:spPr>
          <a:xfrm>
            <a:off x="8553394" y="3947404"/>
            <a:ext cx="2279877" cy="938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Franklin Gothic Demi Cond" panose="020B0706030402020204" pitchFamily="34" charset="0"/>
              </a:rPr>
              <a:t>Depiction of the issue…</a:t>
            </a:r>
          </a:p>
          <a:p>
            <a:endParaRPr lang="en-US" sz="1100" dirty="0">
              <a:latin typeface="Franklin Gothic Demi Cond" panose="020B0706030402020204" pitchFamily="34" charset="0"/>
            </a:endParaRPr>
          </a:p>
          <a:p>
            <a:endParaRPr lang="en-US" sz="1100" dirty="0">
              <a:latin typeface="Franklin Gothic Demi Cond" panose="020B0706030402020204" pitchFamily="34" charset="0"/>
            </a:endParaRPr>
          </a:p>
          <a:p>
            <a:endParaRPr lang="en-US" sz="1100" dirty="0">
              <a:latin typeface="Franklin Gothic Demi Cond" panose="020B0706030402020204" pitchFamily="34" charset="0"/>
            </a:endParaRPr>
          </a:p>
          <a:p>
            <a:endParaRPr lang="en-US" sz="1100" dirty="0">
              <a:latin typeface="Franklin Gothic Demi Cond" panose="020B0706030402020204" pitchFamily="34" charset="0"/>
            </a:endParaRPr>
          </a:p>
        </p:txBody>
      </p:sp>
      <p:pic>
        <p:nvPicPr>
          <p:cNvPr id="249" name="Picture 248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89683" y="4990553"/>
            <a:ext cx="477244" cy="37666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TextBox 249"/>
          <p:cNvSpPr txBox="1"/>
          <p:nvPr/>
        </p:nvSpPr>
        <p:spPr>
          <a:xfrm>
            <a:off x="9741672" y="5005946"/>
            <a:ext cx="1091599" cy="3077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Franklin Gothic Demi Cond" panose="020B0706030402020204" pitchFamily="34" charset="0"/>
              </a:rPr>
              <a:t>Send report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85709" y="550309"/>
            <a:ext cx="3120190" cy="5486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2804889" y="1060663"/>
            <a:ext cx="836194" cy="590550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=8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961047" y="1277304"/>
            <a:ext cx="1195142" cy="4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79602" y="980886"/>
            <a:ext cx="1452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Report Status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2143626" y="3770190"/>
            <a:ext cx="33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!</a:t>
            </a:r>
          </a:p>
        </p:txBody>
      </p:sp>
      <p:sp>
        <p:nvSpPr>
          <p:cNvPr id="735" name="Left Arrow 734"/>
          <p:cNvSpPr/>
          <p:nvPr/>
        </p:nvSpPr>
        <p:spPr>
          <a:xfrm>
            <a:off x="832604" y="5487553"/>
            <a:ext cx="978408" cy="484632"/>
          </a:xfrm>
          <a:prstGeom prst="left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</a:t>
            </a:r>
          </a:p>
        </p:txBody>
      </p:sp>
      <p:sp>
        <p:nvSpPr>
          <p:cNvPr id="736" name="Right Arrow 735"/>
          <p:cNvSpPr/>
          <p:nvPr/>
        </p:nvSpPr>
        <p:spPr>
          <a:xfrm>
            <a:off x="2661404" y="5481658"/>
            <a:ext cx="978408" cy="484632"/>
          </a:xfrm>
          <a:prstGeom prst="rightArrow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Reserve</a:t>
            </a:r>
          </a:p>
        </p:txBody>
      </p:sp>
      <p:sp>
        <p:nvSpPr>
          <p:cNvPr id="149" name="Oval 148"/>
          <p:cNvSpPr/>
          <p:nvPr/>
        </p:nvSpPr>
        <p:spPr>
          <a:xfrm>
            <a:off x="1731358" y="2187559"/>
            <a:ext cx="472740" cy="419100"/>
          </a:xfrm>
          <a:prstGeom prst="ellipse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Oval 149"/>
          <p:cNvSpPr/>
          <p:nvPr/>
        </p:nvSpPr>
        <p:spPr>
          <a:xfrm>
            <a:off x="1731358" y="2789389"/>
            <a:ext cx="472740" cy="419100"/>
          </a:xfrm>
          <a:prstGeom prst="ellipse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1" name="Straight Arrow Connector 150"/>
          <p:cNvCxnSpPr/>
          <p:nvPr/>
        </p:nvCxnSpPr>
        <p:spPr>
          <a:xfrm flipV="1">
            <a:off x="1409905" y="1613904"/>
            <a:ext cx="9525" cy="3790950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9" idx="2"/>
          </p:cNvCxnSpPr>
          <p:nvPr/>
        </p:nvCxnSpPr>
        <p:spPr>
          <a:xfrm flipH="1">
            <a:off x="1417280" y="2397109"/>
            <a:ext cx="31407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1417280" y="2998939"/>
            <a:ext cx="31407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1715395" y="3791474"/>
            <a:ext cx="472740" cy="419100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3" name="Straight Connector 162"/>
          <p:cNvCxnSpPr/>
          <p:nvPr/>
        </p:nvCxnSpPr>
        <p:spPr>
          <a:xfrm flipH="1">
            <a:off x="1409905" y="4001024"/>
            <a:ext cx="31407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/>
          <p:cNvSpPr/>
          <p:nvPr/>
        </p:nvSpPr>
        <p:spPr>
          <a:xfrm>
            <a:off x="2250349" y="3882605"/>
            <a:ext cx="467501" cy="23683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+2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70003" y="3833948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4266609" y="550309"/>
            <a:ext cx="3120190" cy="5486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Oval 168"/>
          <p:cNvSpPr/>
          <p:nvPr/>
        </p:nvSpPr>
        <p:spPr>
          <a:xfrm>
            <a:off x="6385789" y="1060663"/>
            <a:ext cx="836194" cy="590550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=8</a:t>
            </a:r>
          </a:p>
        </p:txBody>
      </p:sp>
      <p:cxnSp>
        <p:nvCxnSpPr>
          <p:cNvPr id="170" name="Straight Connector 169"/>
          <p:cNvCxnSpPr/>
          <p:nvPr/>
        </p:nvCxnSpPr>
        <p:spPr>
          <a:xfrm flipH="1">
            <a:off x="4541947" y="1277304"/>
            <a:ext cx="1195142" cy="4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4460502" y="980886"/>
            <a:ext cx="1452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Report Status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5724526" y="3770190"/>
            <a:ext cx="33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!</a:t>
            </a:r>
          </a:p>
        </p:txBody>
      </p:sp>
      <p:sp>
        <p:nvSpPr>
          <p:cNvPr id="173" name="Left Arrow 172"/>
          <p:cNvSpPr/>
          <p:nvPr/>
        </p:nvSpPr>
        <p:spPr>
          <a:xfrm>
            <a:off x="4413504" y="5487553"/>
            <a:ext cx="978408" cy="484632"/>
          </a:xfrm>
          <a:prstGeom prst="left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</a:t>
            </a:r>
          </a:p>
        </p:txBody>
      </p:sp>
      <p:sp>
        <p:nvSpPr>
          <p:cNvPr id="174" name="Right Arrow 173"/>
          <p:cNvSpPr/>
          <p:nvPr/>
        </p:nvSpPr>
        <p:spPr>
          <a:xfrm>
            <a:off x="6242304" y="5481658"/>
            <a:ext cx="978408" cy="484632"/>
          </a:xfrm>
          <a:prstGeom prst="rightArrow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Reserve</a:t>
            </a:r>
          </a:p>
        </p:txBody>
      </p:sp>
      <p:sp>
        <p:nvSpPr>
          <p:cNvPr id="175" name="Oval 174"/>
          <p:cNvSpPr/>
          <p:nvPr/>
        </p:nvSpPr>
        <p:spPr>
          <a:xfrm>
            <a:off x="5312258" y="2187559"/>
            <a:ext cx="472740" cy="419100"/>
          </a:xfrm>
          <a:prstGeom prst="ellipse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Oval 175"/>
          <p:cNvSpPr/>
          <p:nvPr/>
        </p:nvSpPr>
        <p:spPr>
          <a:xfrm>
            <a:off x="5312258" y="2789389"/>
            <a:ext cx="472740" cy="419100"/>
          </a:xfrm>
          <a:prstGeom prst="ellipse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7" name="Straight Arrow Connector 176"/>
          <p:cNvCxnSpPr/>
          <p:nvPr/>
        </p:nvCxnSpPr>
        <p:spPr>
          <a:xfrm flipV="1">
            <a:off x="4990805" y="1613904"/>
            <a:ext cx="9525" cy="3790950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175" idx="2"/>
          </p:cNvCxnSpPr>
          <p:nvPr/>
        </p:nvCxnSpPr>
        <p:spPr>
          <a:xfrm flipH="1">
            <a:off x="4998180" y="2397109"/>
            <a:ext cx="31407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>
            <a:off x="4998180" y="2998939"/>
            <a:ext cx="31407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/>
          <p:cNvSpPr/>
          <p:nvPr/>
        </p:nvSpPr>
        <p:spPr>
          <a:xfrm>
            <a:off x="5296295" y="3791474"/>
            <a:ext cx="472740" cy="419100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1" name="Straight Connector 180"/>
          <p:cNvCxnSpPr/>
          <p:nvPr/>
        </p:nvCxnSpPr>
        <p:spPr>
          <a:xfrm flipH="1">
            <a:off x="4990805" y="4001024"/>
            <a:ext cx="31407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/>
          <p:cNvSpPr/>
          <p:nvPr/>
        </p:nvSpPr>
        <p:spPr>
          <a:xfrm>
            <a:off x="5831249" y="3882605"/>
            <a:ext cx="467501" cy="23683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+2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5350903" y="3833948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931" name="TextBox 930"/>
          <p:cNvSpPr txBox="1"/>
          <p:nvPr/>
        </p:nvSpPr>
        <p:spPr>
          <a:xfrm>
            <a:off x="4896515" y="2380403"/>
            <a:ext cx="2279877" cy="1341656"/>
          </a:xfrm>
          <a:prstGeom prst="wedgeEllipse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Franklin Gothic Demi Cond" panose="020B0706030402020204" pitchFamily="34" charset="0"/>
              </a:rPr>
              <a:t>This issue has been fixed and maintenance person found it urgent.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8418563" y="4308707"/>
            <a:ext cx="1992989" cy="605909"/>
          </a:xfrm>
          <a:prstGeom prst="wedgeEllipse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Franklin Gothic Demi Cond" panose="020B0706030402020204" pitchFamily="34" charset="0"/>
              </a:rPr>
              <a:t>Take a depictive picture of the issue</a:t>
            </a:r>
          </a:p>
        </p:txBody>
      </p:sp>
    </p:spTree>
    <p:extLst>
      <p:ext uri="{BB962C8B-B14F-4D97-AF65-F5344CB8AC3E}">
        <p14:creationId xmlns:p14="http://schemas.microsoft.com/office/powerpoint/2010/main" val="3966236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685709" y="550309"/>
            <a:ext cx="3120190" cy="5486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2804889" y="1060663"/>
            <a:ext cx="836194" cy="590550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=8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961047" y="1277304"/>
            <a:ext cx="1195142" cy="4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79602" y="980886"/>
            <a:ext cx="1452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Report Status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2143626" y="3770190"/>
            <a:ext cx="33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!</a:t>
            </a:r>
          </a:p>
        </p:txBody>
      </p:sp>
      <p:sp>
        <p:nvSpPr>
          <p:cNvPr id="735" name="Left Arrow 734"/>
          <p:cNvSpPr/>
          <p:nvPr/>
        </p:nvSpPr>
        <p:spPr>
          <a:xfrm>
            <a:off x="832604" y="5487553"/>
            <a:ext cx="978408" cy="484632"/>
          </a:xfrm>
          <a:prstGeom prst="left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</a:t>
            </a:r>
          </a:p>
        </p:txBody>
      </p:sp>
      <p:sp>
        <p:nvSpPr>
          <p:cNvPr id="736" name="Right Arrow 735"/>
          <p:cNvSpPr/>
          <p:nvPr/>
        </p:nvSpPr>
        <p:spPr>
          <a:xfrm>
            <a:off x="2661404" y="5481658"/>
            <a:ext cx="978408" cy="484632"/>
          </a:xfrm>
          <a:prstGeom prst="rightArrow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Reserve</a:t>
            </a:r>
          </a:p>
        </p:txBody>
      </p:sp>
      <p:sp>
        <p:nvSpPr>
          <p:cNvPr id="149" name="Oval 148"/>
          <p:cNvSpPr/>
          <p:nvPr/>
        </p:nvSpPr>
        <p:spPr>
          <a:xfrm>
            <a:off x="1731358" y="2187559"/>
            <a:ext cx="472740" cy="419100"/>
          </a:xfrm>
          <a:prstGeom prst="ellipse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Oval 149"/>
          <p:cNvSpPr/>
          <p:nvPr/>
        </p:nvSpPr>
        <p:spPr>
          <a:xfrm>
            <a:off x="1731358" y="2789389"/>
            <a:ext cx="472740" cy="419100"/>
          </a:xfrm>
          <a:prstGeom prst="ellipse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1" name="Straight Arrow Connector 150"/>
          <p:cNvCxnSpPr/>
          <p:nvPr/>
        </p:nvCxnSpPr>
        <p:spPr>
          <a:xfrm flipV="1">
            <a:off x="1409905" y="1613904"/>
            <a:ext cx="9525" cy="3790950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9" idx="2"/>
          </p:cNvCxnSpPr>
          <p:nvPr/>
        </p:nvCxnSpPr>
        <p:spPr>
          <a:xfrm flipH="1">
            <a:off x="1417280" y="2397109"/>
            <a:ext cx="31407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1417280" y="2998939"/>
            <a:ext cx="31407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1715395" y="3791474"/>
            <a:ext cx="472740" cy="419100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3" name="Straight Connector 162"/>
          <p:cNvCxnSpPr/>
          <p:nvPr/>
        </p:nvCxnSpPr>
        <p:spPr>
          <a:xfrm flipH="1">
            <a:off x="1409905" y="4001024"/>
            <a:ext cx="31407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/>
          <p:cNvSpPr/>
          <p:nvPr/>
        </p:nvSpPr>
        <p:spPr>
          <a:xfrm>
            <a:off x="2250349" y="3882605"/>
            <a:ext cx="467501" cy="23683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+2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70003" y="3833948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4266609" y="550309"/>
            <a:ext cx="3120190" cy="5486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Oval 168"/>
          <p:cNvSpPr/>
          <p:nvPr/>
        </p:nvSpPr>
        <p:spPr>
          <a:xfrm>
            <a:off x="6385789" y="1060663"/>
            <a:ext cx="836194" cy="590550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=8</a:t>
            </a:r>
          </a:p>
        </p:txBody>
      </p:sp>
      <p:cxnSp>
        <p:nvCxnSpPr>
          <p:cNvPr id="170" name="Straight Connector 169"/>
          <p:cNvCxnSpPr/>
          <p:nvPr/>
        </p:nvCxnSpPr>
        <p:spPr>
          <a:xfrm flipH="1">
            <a:off x="4541947" y="1277304"/>
            <a:ext cx="1195142" cy="4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4460502" y="980886"/>
            <a:ext cx="1452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Report Status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5724526" y="3770190"/>
            <a:ext cx="33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!</a:t>
            </a:r>
          </a:p>
        </p:txBody>
      </p:sp>
      <p:sp>
        <p:nvSpPr>
          <p:cNvPr id="173" name="Left Arrow 172"/>
          <p:cNvSpPr/>
          <p:nvPr/>
        </p:nvSpPr>
        <p:spPr>
          <a:xfrm>
            <a:off x="4413504" y="5487553"/>
            <a:ext cx="978408" cy="484632"/>
          </a:xfrm>
          <a:prstGeom prst="left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</a:t>
            </a:r>
          </a:p>
        </p:txBody>
      </p:sp>
      <p:sp>
        <p:nvSpPr>
          <p:cNvPr id="174" name="Right Arrow 173"/>
          <p:cNvSpPr/>
          <p:nvPr/>
        </p:nvSpPr>
        <p:spPr>
          <a:xfrm>
            <a:off x="6242304" y="5481658"/>
            <a:ext cx="978408" cy="484632"/>
          </a:xfrm>
          <a:prstGeom prst="rightArrow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Reserve</a:t>
            </a:r>
          </a:p>
        </p:txBody>
      </p:sp>
      <p:sp>
        <p:nvSpPr>
          <p:cNvPr id="175" name="Oval 174"/>
          <p:cNvSpPr/>
          <p:nvPr/>
        </p:nvSpPr>
        <p:spPr>
          <a:xfrm>
            <a:off x="5312258" y="2187559"/>
            <a:ext cx="472740" cy="419100"/>
          </a:xfrm>
          <a:prstGeom prst="ellipse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Oval 175"/>
          <p:cNvSpPr/>
          <p:nvPr/>
        </p:nvSpPr>
        <p:spPr>
          <a:xfrm>
            <a:off x="5312258" y="2789389"/>
            <a:ext cx="472740" cy="419100"/>
          </a:xfrm>
          <a:prstGeom prst="ellipse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7" name="Straight Arrow Connector 176"/>
          <p:cNvCxnSpPr/>
          <p:nvPr/>
        </p:nvCxnSpPr>
        <p:spPr>
          <a:xfrm flipV="1">
            <a:off x="4990805" y="1613904"/>
            <a:ext cx="9525" cy="3790950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175" idx="2"/>
          </p:cNvCxnSpPr>
          <p:nvPr/>
        </p:nvCxnSpPr>
        <p:spPr>
          <a:xfrm flipH="1">
            <a:off x="4998180" y="2397109"/>
            <a:ext cx="31407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>
            <a:off x="4998180" y="2998939"/>
            <a:ext cx="31407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/>
          <p:cNvSpPr/>
          <p:nvPr/>
        </p:nvSpPr>
        <p:spPr>
          <a:xfrm>
            <a:off x="5296295" y="3791474"/>
            <a:ext cx="472740" cy="419100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1" name="Straight Connector 180"/>
          <p:cNvCxnSpPr/>
          <p:nvPr/>
        </p:nvCxnSpPr>
        <p:spPr>
          <a:xfrm flipH="1">
            <a:off x="4990805" y="4001024"/>
            <a:ext cx="31407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/>
          <p:cNvSpPr/>
          <p:nvPr/>
        </p:nvSpPr>
        <p:spPr>
          <a:xfrm>
            <a:off x="5831249" y="3882605"/>
            <a:ext cx="467501" cy="23683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+2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5350903" y="3833948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931" name="TextBox 930"/>
          <p:cNvSpPr txBox="1"/>
          <p:nvPr/>
        </p:nvSpPr>
        <p:spPr>
          <a:xfrm>
            <a:off x="4957289" y="2278134"/>
            <a:ext cx="2279877" cy="605909"/>
          </a:xfrm>
          <a:prstGeom prst="wedgeEllipse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Franklin Gothic Demi Cond" panose="020B0706030402020204" pitchFamily="34" charset="0"/>
              </a:rPr>
              <a:t>This issue is assigned and under process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86416" y="1715510"/>
            <a:ext cx="2279877" cy="605909"/>
          </a:xfrm>
          <a:prstGeom prst="wedgeEllipse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Franklin Gothic Demi Cond" panose="020B0706030402020204" pitchFamily="34" charset="0"/>
              </a:rPr>
              <a:t>This issue has not yet been assigned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237191" y="550309"/>
            <a:ext cx="3120190" cy="5486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10396860" y="1008682"/>
            <a:ext cx="836194" cy="590550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</a:t>
            </a:r>
          </a:p>
        </p:txBody>
      </p:sp>
      <p:sp>
        <p:nvSpPr>
          <p:cNvPr id="86" name="Oval 85"/>
          <p:cNvSpPr/>
          <p:nvPr/>
        </p:nvSpPr>
        <p:spPr>
          <a:xfrm>
            <a:off x="10051707" y="3028563"/>
            <a:ext cx="472740" cy="419100"/>
          </a:xfrm>
          <a:prstGeom prst="ellipse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10051707" y="3630393"/>
            <a:ext cx="472740" cy="419100"/>
          </a:xfrm>
          <a:prstGeom prst="ellipse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9737629" y="1734918"/>
            <a:ext cx="9525" cy="3790950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9510785" y="2160034"/>
            <a:ext cx="472740" cy="419100"/>
          </a:xfrm>
          <a:prstGeom prst="ellipse">
            <a:avLst/>
          </a:prstGeom>
          <a:solidFill>
            <a:schemeClr val="accent3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Straight Connector 89"/>
          <p:cNvCxnSpPr>
            <a:stCxn id="86" idx="2"/>
          </p:cNvCxnSpPr>
          <p:nvPr/>
        </p:nvCxnSpPr>
        <p:spPr>
          <a:xfrm flipH="1">
            <a:off x="9737629" y="3238113"/>
            <a:ext cx="31407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9737629" y="3839943"/>
            <a:ext cx="31407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9" idx="2"/>
          </p:cNvCxnSpPr>
          <p:nvPr/>
        </p:nvCxnSpPr>
        <p:spPr>
          <a:xfrm flipH="1">
            <a:off x="8794654" y="2369584"/>
            <a:ext cx="7161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8780117" y="2068293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Today</a:t>
            </a:r>
          </a:p>
        </p:txBody>
      </p:sp>
      <p:sp>
        <p:nvSpPr>
          <p:cNvPr id="94" name="Oval 93"/>
          <p:cNvSpPr/>
          <p:nvPr/>
        </p:nvSpPr>
        <p:spPr>
          <a:xfrm>
            <a:off x="9625840" y="3318873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9616315" y="4441773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9624207" y="5233060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9050582" y="4782917"/>
            <a:ext cx="304032" cy="269535"/>
          </a:xfrm>
          <a:prstGeom prst="ellipse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Connector 97"/>
          <p:cNvCxnSpPr/>
          <p:nvPr/>
        </p:nvCxnSpPr>
        <p:spPr>
          <a:xfrm flipH="1">
            <a:off x="9353746" y="4913094"/>
            <a:ext cx="393408" cy="317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Left Arrow 98"/>
          <p:cNvSpPr/>
          <p:nvPr/>
        </p:nvSpPr>
        <p:spPr>
          <a:xfrm>
            <a:off x="8376216" y="5468157"/>
            <a:ext cx="978408" cy="484632"/>
          </a:xfrm>
          <a:prstGeom prst="left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Reserve</a:t>
            </a:r>
          </a:p>
        </p:txBody>
      </p:sp>
      <p:sp>
        <p:nvSpPr>
          <p:cNvPr id="100" name="Right Arrow 99"/>
          <p:cNvSpPr/>
          <p:nvPr/>
        </p:nvSpPr>
        <p:spPr>
          <a:xfrm>
            <a:off x="10205016" y="5462262"/>
            <a:ext cx="978408" cy="484632"/>
          </a:xfrm>
          <a:prstGeom prst="rightArrow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065077" y="2686558"/>
            <a:ext cx="2118347" cy="605909"/>
          </a:xfrm>
          <a:prstGeom prst="wedgeEllipse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Franklin Gothic Demi Cond" panose="020B0706030402020204" pitchFamily="34" charset="0"/>
              </a:rPr>
              <a:t>You used public transportation. Nice! +1</a:t>
            </a:r>
          </a:p>
        </p:txBody>
      </p:sp>
    </p:spTree>
    <p:extLst>
      <p:ext uri="{BB962C8B-B14F-4D97-AF65-F5344CB8AC3E}">
        <p14:creationId xmlns:p14="http://schemas.microsoft.com/office/powerpoint/2010/main" val="2147961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21" y="405775"/>
            <a:ext cx="3121423" cy="5486876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512541" y="455059"/>
            <a:ext cx="3120190" cy="5486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72210" y="913432"/>
            <a:ext cx="836194" cy="590550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</a:t>
            </a:r>
          </a:p>
        </p:txBody>
      </p:sp>
      <p:sp>
        <p:nvSpPr>
          <p:cNvPr id="86" name="Oval 85"/>
          <p:cNvSpPr/>
          <p:nvPr/>
        </p:nvSpPr>
        <p:spPr>
          <a:xfrm>
            <a:off x="3327057" y="2933313"/>
            <a:ext cx="472740" cy="419100"/>
          </a:xfrm>
          <a:prstGeom prst="ellipse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3327057" y="3535143"/>
            <a:ext cx="472740" cy="419100"/>
          </a:xfrm>
          <a:prstGeom prst="ellipse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3012979" y="1639668"/>
            <a:ext cx="9525" cy="3790950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2786135" y="2064784"/>
            <a:ext cx="472740" cy="419100"/>
          </a:xfrm>
          <a:prstGeom prst="ellipse">
            <a:avLst/>
          </a:prstGeom>
          <a:solidFill>
            <a:schemeClr val="accent3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Straight Connector 89"/>
          <p:cNvCxnSpPr>
            <a:stCxn id="86" idx="2"/>
          </p:cNvCxnSpPr>
          <p:nvPr/>
        </p:nvCxnSpPr>
        <p:spPr>
          <a:xfrm flipH="1">
            <a:off x="3012979" y="3142863"/>
            <a:ext cx="31407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3012979" y="3744693"/>
            <a:ext cx="31407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9" idx="2"/>
          </p:cNvCxnSpPr>
          <p:nvPr/>
        </p:nvCxnSpPr>
        <p:spPr>
          <a:xfrm flipH="1">
            <a:off x="2070004" y="2274334"/>
            <a:ext cx="7161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055467" y="1973043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Today</a:t>
            </a:r>
          </a:p>
        </p:txBody>
      </p:sp>
      <p:sp>
        <p:nvSpPr>
          <p:cNvPr id="94" name="Oval 93"/>
          <p:cNvSpPr/>
          <p:nvPr/>
        </p:nvSpPr>
        <p:spPr>
          <a:xfrm>
            <a:off x="2901190" y="3223623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2891665" y="4346523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2899557" y="5137810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2325932" y="4687667"/>
            <a:ext cx="304032" cy="269535"/>
          </a:xfrm>
          <a:prstGeom prst="ellipse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Connector 97"/>
          <p:cNvCxnSpPr/>
          <p:nvPr/>
        </p:nvCxnSpPr>
        <p:spPr>
          <a:xfrm flipH="1">
            <a:off x="2629096" y="4817844"/>
            <a:ext cx="393408" cy="317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Left Arrow 98"/>
          <p:cNvSpPr/>
          <p:nvPr/>
        </p:nvSpPr>
        <p:spPr>
          <a:xfrm>
            <a:off x="1651566" y="5372907"/>
            <a:ext cx="978408" cy="484632"/>
          </a:xfrm>
          <a:prstGeom prst="left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Reserve</a:t>
            </a:r>
          </a:p>
        </p:txBody>
      </p:sp>
      <p:sp>
        <p:nvSpPr>
          <p:cNvPr id="100" name="Right Arrow 99"/>
          <p:cNvSpPr/>
          <p:nvPr/>
        </p:nvSpPr>
        <p:spPr>
          <a:xfrm>
            <a:off x="3480366" y="5367012"/>
            <a:ext cx="978408" cy="484632"/>
          </a:xfrm>
          <a:prstGeom prst="rightArrow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840383" y="3299353"/>
            <a:ext cx="2118347" cy="1320016"/>
          </a:xfrm>
          <a:prstGeom prst="wedgeEllipse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Franklin Gothic Demi Cond" panose="020B0706030402020204" pitchFamily="34" charset="0"/>
              </a:rPr>
              <a:t>How was your reservation for the U362 on Mon 20.11.2016?</a:t>
            </a:r>
          </a:p>
          <a:p>
            <a:r>
              <a:rPr lang="en-US" sz="1100" dirty="0">
                <a:latin typeface="Franklin Gothic Demi Cond" panose="020B0706030402020204" pitchFamily="34" charset="0"/>
              </a:rPr>
              <a:t>Space:</a:t>
            </a:r>
          </a:p>
          <a:p>
            <a:r>
              <a:rPr lang="en-US" sz="1100" dirty="0">
                <a:latin typeface="Franklin Gothic Demi Cond" panose="020B0706030402020204" pitchFamily="34" charset="0"/>
              </a:rPr>
              <a:t>Refreshments: 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72598" y="4059212"/>
            <a:ext cx="592537" cy="113913"/>
            <a:chOff x="7322738" y="2955734"/>
            <a:chExt cx="1396039" cy="187129"/>
          </a:xfrm>
        </p:grpSpPr>
        <p:sp>
          <p:nvSpPr>
            <p:cNvPr id="54" name="5-Point Star 53"/>
            <p:cNvSpPr/>
            <p:nvPr/>
          </p:nvSpPr>
          <p:spPr>
            <a:xfrm>
              <a:off x="7322738" y="2959483"/>
              <a:ext cx="171298" cy="178825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5-Point Star 54"/>
            <p:cNvSpPr/>
            <p:nvPr/>
          </p:nvSpPr>
          <p:spPr>
            <a:xfrm>
              <a:off x="7627734" y="2955734"/>
              <a:ext cx="171298" cy="178825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5-Point Star 55"/>
            <p:cNvSpPr/>
            <p:nvPr/>
          </p:nvSpPr>
          <p:spPr>
            <a:xfrm>
              <a:off x="7940278" y="2964038"/>
              <a:ext cx="171298" cy="178825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5-Point Star 56"/>
            <p:cNvSpPr/>
            <p:nvPr/>
          </p:nvSpPr>
          <p:spPr>
            <a:xfrm>
              <a:off x="8236744" y="2964038"/>
              <a:ext cx="171298" cy="178825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5-Point Star 57"/>
            <p:cNvSpPr/>
            <p:nvPr/>
          </p:nvSpPr>
          <p:spPr>
            <a:xfrm>
              <a:off x="8547479" y="2964038"/>
              <a:ext cx="171298" cy="178825"/>
            </a:xfrm>
            <a:prstGeom prst="star5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072598" y="4231813"/>
            <a:ext cx="592537" cy="113913"/>
            <a:chOff x="7322738" y="2955734"/>
            <a:chExt cx="1396039" cy="187129"/>
          </a:xfrm>
        </p:grpSpPr>
        <p:sp>
          <p:nvSpPr>
            <p:cNvPr id="70" name="5-Point Star 69"/>
            <p:cNvSpPr/>
            <p:nvPr/>
          </p:nvSpPr>
          <p:spPr>
            <a:xfrm>
              <a:off x="7322738" y="2959483"/>
              <a:ext cx="171298" cy="178825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5-Point Star 70"/>
            <p:cNvSpPr/>
            <p:nvPr/>
          </p:nvSpPr>
          <p:spPr>
            <a:xfrm>
              <a:off x="7627734" y="2955734"/>
              <a:ext cx="171298" cy="178825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5-Point Star 71"/>
            <p:cNvSpPr/>
            <p:nvPr/>
          </p:nvSpPr>
          <p:spPr>
            <a:xfrm>
              <a:off x="7940278" y="2964038"/>
              <a:ext cx="171298" cy="178825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5-Point Star 72"/>
            <p:cNvSpPr/>
            <p:nvPr/>
          </p:nvSpPr>
          <p:spPr>
            <a:xfrm>
              <a:off x="8236744" y="2964038"/>
              <a:ext cx="171298" cy="178825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5-Point Star 73"/>
            <p:cNvSpPr/>
            <p:nvPr/>
          </p:nvSpPr>
          <p:spPr>
            <a:xfrm>
              <a:off x="8547479" y="2964038"/>
              <a:ext cx="171298" cy="178825"/>
            </a:xfrm>
            <a:prstGeom prst="star5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 74"/>
          <p:cNvSpPr/>
          <p:nvPr/>
        </p:nvSpPr>
        <p:spPr>
          <a:xfrm>
            <a:off x="4942644" y="480423"/>
            <a:ext cx="3120190" cy="5486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7102313" y="938796"/>
            <a:ext cx="836194" cy="590550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</a:t>
            </a:r>
          </a:p>
        </p:txBody>
      </p:sp>
      <p:sp>
        <p:nvSpPr>
          <p:cNvPr id="77" name="Oval 76"/>
          <p:cNvSpPr/>
          <p:nvPr/>
        </p:nvSpPr>
        <p:spPr>
          <a:xfrm>
            <a:off x="6757160" y="2958677"/>
            <a:ext cx="472740" cy="419100"/>
          </a:xfrm>
          <a:prstGeom prst="ellipse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757160" y="3560507"/>
            <a:ext cx="472740" cy="419100"/>
          </a:xfrm>
          <a:prstGeom prst="ellipse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6443082" y="1665032"/>
            <a:ext cx="9525" cy="3790950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6216238" y="2090148"/>
            <a:ext cx="472740" cy="419100"/>
          </a:xfrm>
          <a:prstGeom prst="ellipse">
            <a:avLst/>
          </a:prstGeom>
          <a:solidFill>
            <a:schemeClr val="accent3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Connector 80"/>
          <p:cNvCxnSpPr>
            <a:stCxn id="77" idx="2"/>
          </p:cNvCxnSpPr>
          <p:nvPr/>
        </p:nvCxnSpPr>
        <p:spPr>
          <a:xfrm flipH="1">
            <a:off x="6443082" y="3168227"/>
            <a:ext cx="31407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6443082" y="3770057"/>
            <a:ext cx="31407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80" idx="2"/>
          </p:cNvCxnSpPr>
          <p:nvPr/>
        </p:nvCxnSpPr>
        <p:spPr>
          <a:xfrm flipH="1">
            <a:off x="5500107" y="2299698"/>
            <a:ext cx="7161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485570" y="1998407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Today</a:t>
            </a:r>
          </a:p>
        </p:txBody>
      </p:sp>
      <p:sp>
        <p:nvSpPr>
          <p:cNvPr id="104" name="Oval 103"/>
          <p:cNvSpPr/>
          <p:nvPr/>
        </p:nvSpPr>
        <p:spPr>
          <a:xfrm>
            <a:off x="6331293" y="3248987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6321768" y="4371887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6329660" y="5163174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5756035" y="4713031"/>
            <a:ext cx="304032" cy="269535"/>
          </a:xfrm>
          <a:prstGeom prst="ellipse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6059199" y="4843208"/>
            <a:ext cx="393408" cy="317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Left Arrow 108"/>
          <p:cNvSpPr/>
          <p:nvPr/>
        </p:nvSpPr>
        <p:spPr>
          <a:xfrm>
            <a:off x="5081669" y="5398271"/>
            <a:ext cx="978408" cy="484632"/>
          </a:xfrm>
          <a:prstGeom prst="left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Reserve</a:t>
            </a:r>
          </a:p>
        </p:txBody>
      </p:sp>
      <p:sp>
        <p:nvSpPr>
          <p:cNvPr id="110" name="Right Arrow 109"/>
          <p:cNvSpPr/>
          <p:nvPr/>
        </p:nvSpPr>
        <p:spPr>
          <a:xfrm>
            <a:off x="6910469" y="5392376"/>
            <a:ext cx="978408" cy="484632"/>
          </a:xfrm>
          <a:prstGeom prst="rightArrow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039002" y="1347668"/>
            <a:ext cx="2118347" cy="735747"/>
          </a:xfrm>
          <a:prstGeom prst="wedgeEllipse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Franklin Gothic Demi Cond" panose="020B0706030402020204" pitchFamily="34" charset="0"/>
              </a:rPr>
              <a:t>How you feeling at the moment?</a:t>
            </a:r>
          </a:p>
        </p:txBody>
      </p:sp>
      <p:sp>
        <p:nvSpPr>
          <p:cNvPr id="124" name="Oval 123"/>
          <p:cNvSpPr/>
          <p:nvPr/>
        </p:nvSpPr>
        <p:spPr>
          <a:xfrm>
            <a:off x="9708795" y="2484236"/>
            <a:ext cx="480596" cy="269535"/>
          </a:xfrm>
          <a:prstGeom prst="ellipse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8717439" y="2605536"/>
            <a:ext cx="1982712" cy="129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9075587" y="3259502"/>
            <a:ext cx="480596" cy="269535"/>
          </a:xfrm>
          <a:prstGeom prst="ellipse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8717439" y="3393172"/>
            <a:ext cx="1982712" cy="102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Picture 1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495" y="3210357"/>
            <a:ext cx="88780" cy="337364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8359161" y="3262367"/>
            <a:ext cx="564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Cold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0710410" y="3273533"/>
            <a:ext cx="5018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Warm</a:t>
            </a:r>
          </a:p>
        </p:txBody>
      </p:sp>
      <p:sp>
        <p:nvSpPr>
          <p:cNvPr id="135" name="Oval 134"/>
          <p:cNvSpPr/>
          <p:nvPr/>
        </p:nvSpPr>
        <p:spPr>
          <a:xfrm>
            <a:off x="9232780" y="2879678"/>
            <a:ext cx="480596" cy="269535"/>
          </a:xfrm>
          <a:prstGeom prst="ellipse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6" name="Straight Arrow Connector 135"/>
          <p:cNvCxnSpPr/>
          <p:nvPr/>
        </p:nvCxnSpPr>
        <p:spPr>
          <a:xfrm>
            <a:off x="8717439" y="2999962"/>
            <a:ext cx="1982712" cy="129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Smiley Face 136"/>
          <p:cNvSpPr/>
          <p:nvPr/>
        </p:nvSpPr>
        <p:spPr>
          <a:xfrm>
            <a:off x="9842077" y="2537579"/>
            <a:ext cx="209744" cy="158075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10693339" y="2491268"/>
            <a:ext cx="648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Amazing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9473078" y="3198259"/>
            <a:ext cx="640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Perfect</a:t>
            </a:r>
          </a:p>
        </p:txBody>
      </p:sp>
      <p:sp>
        <p:nvSpPr>
          <p:cNvPr id="9" name="Sun 8"/>
          <p:cNvSpPr/>
          <p:nvPr/>
        </p:nvSpPr>
        <p:spPr>
          <a:xfrm>
            <a:off x="9339631" y="2904738"/>
            <a:ext cx="209744" cy="209550"/>
          </a:xfrm>
          <a:prstGeom prst="sun">
            <a:avLst/>
          </a:prstGeom>
          <a:solidFill>
            <a:srgbClr val="FFFF00"/>
          </a:solidFill>
          <a:ln>
            <a:solidFill>
              <a:srgbClr val="FFFF00">
                <a:alpha val="3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8300281" y="2409474"/>
            <a:ext cx="648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Not great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8345373" y="2820481"/>
            <a:ext cx="648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Too </a:t>
            </a:r>
          </a:p>
          <a:p>
            <a:r>
              <a:rPr lang="en-US" sz="11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dark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10724052" y="2800043"/>
            <a:ext cx="648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Too</a:t>
            </a:r>
          </a:p>
          <a:p>
            <a:r>
              <a:rPr lang="en-US" sz="11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bright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9482312" y="2817092"/>
            <a:ext cx="640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Perfect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9232780" y="5056502"/>
            <a:ext cx="1091599" cy="3077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Franklin Gothic Demi Cond" panose="020B0706030402020204" pitchFamily="34" charset="0"/>
              </a:rPr>
              <a:t>  Submit   +2</a:t>
            </a:r>
          </a:p>
        </p:txBody>
      </p:sp>
      <p:sp>
        <p:nvSpPr>
          <p:cNvPr id="145" name="Oval 144"/>
          <p:cNvSpPr/>
          <p:nvPr/>
        </p:nvSpPr>
        <p:spPr>
          <a:xfrm>
            <a:off x="2669449" y="4358855"/>
            <a:ext cx="467501" cy="23683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+2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681475" y="4017912"/>
            <a:ext cx="2279877" cy="938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Franklin Gothic Demi Cond" panose="020B0706030402020204" pitchFamily="34" charset="0"/>
              </a:rPr>
              <a:t>Comment…</a:t>
            </a:r>
          </a:p>
          <a:p>
            <a:endParaRPr lang="en-US" sz="1100" dirty="0">
              <a:latin typeface="Franklin Gothic Demi Cond" panose="020B0706030402020204" pitchFamily="34" charset="0"/>
            </a:endParaRPr>
          </a:p>
          <a:p>
            <a:endParaRPr lang="en-US" sz="1100" dirty="0">
              <a:latin typeface="Franklin Gothic Demi Cond" panose="020B0706030402020204" pitchFamily="34" charset="0"/>
            </a:endParaRPr>
          </a:p>
          <a:p>
            <a:endParaRPr lang="en-US" sz="1100" dirty="0">
              <a:latin typeface="Franklin Gothic Demi Cond" panose="020B0706030402020204" pitchFamily="34" charset="0"/>
            </a:endParaRPr>
          </a:p>
          <a:p>
            <a:endParaRPr lang="en-US" sz="1100" dirty="0">
              <a:latin typeface="Franklin Gothic Demi Cond" panose="020B0706030402020204" pitchFamily="34" charset="0"/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9075587" y="3621452"/>
            <a:ext cx="480596" cy="269535"/>
          </a:xfrm>
          <a:prstGeom prst="ellipse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8" name="Straight Arrow Connector 147"/>
          <p:cNvCxnSpPr/>
          <p:nvPr/>
        </p:nvCxnSpPr>
        <p:spPr>
          <a:xfrm flipV="1">
            <a:off x="8717439" y="3755122"/>
            <a:ext cx="1982712" cy="102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359161" y="3560209"/>
            <a:ext cx="5642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Not</a:t>
            </a:r>
          </a:p>
          <a:p>
            <a:r>
              <a:rPr lang="en-US" sz="11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fresh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0710410" y="3635483"/>
            <a:ext cx="5018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Draft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9501653" y="3560209"/>
            <a:ext cx="640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Fresh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93665" y="3646519"/>
            <a:ext cx="244439" cy="2028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7909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4339</TotalTime>
  <Words>310</Words>
  <Application>Microsoft Office PowerPoint</Application>
  <PresentationFormat>Laajakuva</PresentationFormat>
  <Paragraphs>164</Paragraphs>
  <Slides>8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Franklin Gothic Demi Cond</vt:lpstr>
      <vt:lpstr>Wingdings</vt:lpstr>
      <vt:lpstr>Office Theme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Company>Aalto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Tukia Toni</dc:creator>
  <cp:lastModifiedBy>Toni Tukia</cp:lastModifiedBy>
  <cp:revision>46</cp:revision>
  <dcterms:created xsi:type="dcterms:W3CDTF">2016-11-22T11:28:18Z</dcterms:created>
  <dcterms:modified xsi:type="dcterms:W3CDTF">2016-11-25T21:52:18Z</dcterms:modified>
</cp:coreProperties>
</file>