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653-D7EC-42BE-A61F-F4EF081DEA1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7E3A-21FD-470D-BA1D-07200DDE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242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building</a:t>
            </a:r>
          </a:p>
          <a:p>
            <a:pPr algn="ctr"/>
            <a:r>
              <a:rPr lang="en-US" dirty="0"/>
              <a:t>Our solution</a:t>
            </a:r>
          </a:p>
          <a:p>
            <a:pPr algn="ctr"/>
            <a:r>
              <a:rPr lang="en-US" dirty="0"/>
              <a:t>You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337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8006" y="1035889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7" name="Oval 6"/>
          <p:cNvSpPr/>
          <p:nvPr/>
        </p:nvSpPr>
        <p:spPr>
          <a:xfrm>
            <a:off x="5752853" y="3055770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52853" y="3657600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38775" y="1762125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11931" y="2187241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5438775" y="3265320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38775" y="3867150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/>
        </p:nvCxnSpPr>
        <p:spPr>
          <a:xfrm flipH="1">
            <a:off x="4495800" y="2396791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263" y="209550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18" name="Oval 17"/>
          <p:cNvSpPr/>
          <p:nvPr/>
        </p:nvSpPr>
        <p:spPr>
          <a:xfrm>
            <a:off x="5326986" y="334608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17461" y="446898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25353" y="526026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51728" y="4810124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054892" y="4940301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4077362" y="5495364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906162" y="5489469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3734" y="575360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92914" y="1085714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33" name="Oval 32"/>
          <p:cNvSpPr/>
          <p:nvPr/>
        </p:nvSpPr>
        <p:spPr>
          <a:xfrm>
            <a:off x="11501629" y="325879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1501629" y="386062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309496" y="2597688"/>
            <a:ext cx="34647" cy="27056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</p:cNvCxnSpPr>
          <p:nvPr/>
        </p:nvCxnSpPr>
        <p:spPr>
          <a:xfrm flipH="1">
            <a:off x="11187551" y="346834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187551" y="407017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982165" y="1307228"/>
            <a:ext cx="1470930" cy="1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67626" y="1005937"/>
            <a:ext cx="156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41" name="Oval 40"/>
          <p:cNvSpPr/>
          <p:nvPr/>
        </p:nvSpPr>
        <p:spPr>
          <a:xfrm>
            <a:off x="9540484" y="3034681"/>
            <a:ext cx="226844" cy="201105"/>
          </a:xfrm>
          <a:prstGeom prst="ellipse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42" name="Oval 41"/>
          <p:cNvSpPr/>
          <p:nvPr/>
        </p:nvSpPr>
        <p:spPr>
          <a:xfrm>
            <a:off x="11305394" y="448508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313286" y="527637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73714" y="6231855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776878" y="6362032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962339" y="238813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512308" y="386295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417091" y="337431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65247" y="286850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912173" y="258798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endCxn id="53" idx="5"/>
          </p:cNvCxnSpPr>
          <p:nvPr/>
        </p:nvCxnSpPr>
        <p:spPr>
          <a:xfrm flipH="1" flipV="1">
            <a:off x="8705931" y="4034608"/>
            <a:ext cx="614000" cy="3275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5"/>
          </p:cNvCxnSpPr>
          <p:nvPr/>
        </p:nvCxnSpPr>
        <p:spPr>
          <a:xfrm flipH="1" flipV="1">
            <a:off x="8610714" y="3545971"/>
            <a:ext cx="414881" cy="65242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8865566" y="3041518"/>
            <a:ext cx="454365" cy="12165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9066359" y="2792240"/>
            <a:ext cx="58921" cy="3192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73312" y="385019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978095" y="3361562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26251" y="285575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473177" y="257523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>
            <a:endCxn id="77" idx="3"/>
          </p:cNvCxnSpPr>
          <p:nvPr/>
        </p:nvCxnSpPr>
        <p:spPr>
          <a:xfrm flipV="1">
            <a:off x="9322880" y="3970974"/>
            <a:ext cx="241677" cy="22741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3" idx="3"/>
          </p:cNvCxnSpPr>
          <p:nvPr/>
        </p:nvCxnSpPr>
        <p:spPr>
          <a:xfrm flipV="1">
            <a:off x="9314829" y="2746885"/>
            <a:ext cx="191569" cy="6035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626553" y="428795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531336" y="379932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79492" y="329350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026418" y="301298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>
            <a:endCxn id="71" idx="5"/>
          </p:cNvCxnSpPr>
          <p:nvPr/>
        </p:nvCxnSpPr>
        <p:spPr>
          <a:xfrm flipH="1" flipV="1">
            <a:off x="9171718" y="3533216"/>
            <a:ext cx="151162" cy="10189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14829" y="3435506"/>
            <a:ext cx="474547" cy="274482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0" idx="5"/>
          </p:cNvCxnSpPr>
          <p:nvPr/>
        </p:nvCxnSpPr>
        <p:spPr>
          <a:xfrm flipH="1" flipV="1">
            <a:off x="9266935" y="4021853"/>
            <a:ext cx="55945" cy="5484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6" idx="2"/>
          </p:cNvCxnSpPr>
          <p:nvPr/>
        </p:nvCxnSpPr>
        <p:spPr>
          <a:xfrm flipV="1">
            <a:off x="9329578" y="4388510"/>
            <a:ext cx="296975" cy="22659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2"/>
          </p:cNvCxnSpPr>
          <p:nvPr/>
        </p:nvCxnSpPr>
        <p:spPr>
          <a:xfrm flipV="1">
            <a:off x="9323085" y="3113542"/>
            <a:ext cx="703333" cy="425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1" idx="3"/>
          </p:cNvCxnSpPr>
          <p:nvPr/>
        </p:nvCxnSpPr>
        <p:spPr>
          <a:xfrm flipV="1">
            <a:off x="9312968" y="3206335"/>
            <a:ext cx="260737" cy="1688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29329" y="12514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month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89216" y="5310028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alpha val="98000"/>
                  </a:schemeClr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9303628" y="1762125"/>
            <a:ext cx="42786" cy="35411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Left Arrow 117"/>
          <p:cNvSpPr/>
          <p:nvPr/>
        </p:nvSpPr>
        <p:spPr>
          <a:xfrm>
            <a:off x="7921900" y="5543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19" name="Right Arrow 118"/>
          <p:cNvSpPr/>
          <p:nvPr/>
        </p:nvSpPr>
        <p:spPr>
          <a:xfrm>
            <a:off x="9750700" y="5537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22" name="Left Arrow 121"/>
          <p:cNvSpPr/>
          <p:nvPr/>
        </p:nvSpPr>
        <p:spPr>
          <a:xfrm rot="16200000">
            <a:off x="9154504" y="5573138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789195" y="577516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892914" y="1085714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33" name="Oval 32"/>
          <p:cNvSpPr/>
          <p:nvPr/>
        </p:nvSpPr>
        <p:spPr>
          <a:xfrm>
            <a:off x="11501629" y="325879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1501629" y="386062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9309496" y="2597688"/>
            <a:ext cx="34647" cy="27056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</p:cNvCxnSpPr>
          <p:nvPr/>
        </p:nvCxnSpPr>
        <p:spPr>
          <a:xfrm flipH="1">
            <a:off x="11187551" y="346834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187551" y="407017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82164" y="1307228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67627" y="1005937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41" name="Oval 40"/>
          <p:cNvSpPr/>
          <p:nvPr/>
        </p:nvSpPr>
        <p:spPr>
          <a:xfrm>
            <a:off x="9540484" y="3034681"/>
            <a:ext cx="226844" cy="201105"/>
          </a:xfrm>
          <a:prstGeom prst="ellipse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42" name="Oval 41"/>
          <p:cNvSpPr/>
          <p:nvPr/>
        </p:nvSpPr>
        <p:spPr>
          <a:xfrm>
            <a:off x="11305394" y="448508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1313286" y="527637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473714" y="6231855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686449" y="6308762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962339" y="238813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512308" y="386295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8417091" y="337431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65247" y="286850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912173" y="2587986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endCxn id="53" idx="5"/>
          </p:cNvCxnSpPr>
          <p:nvPr/>
        </p:nvCxnSpPr>
        <p:spPr>
          <a:xfrm flipH="1" flipV="1">
            <a:off x="8705931" y="4034608"/>
            <a:ext cx="614000" cy="32756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5"/>
          </p:cNvCxnSpPr>
          <p:nvPr/>
        </p:nvCxnSpPr>
        <p:spPr>
          <a:xfrm flipH="1" flipV="1">
            <a:off x="8610714" y="3545971"/>
            <a:ext cx="414881" cy="65242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8865566" y="3041518"/>
            <a:ext cx="454365" cy="12165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9066359" y="2792240"/>
            <a:ext cx="58921" cy="3192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73312" y="385019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978095" y="3361562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26251" y="285575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473177" y="2575231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>
            <a:endCxn id="77" idx="3"/>
          </p:cNvCxnSpPr>
          <p:nvPr/>
        </p:nvCxnSpPr>
        <p:spPr>
          <a:xfrm flipV="1">
            <a:off x="9322880" y="3970974"/>
            <a:ext cx="241677" cy="22741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3" idx="3"/>
          </p:cNvCxnSpPr>
          <p:nvPr/>
        </p:nvCxnSpPr>
        <p:spPr>
          <a:xfrm flipV="1">
            <a:off x="9314829" y="2746885"/>
            <a:ext cx="191569" cy="6035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626553" y="428795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531336" y="379932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79492" y="329350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026418" y="3012989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>
            <a:endCxn id="71" idx="5"/>
          </p:cNvCxnSpPr>
          <p:nvPr/>
        </p:nvCxnSpPr>
        <p:spPr>
          <a:xfrm flipH="1" flipV="1">
            <a:off x="9171718" y="3533216"/>
            <a:ext cx="151162" cy="10189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314829" y="3435506"/>
            <a:ext cx="474547" cy="274482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0" idx="5"/>
          </p:cNvCxnSpPr>
          <p:nvPr/>
        </p:nvCxnSpPr>
        <p:spPr>
          <a:xfrm flipH="1" flipV="1">
            <a:off x="9266935" y="4021853"/>
            <a:ext cx="55945" cy="5484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6" idx="2"/>
          </p:cNvCxnSpPr>
          <p:nvPr/>
        </p:nvCxnSpPr>
        <p:spPr>
          <a:xfrm flipV="1">
            <a:off x="9329578" y="4388510"/>
            <a:ext cx="296975" cy="22659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2"/>
          </p:cNvCxnSpPr>
          <p:nvPr/>
        </p:nvCxnSpPr>
        <p:spPr>
          <a:xfrm flipV="1">
            <a:off x="9323085" y="3113542"/>
            <a:ext cx="703333" cy="425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1" idx="3"/>
          </p:cNvCxnSpPr>
          <p:nvPr/>
        </p:nvCxnSpPr>
        <p:spPr>
          <a:xfrm flipV="1">
            <a:off x="9312968" y="3206335"/>
            <a:ext cx="260737" cy="168805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029329" y="12514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month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847406" y="5472624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9303821" y="2019300"/>
            <a:ext cx="40323" cy="354205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276133" y="1117301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23298" y="1061522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2212910" y="1713008"/>
            <a:ext cx="40323" cy="354205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prstDash val="dash"/>
            <a:headEnd type="none"/>
            <a:tailEnd type="diamon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rot="18781101">
            <a:off x="1177204" y="3899176"/>
            <a:ext cx="1053397" cy="1494507"/>
            <a:chOff x="1329066" y="2550180"/>
            <a:chExt cx="1836171" cy="2728062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2221471" y="2572637"/>
              <a:ext cx="34647" cy="27056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452459" y="3009630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24283" y="3837903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329066" y="334926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577222" y="284345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824148" y="256293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/>
            <p:cNvCxnSpPr>
              <a:endCxn id="120" idx="5"/>
            </p:cNvCxnSpPr>
            <p:nvPr/>
          </p:nvCxnSpPr>
          <p:spPr>
            <a:xfrm flipH="1" flipV="1">
              <a:off x="1617906" y="4009557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5"/>
            </p:cNvCxnSpPr>
            <p:nvPr/>
          </p:nvCxnSpPr>
          <p:spPr>
            <a:xfrm flipH="1" flipV="1">
              <a:off x="1522689" y="3520920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 flipV="1">
              <a:off x="1777541" y="3016467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1978334" y="2767189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1985287" y="382514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1890070" y="3336511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2138226" y="283070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385152" y="255018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Arrow Connector 131"/>
            <p:cNvCxnSpPr>
              <a:endCxn id="135" idx="3"/>
            </p:cNvCxnSpPr>
            <p:nvPr/>
          </p:nvCxnSpPr>
          <p:spPr>
            <a:xfrm flipV="1">
              <a:off x="2234855" y="3945923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131" idx="3"/>
            </p:cNvCxnSpPr>
            <p:nvPr/>
          </p:nvCxnSpPr>
          <p:spPr>
            <a:xfrm flipV="1">
              <a:off x="2226804" y="2721834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2538528" y="426290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2443311" y="3774269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691467" y="326845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38393" y="298793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/>
            <p:cNvCxnSpPr>
              <a:endCxn id="129" idx="5"/>
            </p:cNvCxnSpPr>
            <p:nvPr/>
          </p:nvCxnSpPr>
          <p:spPr>
            <a:xfrm flipH="1" flipV="1">
              <a:off x="2083693" y="3508165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2226804" y="3410455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8" idx="5"/>
            </p:cNvCxnSpPr>
            <p:nvPr/>
          </p:nvCxnSpPr>
          <p:spPr>
            <a:xfrm flipH="1" flipV="1">
              <a:off x="2178910" y="3996802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4" idx="2"/>
            </p:cNvCxnSpPr>
            <p:nvPr/>
          </p:nvCxnSpPr>
          <p:spPr>
            <a:xfrm flipV="1">
              <a:off x="2241553" y="4363459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37" idx="2"/>
            </p:cNvCxnSpPr>
            <p:nvPr/>
          </p:nvCxnSpPr>
          <p:spPr>
            <a:xfrm flipV="1">
              <a:off x="2235060" y="3088491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19" idx="3"/>
            </p:cNvCxnSpPr>
            <p:nvPr/>
          </p:nvCxnSpPr>
          <p:spPr>
            <a:xfrm flipV="1">
              <a:off x="2224943" y="3181284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 rot="2340293">
            <a:off x="2192344" y="3472432"/>
            <a:ext cx="1053397" cy="1494507"/>
            <a:chOff x="1329066" y="2550180"/>
            <a:chExt cx="1836171" cy="2728062"/>
          </a:xfrm>
        </p:grpSpPr>
        <p:cxnSp>
          <p:nvCxnSpPr>
            <p:cNvPr id="145" name="Straight Arrow Connector 144"/>
            <p:cNvCxnSpPr/>
            <p:nvPr/>
          </p:nvCxnSpPr>
          <p:spPr>
            <a:xfrm flipH="1" flipV="1">
              <a:off x="2221471" y="2572637"/>
              <a:ext cx="34647" cy="27056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452459" y="3009630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1424283" y="3837903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329066" y="334926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577222" y="284345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1824148" y="256293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1" name="Straight Arrow Connector 150"/>
            <p:cNvCxnSpPr>
              <a:endCxn id="147" idx="5"/>
            </p:cNvCxnSpPr>
            <p:nvPr/>
          </p:nvCxnSpPr>
          <p:spPr>
            <a:xfrm flipH="1" flipV="1">
              <a:off x="1617906" y="4009557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endCxn id="148" idx="5"/>
            </p:cNvCxnSpPr>
            <p:nvPr/>
          </p:nvCxnSpPr>
          <p:spPr>
            <a:xfrm flipH="1" flipV="1">
              <a:off x="1522689" y="3520920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777541" y="3016467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 flipV="1">
              <a:off x="1978334" y="2767189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1985287" y="382514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890070" y="3336511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138226" y="283070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2385152" y="255018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Arrow Connector 158"/>
            <p:cNvCxnSpPr>
              <a:endCxn id="162" idx="3"/>
            </p:cNvCxnSpPr>
            <p:nvPr/>
          </p:nvCxnSpPr>
          <p:spPr>
            <a:xfrm flipV="1">
              <a:off x="2234855" y="3945923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158" idx="3"/>
            </p:cNvCxnSpPr>
            <p:nvPr/>
          </p:nvCxnSpPr>
          <p:spPr>
            <a:xfrm flipV="1">
              <a:off x="2226804" y="2721834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2538528" y="426290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2443311" y="3774269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691467" y="326845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938393" y="298793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Arrow Connector 164"/>
            <p:cNvCxnSpPr>
              <a:endCxn id="156" idx="5"/>
            </p:cNvCxnSpPr>
            <p:nvPr/>
          </p:nvCxnSpPr>
          <p:spPr>
            <a:xfrm flipH="1" flipV="1">
              <a:off x="2083693" y="3508165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2226804" y="3410455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55" idx="5"/>
            </p:cNvCxnSpPr>
            <p:nvPr/>
          </p:nvCxnSpPr>
          <p:spPr>
            <a:xfrm flipH="1" flipV="1">
              <a:off x="2178910" y="3996802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endCxn id="161" idx="2"/>
            </p:cNvCxnSpPr>
            <p:nvPr/>
          </p:nvCxnSpPr>
          <p:spPr>
            <a:xfrm flipV="1">
              <a:off x="2241553" y="4363459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64" idx="2"/>
            </p:cNvCxnSpPr>
            <p:nvPr/>
          </p:nvCxnSpPr>
          <p:spPr>
            <a:xfrm flipV="1">
              <a:off x="2235060" y="3088491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46" idx="3"/>
            </p:cNvCxnSpPr>
            <p:nvPr/>
          </p:nvCxnSpPr>
          <p:spPr>
            <a:xfrm flipV="1">
              <a:off x="2224943" y="3181284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 rot="19303916">
            <a:off x="1247690" y="3220877"/>
            <a:ext cx="1053397" cy="1494507"/>
            <a:chOff x="1329066" y="2550180"/>
            <a:chExt cx="1836171" cy="2728062"/>
          </a:xfrm>
        </p:grpSpPr>
        <p:cxnSp>
          <p:nvCxnSpPr>
            <p:cNvPr id="172" name="Straight Arrow Connector 171"/>
            <p:cNvCxnSpPr/>
            <p:nvPr/>
          </p:nvCxnSpPr>
          <p:spPr>
            <a:xfrm flipH="1" flipV="1">
              <a:off x="2221471" y="2572637"/>
              <a:ext cx="34647" cy="27056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2452459" y="3009630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1424283" y="3837903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1329066" y="334926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1577222" y="284345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824148" y="256293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Arrow Connector 177"/>
            <p:cNvCxnSpPr>
              <a:endCxn id="174" idx="5"/>
            </p:cNvCxnSpPr>
            <p:nvPr/>
          </p:nvCxnSpPr>
          <p:spPr>
            <a:xfrm flipH="1" flipV="1">
              <a:off x="1617906" y="4009557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endCxn id="175" idx="5"/>
            </p:cNvCxnSpPr>
            <p:nvPr/>
          </p:nvCxnSpPr>
          <p:spPr>
            <a:xfrm flipH="1" flipV="1">
              <a:off x="1522689" y="3520920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 flipV="1">
              <a:off x="1777541" y="3016467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978334" y="2767189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1985287" y="382514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1890070" y="3336511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2138226" y="283070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2385152" y="255018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6" name="Straight Arrow Connector 185"/>
            <p:cNvCxnSpPr>
              <a:endCxn id="189" idx="3"/>
            </p:cNvCxnSpPr>
            <p:nvPr/>
          </p:nvCxnSpPr>
          <p:spPr>
            <a:xfrm flipV="1">
              <a:off x="2234855" y="3945923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85" idx="3"/>
            </p:cNvCxnSpPr>
            <p:nvPr/>
          </p:nvCxnSpPr>
          <p:spPr>
            <a:xfrm flipV="1">
              <a:off x="2226804" y="2721834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538528" y="426290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443311" y="3774269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2691467" y="326845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938393" y="298793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>
              <a:endCxn id="183" idx="5"/>
            </p:cNvCxnSpPr>
            <p:nvPr/>
          </p:nvCxnSpPr>
          <p:spPr>
            <a:xfrm flipH="1" flipV="1">
              <a:off x="2083693" y="3508165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2226804" y="3410455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endCxn id="182" idx="5"/>
            </p:cNvCxnSpPr>
            <p:nvPr/>
          </p:nvCxnSpPr>
          <p:spPr>
            <a:xfrm flipH="1" flipV="1">
              <a:off x="2178910" y="3996802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188" idx="2"/>
            </p:cNvCxnSpPr>
            <p:nvPr/>
          </p:nvCxnSpPr>
          <p:spPr>
            <a:xfrm flipV="1">
              <a:off x="2241553" y="4363459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191" idx="2"/>
            </p:cNvCxnSpPr>
            <p:nvPr/>
          </p:nvCxnSpPr>
          <p:spPr>
            <a:xfrm flipV="1">
              <a:off x="2235060" y="3088491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endCxn id="173" idx="3"/>
            </p:cNvCxnSpPr>
            <p:nvPr/>
          </p:nvCxnSpPr>
          <p:spPr>
            <a:xfrm flipV="1">
              <a:off x="2224943" y="3181284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 rot="2340293">
            <a:off x="2170826" y="3361929"/>
            <a:ext cx="746236" cy="990440"/>
            <a:chOff x="1329066" y="2550180"/>
            <a:chExt cx="1836171" cy="2728062"/>
          </a:xfrm>
        </p:grpSpPr>
        <p:cxnSp>
          <p:nvCxnSpPr>
            <p:cNvPr id="199" name="Straight Arrow Connector 198"/>
            <p:cNvCxnSpPr/>
            <p:nvPr/>
          </p:nvCxnSpPr>
          <p:spPr>
            <a:xfrm flipH="1" flipV="1">
              <a:off x="2221471" y="2572637"/>
              <a:ext cx="34647" cy="27056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diamon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2452459" y="3009630"/>
              <a:ext cx="226844" cy="201105"/>
            </a:xfrm>
            <a:prstGeom prst="ellipse">
              <a:avLst/>
            </a:prstGeom>
            <a:solidFill>
              <a:schemeClr val="accent6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1424283" y="3837903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1329066" y="334926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77222" y="284345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1824148" y="2562935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5" name="Straight Arrow Connector 204"/>
            <p:cNvCxnSpPr>
              <a:endCxn id="201" idx="5"/>
            </p:cNvCxnSpPr>
            <p:nvPr/>
          </p:nvCxnSpPr>
          <p:spPr>
            <a:xfrm flipH="1" flipV="1">
              <a:off x="1617906" y="4009557"/>
              <a:ext cx="614000" cy="32756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202" idx="5"/>
            </p:cNvCxnSpPr>
            <p:nvPr/>
          </p:nvCxnSpPr>
          <p:spPr>
            <a:xfrm flipH="1" flipV="1">
              <a:off x="1522689" y="3520920"/>
              <a:ext cx="414881" cy="65242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 flipV="1">
              <a:off x="1777541" y="3016467"/>
              <a:ext cx="454365" cy="1216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H="1" flipV="1">
              <a:off x="1978334" y="2767189"/>
              <a:ext cx="58921" cy="3192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1985287" y="382514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1890070" y="3336511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2138226" y="283070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2385152" y="2550180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3" name="Straight Arrow Connector 212"/>
            <p:cNvCxnSpPr>
              <a:endCxn id="216" idx="3"/>
            </p:cNvCxnSpPr>
            <p:nvPr/>
          </p:nvCxnSpPr>
          <p:spPr>
            <a:xfrm flipV="1">
              <a:off x="2234855" y="3945923"/>
              <a:ext cx="241677" cy="22741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212" idx="3"/>
            </p:cNvCxnSpPr>
            <p:nvPr/>
          </p:nvCxnSpPr>
          <p:spPr>
            <a:xfrm flipV="1">
              <a:off x="2226804" y="2721834"/>
              <a:ext cx="191569" cy="6035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2538528" y="4262906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2443311" y="3774269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691467" y="326845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38393" y="2987938"/>
              <a:ext cx="226844" cy="2011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9" name="Straight Arrow Connector 218"/>
            <p:cNvCxnSpPr>
              <a:endCxn id="210" idx="5"/>
            </p:cNvCxnSpPr>
            <p:nvPr/>
          </p:nvCxnSpPr>
          <p:spPr>
            <a:xfrm flipH="1" flipV="1">
              <a:off x="2083693" y="3508165"/>
              <a:ext cx="151162" cy="10189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2226804" y="3410455"/>
              <a:ext cx="474547" cy="274482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209" idx="5"/>
            </p:cNvCxnSpPr>
            <p:nvPr/>
          </p:nvCxnSpPr>
          <p:spPr>
            <a:xfrm flipH="1" flipV="1">
              <a:off x="2178910" y="3996802"/>
              <a:ext cx="55945" cy="5484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endCxn id="215" idx="2"/>
            </p:cNvCxnSpPr>
            <p:nvPr/>
          </p:nvCxnSpPr>
          <p:spPr>
            <a:xfrm flipV="1">
              <a:off x="2241553" y="4363459"/>
              <a:ext cx="296975" cy="226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endCxn id="218" idx="2"/>
            </p:cNvCxnSpPr>
            <p:nvPr/>
          </p:nvCxnSpPr>
          <p:spPr>
            <a:xfrm flipV="1">
              <a:off x="2235060" y="3088491"/>
              <a:ext cx="703333" cy="425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endCxn id="200" idx="3"/>
            </p:cNvCxnSpPr>
            <p:nvPr/>
          </p:nvCxnSpPr>
          <p:spPr>
            <a:xfrm flipV="1">
              <a:off x="2224943" y="3181284"/>
              <a:ext cx="260737" cy="168805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/>
          <p:cNvCxnSpPr/>
          <p:nvPr/>
        </p:nvCxnSpPr>
        <p:spPr>
          <a:xfrm flipH="1" flipV="1">
            <a:off x="2240970" y="4009776"/>
            <a:ext cx="11224" cy="121643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230945" y="5630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6350125" y="10733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790925" y="5255163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History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25692" y="3727097"/>
            <a:ext cx="931740" cy="1409984"/>
            <a:chOff x="4774246" y="1939839"/>
            <a:chExt cx="2284746" cy="3542057"/>
          </a:xfrm>
        </p:grpSpPr>
        <p:cxnSp>
          <p:nvCxnSpPr>
            <p:cNvPr id="233" name="Straight Arrow Connector 232"/>
            <p:cNvCxnSpPr/>
            <p:nvPr/>
          </p:nvCxnSpPr>
          <p:spPr>
            <a:xfrm flipH="1" flipV="1">
              <a:off x="6026161" y="1939839"/>
              <a:ext cx="40323" cy="354205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diamon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 rot="18781101">
              <a:off x="4994801" y="4043390"/>
              <a:ext cx="1053397" cy="1494507"/>
              <a:chOff x="1329066" y="2550180"/>
              <a:chExt cx="1836171" cy="2728062"/>
            </a:xfrm>
          </p:grpSpPr>
          <p:cxnSp>
            <p:nvCxnSpPr>
              <p:cNvPr id="235" name="Straight Arrow Connector 23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6" name="Oval 23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1" name="Straight Arrow Connector 240"/>
              <p:cNvCxnSpPr>
                <a:endCxn id="23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>
                <a:endCxn id="23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9" name="Straight Arrow Connector 248"/>
              <p:cNvCxnSpPr>
                <a:endCxn id="25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4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1" name="Oval 25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5" name="Straight Arrow Connector 254"/>
              <p:cNvCxnSpPr>
                <a:endCxn id="24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endCxn id="24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5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25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3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/>
            <p:cNvGrpSpPr/>
            <p:nvPr/>
          </p:nvGrpSpPr>
          <p:grpSpPr>
            <a:xfrm rot="2340293">
              <a:off x="6005595" y="3699263"/>
              <a:ext cx="1053397" cy="1494507"/>
              <a:chOff x="1329066" y="2550180"/>
              <a:chExt cx="1836171" cy="2728062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8" name="Straight Arrow Connector 267"/>
              <p:cNvCxnSpPr>
                <a:endCxn id="26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>
                <a:endCxn id="26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6" name="Straight Arrow Connector 275"/>
              <p:cNvCxnSpPr>
                <a:endCxn id="27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endCxn id="27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8" name="Oval 27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Arrow Connector 281"/>
              <p:cNvCxnSpPr>
                <a:endCxn id="27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endCxn id="27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endCxn id="27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endCxn id="28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>
                <a:endCxn id="26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oup 287"/>
            <p:cNvGrpSpPr/>
            <p:nvPr/>
          </p:nvGrpSpPr>
          <p:grpSpPr>
            <a:xfrm rot="19303916">
              <a:off x="5060941" y="3447708"/>
              <a:ext cx="1053397" cy="1494507"/>
              <a:chOff x="1329066" y="2550180"/>
              <a:chExt cx="1836171" cy="2728062"/>
            </a:xfrm>
          </p:grpSpPr>
          <p:cxnSp>
            <p:nvCxnSpPr>
              <p:cNvPr id="289" name="Straight Arrow Connector 28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5" name="Straight Arrow Connector 294"/>
              <p:cNvCxnSpPr>
                <a:endCxn id="29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>
                <a:endCxn id="29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9" name="Oval 29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3" name="Straight Arrow Connector 302"/>
              <p:cNvCxnSpPr>
                <a:endCxn id="30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>
                <a:endCxn id="30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9" name="Straight Arrow Connector 308"/>
              <p:cNvCxnSpPr>
                <a:endCxn id="30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endCxn id="29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>
                <a:endCxn id="30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>
                <a:endCxn id="30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>
                <a:endCxn id="29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314"/>
            <p:cNvGrpSpPr/>
            <p:nvPr/>
          </p:nvGrpSpPr>
          <p:grpSpPr>
            <a:xfrm rot="2340293">
              <a:off x="5984077" y="3588760"/>
              <a:ext cx="746236" cy="990440"/>
              <a:chOff x="1329066" y="2550180"/>
              <a:chExt cx="1836171" cy="2728062"/>
            </a:xfrm>
          </p:grpSpPr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diamon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2" name="Straight Arrow Connector 321"/>
              <p:cNvCxnSpPr>
                <a:endCxn id="31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endCxn id="31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Straight Arrow Connector 329"/>
              <p:cNvCxnSpPr>
                <a:endCxn id="33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>
                <a:endCxn id="32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Straight Arrow Connector 335"/>
              <p:cNvCxnSpPr>
                <a:endCxn id="32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endCxn id="32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endCxn id="33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>
                <a:endCxn id="33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>
                <a:endCxn id="31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Arrow Connector 341"/>
            <p:cNvCxnSpPr/>
            <p:nvPr/>
          </p:nvCxnSpPr>
          <p:spPr>
            <a:xfrm flipH="1" flipV="1">
              <a:off x="6054221" y="4236607"/>
              <a:ext cx="11224" cy="121643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4" name="TextBox 453"/>
          <p:cNvSpPr txBox="1"/>
          <p:nvPr/>
        </p:nvSpPr>
        <p:spPr>
          <a:xfrm>
            <a:off x="5743398" y="5126856"/>
            <a:ext cx="12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2016</a:t>
            </a:r>
          </a:p>
        </p:txBody>
      </p:sp>
      <p:grpSp>
        <p:nvGrpSpPr>
          <p:cNvPr id="700" name="Group 699"/>
          <p:cNvGrpSpPr/>
          <p:nvPr/>
        </p:nvGrpSpPr>
        <p:grpSpPr>
          <a:xfrm>
            <a:off x="4644822" y="2691856"/>
            <a:ext cx="813775" cy="1960350"/>
            <a:chOff x="3988394" y="744138"/>
            <a:chExt cx="2308273" cy="4229201"/>
          </a:xfrm>
        </p:grpSpPr>
        <p:grpSp>
          <p:nvGrpSpPr>
            <p:cNvPr id="701" name="Group 700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</p:grpSpPr>
          <p:cxnSp>
            <p:nvCxnSpPr>
              <p:cNvPr id="1000" name="Straight Arrow Connector 99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1" name="Oval 100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02" name="Oval 100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3" name="Oval 100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6" name="Straight Arrow Connector 1005"/>
              <p:cNvCxnSpPr>
                <a:endCxn id="100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7" name="Straight Arrow Connector 1006"/>
              <p:cNvCxnSpPr>
                <a:endCxn id="100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8" name="Straight Arrow Connector 100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9" name="Straight Arrow Connector 100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0" name="Oval 100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1" name="Oval 101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4" name="Straight Arrow Connector 1013"/>
              <p:cNvCxnSpPr>
                <a:endCxn id="101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5" name="Straight Arrow Connector 1014"/>
              <p:cNvCxnSpPr>
                <a:endCxn id="101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6" name="Oval 101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0" name="Straight Arrow Connector 1019"/>
              <p:cNvCxnSpPr>
                <a:endCxn id="101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1" name="Straight Arrow Connector 102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2" name="Straight Arrow Connector 1021"/>
              <p:cNvCxnSpPr>
                <a:endCxn id="101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3" name="Straight Arrow Connector 1022"/>
              <p:cNvCxnSpPr>
                <a:endCxn id="101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4" name="Straight Arrow Connector 1023"/>
              <p:cNvCxnSpPr>
                <a:endCxn id="101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5" name="Straight Arrow Connector 1024"/>
              <p:cNvCxnSpPr>
                <a:endCxn id="100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2" name="Group 701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</p:grpSpPr>
          <p:cxnSp>
            <p:nvCxnSpPr>
              <p:cNvPr id="974" name="Straight Arrow Connector 97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75" name="Oval 97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7" name="Oval 97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8" name="Oval 97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9" name="Oval 97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0" name="Straight Arrow Connector 979"/>
              <p:cNvCxnSpPr>
                <a:endCxn id="97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1" name="Straight Arrow Connector 980"/>
              <p:cNvCxnSpPr>
                <a:endCxn id="97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2" name="Straight Arrow Connector 98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3" name="Straight Arrow Connector 98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84" name="Oval 98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6" name="Oval 98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7" name="Oval 98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8" name="Straight Arrow Connector 987"/>
              <p:cNvCxnSpPr>
                <a:endCxn id="99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9" name="Straight Arrow Connector 988"/>
              <p:cNvCxnSpPr>
                <a:endCxn id="98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90" name="Oval 98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1" name="Oval 99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2" name="Oval 99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3" name="Oval 99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94" name="Straight Arrow Connector 993"/>
              <p:cNvCxnSpPr>
                <a:endCxn id="98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5" name="Straight Arrow Connector 99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6" name="Straight Arrow Connector 995"/>
              <p:cNvCxnSpPr>
                <a:endCxn id="98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7" name="Straight Arrow Connector 996"/>
              <p:cNvCxnSpPr>
                <a:endCxn id="99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8" name="Straight Arrow Connector 997"/>
              <p:cNvCxnSpPr>
                <a:endCxn id="99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9" name="Straight Arrow Connector 998"/>
              <p:cNvCxnSpPr>
                <a:endCxn id="97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Group 702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</p:grpSpPr>
          <p:cxnSp>
            <p:nvCxnSpPr>
              <p:cNvPr id="948" name="Straight Arrow Connector 947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49" name="Oval 948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1" name="Oval 950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2" name="Oval 951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3" name="Oval 952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4" name="Straight Arrow Connector 953"/>
              <p:cNvCxnSpPr>
                <a:endCxn id="950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/>
              <p:cNvCxnSpPr>
                <a:endCxn id="951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6" name="Straight Arrow Connector 955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7" name="Straight Arrow Connector 956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8" name="Oval 957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9" name="Oval 958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0" name="Oval 959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1" name="Oval 960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2" name="Straight Arrow Connector 961"/>
              <p:cNvCxnSpPr>
                <a:endCxn id="965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3" name="Straight Arrow Connector 962"/>
              <p:cNvCxnSpPr>
                <a:endCxn id="961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4" name="Oval 963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5" name="Oval 964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6" name="Oval 965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7" name="Oval 966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8" name="Straight Arrow Connector 967"/>
              <p:cNvCxnSpPr>
                <a:endCxn id="959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9" name="Straight Arrow Connector 968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endCxn id="958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1" name="Straight Arrow Connector 970"/>
              <p:cNvCxnSpPr>
                <a:endCxn id="964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2" name="Straight Arrow Connector 971"/>
              <p:cNvCxnSpPr>
                <a:endCxn id="967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3" name="Straight Arrow Connector 972"/>
              <p:cNvCxnSpPr>
                <a:endCxn id="949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04" name="Straight Arrow Connector 703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05" name="Group 704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</p:grpSpPr>
          <p:cxnSp>
            <p:nvCxnSpPr>
              <p:cNvPr id="922" name="Straight Arrow Connector 92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3" name="Oval 92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5" name="Oval 92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6" name="Oval 92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8" name="Straight Arrow Connector 927"/>
              <p:cNvCxnSpPr>
                <a:endCxn id="92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9" name="Straight Arrow Connector 928"/>
              <p:cNvCxnSpPr>
                <a:endCxn id="92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0" name="Straight Arrow Connector 92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1" name="Straight Arrow Connector 93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2" name="Oval 93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3" name="Oval 93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4" name="Oval 93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5" name="Oval 93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6" name="Straight Arrow Connector 935"/>
              <p:cNvCxnSpPr>
                <a:endCxn id="93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7" name="Straight Arrow Connector 936"/>
              <p:cNvCxnSpPr>
                <a:endCxn id="93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8" name="Oval 93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9" name="Oval 93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0" name="Oval 93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1" name="Oval 94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2" name="Straight Arrow Connector 941"/>
              <p:cNvCxnSpPr>
                <a:endCxn id="93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3" name="Straight Arrow Connector 94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/>
              <p:cNvCxnSpPr>
                <a:endCxn id="93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/>
              <p:cNvCxnSpPr>
                <a:endCxn id="93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6" name="Straight Arrow Connector 945"/>
              <p:cNvCxnSpPr>
                <a:endCxn id="94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7" name="Straight Arrow Connector 946"/>
              <p:cNvCxnSpPr>
                <a:endCxn id="92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6" name="Group 705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</p:grpSpPr>
          <p:cxnSp>
            <p:nvCxnSpPr>
              <p:cNvPr id="896" name="Straight Arrow Connector 89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97" name="Oval 89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2" name="Straight Arrow Connector 901"/>
              <p:cNvCxnSpPr>
                <a:endCxn id="89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3" name="Straight Arrow Connector 902"/>
              <p:cNvCxnSpPr>
                <a:endCxn id="89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4" name="Straight Arrow Connector 90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5" name="Straight Arrow Connector 90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06" name="Oval 90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0" name="Straight Arrow Connector 909"/>
              <p:cNvCxnSpPr>
                <a:endCxn id="91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1" name="Straight Arrow Connector 910"/>
              <p:cNvCxnSpPr>
                <a:endCxn id="90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12" name="Oval 91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6" name="Straight Arrow Connector 915"/>
              <p:cNvCxnSpPr>
                <a:endCxn id="90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7" name="Straight Arrow Connector 91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8" name="Straight Arrow Connector 917"/>
              <p:cNvCxnSpPr>
                <a:endCxn id="90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9" name="Straight Arrow Connector 918"/>
              <p:cNvCxnSpPr>
                <a:endCxn id="91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0" name="Straight Arrow Connector 919"/>
              <p:cNvCxnSpPr>
                <a:endCxn id="91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1" name="Straight Arrow Connector 920"/>
              <p:cNvCxnSpPr>
                <a:endCxn id="89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7" name="Group 706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</p:grpSpPr>
          <p:cxnSp>
            <p:nvCxnSpPr>
              <p:cNvPr id="870" name="Straight Arrow Connector 86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71" name="Oval 87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6" name="Straight Arrow Connector 875"/>
              <p:cNvCxnSpPr>
                <a:endCxn id="87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7" name="Straight Arrow Connector 876"/>
              <p:cNvCxnSpPr>
                <a:endCxn id="87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8" name="Straight Arrow Connector 87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9" name="Straight Arrow Connector 87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80" name="Oval 87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4" name="Straight Arrow Connector 883"/>
              <p:cNvCxnSpPr>
                <a:endCxn id="88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5" name="Straight Arrow Connector 884"/>
              <p:cNvCxnSpPr>
                <a:endCxn id="88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86" name="Oval 88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7" name="Oval 88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0" name="Straight Arrow Connector 889"/>
              <p:cNvCxnSpPr>
                <a:endCxn id="88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1" name="Straight Arrow Connector 89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2" name="Straight Arrow Connector 891"/>
              <p:cNvCxnSpPr>
                <a:endCxn id="88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/>
              <p:cNvCxnSpPr>
                <a:endCxn id="88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/>
              <p:cNvCxnSpPr>
                <a:endCxn id="88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/>
              <p:cNvCxnSpPr>
                <a:endCxn id="87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8" name="Group 707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</p:grpSpPr>
          <p:cxnSp>
            <p:nvCxnSpPr>
              <p:cNvPr id="844" name="Straight Arrow Connector 84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45" name="Oval 84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0" name="Straight Arrow Connector 849"/>
              <p:cNvCxnSpPr>
                <a:endCxn id="84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1" name="Straight Arrow Connector 850"/>
              <p:cNvCxnSpPr>
                <a:endCxn id="84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2" name="Straight Arrow Connector 85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3" name="Straight Arrow Connector 85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54" name="Oval 85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8" name="Straight Arrow Connector 857"/>
              <p:cNvCxnSpPr>
                <a:endCxn id="86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9" name="Straight Arrow Connector 858"/>
              <p:cNvCxnSpPr>
                <a:endCxn id="85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60" name="Oval 85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4" name="Straight Arrow Connector 863"/>
              <p:cNvCxnSpPr>
                <a:endCxn id="85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5" name="Straight Arrow Connector 86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>
                <a:endCxn id="85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7" name="Straight Arrow Connector 866"/>
              <p:cNvCxnSpPr>
                <a:endCxn id="86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/>
              <p:cNvCxnSpPr>
                <a:endCxn id="86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9" name="Straight Arrow Connector 868"/>
              <p:cNvCxnSpPr>
                <a:endCxn id="84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09" name="Group 708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</p:grpSpPr>
          <p:cxnSp>
            <p:nvCxnSpPr>
              <p:cNvPr id="818" name="Straight Arrow Connector 817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9" name="Oval 818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4" name="Straight Arrow Connector 823"/>
              <p:cNvCxnSpPr>
                <a:endCxn id="820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5" name="Straight Arrow Connector 824"/>
              <p:cNvCxnSpPr>
                <a:endCxn id="821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6" name="Straight Arrow Connector 825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28" name="Oval 827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2" name="Straight Arrow Connector 831"/>
              <p:cNvCxnSpPr>
                <a:endCxn id="835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3" name="Straight Arrow Connector 832"/>
              <p:cNvCxnSpPr>
                <a:endCxn id="831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4" name="Oval 833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6" name="Oval 835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8" name="Straight Arrow Connector 837"/>
              <p:cNvCxnSpPr>
                <a:endCxn id="829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9" name="Straight Arrow Connector 838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0" name="Straight Arrow Connector 839"/>
              <p:cNvCxnSpPr>
                <a:endCxn id="828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1" name="Straight Arrow Connector 840"/>
              <p:cNvCxnSpPr>
                <a:endCxn id="834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>
                <a:endCxn id="837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3" name="Straight Arrow Connector 842"/>
              <p:cNvCxnSpPr>
                <a:endCxn id="819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Group 709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</p:grpSpPr>
          <p:cxnSp>
            <p:nvCxnSpPr>
              <p:cNvPr id="792" name="Straight Arrow Connector 791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93" name="Oval 792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98" name="Straight Arrow Connector 797"/>
              <p:cNvCxnSpPr>
                <a:endCxn id="794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9" name="Straight Arrow Connector 798"/>
              <p:cNvCxnSpPr>
                <a:endCxn id="795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0" name="Straight Arrow Connector 799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1" name="Straight Arrow Connector 800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2" name="Oval 801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6" name="Straight Arrow Connector 805"/>
              <p:cNvCxnSpPr>
                <a:endCxn id="809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7" name="Straight Arrow Connector 806"/>
              <p:cNvCxnSpPr>
                <a:endCxn id="805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8" name="Oval 807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2" name="Straight Arrow Connector 811"/>
              <p:cNvCxnSpPr>
                <a:endCxn id="803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>
                <a:endCxn id="802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5" name="Straight Arrow Connector 814"/>
              <p:cNvCxnSpPr>
                <a:endCxn id="808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>
                <a:endCxn id="811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7" name="Straight Arrow Connector 816"/>
              <p:cNvCxnSpPr>
                <a:endCxn id="793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1" name="Group 710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</p:grpSpPr>
          <p:cxnSp>
            <p:nvCxnSpPr>
              <p:cNvPr id="766" name="Straight Arrow Connector 765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67" name="Oval 766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2" name="Straight Arrow Connector 771"/>
              <p:cNvCxnSpPr>
                <a:endCxn id="768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3" name="Straight Arrow Connector 772"/>
              <p:cNvCxnSpPr>
                <a:endCxn id="769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4" name="Straight Arrow Connector 773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5" name="Straight Arrow Connector 774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76" name="Oval 775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0" name="Straight Arrow Connector 779"/>
              <p:cNvCxnSpPr>
                <a:endCxn id="783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1" name="Straight Arrow Connector 780"/>
              <p:cNvCxnSpPr>
                <a:endCxn id="779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82" name="Oval 781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5" name="Oval 784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6" name="Straight Arrow Connector 785"/>
              <p:cNvCxnSpPr>
                <a:endCxn id="777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7" name="Straight Arrow Connector 786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8" name="Straight Arrow Connector 787"/>
              <p:cNvCxnSpPr>
                <a:endCxn id="776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9" name="Straight Arrow Connector 788"/>
              <p:cNvCxnSpPr>
                <a:endCxn id="782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0" name="Straight Arrow Connector 789"/>
              <p:cNvCxnSpPr>
                <a:endCxn id="785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1" name="Straight Arrow Connector 790"/>
              <p:cNvCxnSpPr>
                <a:endCxn id="767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2" name="Group 711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</p:grpSpPr>
          <p:cxnSp>
            <p:nvCxnSpPr>
              <p:cNvPr id="740" name="Straight Arrow Connector 739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1" name="Oval 740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6" name="Straight Arrow Connector 745"/>
              <p:cNvCxnSpPr>
                <a:endCxn id="742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>
                <a:endCxn id="743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8" name="Straight Arrow Connector 747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9" name="Straight Arrow Connector 748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50" name="Oval 749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2" name="Oval 751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3" name="Oval 752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4" name="Straight Arrow Connector 753"/>
              <p:cNvCxnSpPr>
                <a:endCxn id="757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5" name="Straight Arrow Connector 754"/>
              <p:cNvCxnSpPr>
                <a:endCxn id="753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56" name="Oval 755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0" name="Straight Arrow Connector 759"/>
              <p:cNvCxnSpPr>
                <a:endCxn id="751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1" name="Straight Arrow Connector 760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2" name="Straight Arrow Connector 761"/>
              <p:cNvCxnSpPr>
                <a:endCxn id="750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/>
              <p:cNvCxnSpPr>
                <a:endCxn id="756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4" name="Straight Arrow Connector 763"/>
              <p:cNvCxnSpPr>
                <a:endCxn id="759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5" name="Straight Arrow Connector 764"/>
              <p:cNvCxnSpPr>
                <a:endCxn id="741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oup 712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</p:grpSpPr>
          <p:cxnSp>
            <p:nvCxnSpPr>
              <p:cNvPr id="714" name="Straight Arrow Connector 713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5" name="Oval 714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0" name="Straight Arrow Connector 719"/>
              <p:cNvCxnSpPr>
                <a:endCxn id="716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/>
              <p:cNvCxnSpPr>
                <a:endCxn id="717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2" name="Straight Arrow Connector 721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24" name="Oval 723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8" name="Straight Arrow Connector 727"/>
              <p:cNvCxnSpPr>
                <a:endCxn id="731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9" name="Straight Arrow Connector 728"/>
              <p:cNvCxnSpPr>
                <a:endCxn id="727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0" name="Oval 729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4" name="Straight Arrow Connector 733"/>
              <p:cNvCxnSpPr>
                <a:endCxn id="725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5" name="Straight Arrow Connector 734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6" name="Straight Arrow Connector 735"/>
              <p:cNvCxnSpPr>
                <a:endCxn id="724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7" name="Straight Arrow Connector 736"/>
              <p:cNvCxnSpPr>
                <a:endCxn id="730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8" name="Straight Arrow Connector 737"/>
              <p:cNvCxnSpPr>
                <a:endCxn id="733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9" name="Straight Arrow Connector 738"/>
              <p:cNvCxnSpPr>
                <a:endCxn id="715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7" name="Group 1026"/>
          <p:cNvGrpSpPr/>
          <p:nvPr/>
        </p:nvGrpSpPr>
        <p:grpSpPr>
          <a:xfrm>
            <a:off x="6503970" y="2044066"/>
            <a:ext cx="472475" cy="1464539"/>
            <a:chOff x="3988394" y="744138"/>
            <a:chExt cx="2308273" cy="4229201"/>
          </a:xfrm>
        </p:grpSpPr>
        <p:grpSp>
          <p:nvGrpSpPr>
            <p:cNvPr id="1028" name="Group 1027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</p:grpSpPr>
          <p:cxnSp>
            <p:nvCxnSpPr>
              <p:cNvPr id="1327" name="Straight Arrow Connector 132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28" name="Oval 132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29" name="Oval 132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0" name="Oval 132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2" name="Oval 133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3" name="Straight Arrow Connector 1332"/>
              <p:cNvCxnSpPr>
                <a:endCxn id="132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4" name="Straight Arrow Connector 1333"/>
              <p:cNvCxnSpPr>
                <a:endCxn id="133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5" name="Straight Arrow Connector 133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36" name="Straight Arrow Connector 133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37" name="Oval 133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1" name="Straight Arrow Connector 1340"/>
              <p:cNvCxnSpPr>
                <a:endCxn id="134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2" name="Straight Arrow Connector 1341"/>
              <p:cNvCxnSpPr>
                <a:endCxn id="134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43" name="Oval 134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4" name="Oval 134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5" name="Oval 134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7" name="Straight Arrow Connector 1346"/>
              <p:cNvCxnSpPr>
                <a:endCxn id="133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8" name="Straight Arrow Connector 134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49" name="Straight Arrow Connector 1348"/>
              <p:cNvCxnSpPr>
                <a:endCxn id="133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0" name="Straight Arrow Connector 1349"/>
              <p:cNvCxnSpPr>
                <a:endCxn id="134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1" name="Straight Arrow Connector 1350"/>
              <p:cNvCxnSpPr>
                <a:endCxn id="134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2" name="Straight Arrow Connector 1351"/>
              <p:cNvCxnSpPr>
                <a:endCxn id="132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Group 1028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</p:grpSpPr>
          <p:cxnSp>
            <p:nvCxnSpPr>
              <p:cNvPr id="1301" name="Straight Arrow Connector 130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2" name="Oval 130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03" name="Oval 130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4" name="Oval 130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5" name="Oval 130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6" name="Oval 130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7" name="Straight Arrow Connector 1306"/>
              <p:cNvCxnSpPr>
                <a:endCxn id="130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8" name="Straight Arrow Connector 1307"/>
              <p:cNvCxnSpPr>
                <a:endCxn id="130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9" name="Straight Arrow Connector 130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0" name="Straight Arrow Connector 130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1" name="Oval 131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2" name="Oval 131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3" name="Oval 131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5" name="Straight Arrow Connector 1314"/>
              <p:cNvCxnSpPr>
                <a:endCxn id="131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6" name="Straight Arrow Connector 1315"/>
              <p:cNvCxnSpPr>
                <a:endCxn id="131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7" name="Oval 131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8" name="Oval 131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0" name="Oval 131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21" name="Straight Arrow Connector 1320"/>
              <p:cNvCxnSpPr>
                <a:endCxn id="131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2" name="Straight Arrow Connector 132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3" name="Straight Arrow Connector 1322"/>
              <p:cNvCxnSpPr>
                <a:endCxn id="131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4" name="Straight Arrow Connector 1323"/>
              <p:cNvCxnSpPr>
                <a:endCxn id="131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5" name="Straight Arrow Connector 1324"/>
              <p:cNvCxnSpPr>
                <a:endCxn id="132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26" name="Straight Arrow Connector 1325"/>
              <p:cNvCxnSpPr>
                <a:endCxn id="130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Group 1029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</p:grpSpPr>
          <p:cxnSp>
            <p:nvCxnSpPr>
              <p:cNvPr id="1275" name="Straight Arrow Connector 127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6" name="Oval 127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77" name="Oval 127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8" name="Oval 127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9" name="Oval 127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1" name="Straight Arrow Connector 1280"/>
              <p:cNvCxnSpPr>
                <a:endCxn id="127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2" name="Straight Arrow Connector 1281"/>
              <p:cNvCxnSpPr>
                <a:endCxn id="127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3" name="Straight Arrow Connector 128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4" name="Straight Arrow Connector 128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85" name="Oval 128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6" name="Oval 128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7" name="Oval 128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8" name="Oval 128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9" name="Straight Arrow Connector 1288"/>
              <p:cNvCxnSpPr>
                <a:endCxn id="129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0" name="Straight Arrow Connector 1289"/>
              <p:cNvCxnSpPr>
                <a:endCxn id="128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91" name="Oval 129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2" name="Oval 129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3" name="Oval 129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4" name="Oval 129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5" name="Straight Arrow Connector 1294"/>
              <p:cNvCxnSpPr>
                <a:endCxn id="128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7" name="Straight Arrow Connector 1296"/>
              <p:cNvCxnSpPr>
                <a:endCxn id="128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8" name="Straight Arrow Connector 1297"/>
              <p:cNvCxnSpPr>
                <a:endCxn id="129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9" name="Straight Arrow Connector 1298"/>
              <p:cNvCxnSpPr>
                <a:endCxn id="129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0" name="Straight Arrow Connector 1299"/>
              <p:cNvCxnSpPr>
                <a:endCxn id="127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1" name="Straight Arrow Connector 1030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32" name="Group 1031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</p:grpSpPr>
          <p:cxnSp>
            <p:nvCxnSpPr>
              <p:cNvPr id="1249" name="Straight Arrow Connector 124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0" name="Oval 124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4" name="Oval 125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5" name="Straight Arrow Connector 1254"/>
              <p:cNvCxnSpPr>
                <a:endCxn id="125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6" name="Straight Arrow Connector 1255"/>
              <p:cNvCxnSpPr>
                <a:endCxn id="125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7" name="Straight Arrow Connector 125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8" name="Straight Arrow Connector 125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9" name="Oval 125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0" name="Oval 125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1" name="Oval 126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2" name="Oval 126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63" name="Straight Arrow Connector 1262"/>
              <p:cNvCxnSpPr>
                <a:endCxn id="126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4" name="Straight Arrow Connector 1263"/>
              <p:cNvCxnSpPr>
                <a:endCxn id="126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5" name="Oval 126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69" name="Straight Arrow Connector 1268"/>
              <p:cNvCxnSpPr>
                <a:endCxn id="126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0" name="Straight Arrow Connector 126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1" name="Straight Arrow Connector 1270"/>
              <p:cNvCxnSpPr>
                <a:endCxn id="125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2" name="Straight Arrow Connector 1271"/>
              <p:cNvCxnSpPr>
                <a:endCxn id="126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3" name="Straight Arrow Connector 1272"/>
              <p:cNvCxnSpPr>
                <a:endCxn id="126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4" name="Straight Arrow Connector 1273"/>
              <p:cNvCxnSpPr>
                <a:endCxn id="125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Group 1032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</p:grpSpPr>
          <p:cxnSp>
            <p:nvCxnSpPr>
              <p:cNvPr id="1223" name="Straight Arrow Connector 122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4" name="Oval 122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225" name="Oval 122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6" name="Oval 122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7" name="Oval 122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8" name="Oval 122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9" name="Straight Arrow Connector 1228"/>
              <p:cNvCxnSpPr>
                <a:endCxn id="122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0" name="Straight Arrow Connector 1229"/>
              <p:cNvCxnSpPr>
                <a:endCxn id="122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1" name="Straight Arrow Connector 123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2" name="Straight Arrow Connector 123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33" name="Oval 123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5" name="Oval 123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7" name="Straight Arrow Connector 1236"/>
              <p:cNvCxnSpPr>
                <a:endCxn id="124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38" name="Straight Arrow Connector 1237"/>
              <p:cNvCxnSpPr>
                <a:endCxn id="123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39" name="Oval 123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0" name="Oval 123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1" name="Oval 124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2" name="Oval 124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3" name="Straight Arrow Connector 1242"/>
              <p:cNvCxnSpPr>
                <a:endCxn id="123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4" name="Straight Arrow Connector 124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5" name="Straight Arrow Connector 1244"/>
              <p:cNvCxnSpPr>
                <a:endCxn id="123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6" name="Straight Arrow Connector 1245"/>
              <p:cNvCxnSpPr>
                <a:endCxn id="123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7" name="Straight Arrow Connector 1246"/>
              <p:cNvCxnSpPr>
                <a:endCxn id="124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8" name="Straight Arrow Connector 1247"/>
              <p:cNvCxnSpPr>
                <a:endCxn id="122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Group 1033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</p:grpSpPr>
          <p:cxnSp>
            <p:nvCxnSpPr>
              <p:cNvPr id="1197" name="Straight Arrow Connector 119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98" name="Oval 119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99" name="Oval 119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3" name="Straight Arrow Connector 1202"/>
              <p:cNvCxnSpPr>
                <a:endCxn id="119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4" name="Straight Arrow Connector 1203"/>
              <p:cNvCxnSpPr>
                <a:endCxn id="120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5" name="Straight Arrow Connector 120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6" name="Straight Arrow Connector 120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07" name="Oval 120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9" name="Oval 120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11" name="Straight Arrow Connector 1210"/>
              <p:cNvCxnSpPr>
                <a:endCxn id="121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2" name="Straight Arrow Connector 1211"/>
              <p:cNvCxnSpPr>
                <a:endCxn id="121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13" name="Oval 121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5" name="Oval 121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6" name="Oval 121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17" name="Straight Arrow Connector 1216"/>
              <p:cNvCxnSpPr>
                <a:endCxn id="120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9" name="Straight Arrow Connector 1218"/>
              <p:cNvCxnSpPr>
                <a:endCxn id="120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0" name="Straight Arrow Connector 1219"/>
              <p:cNvCxnSpPr>
                <a:endCxn id="121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1" name="Straight Arrow Connector 1220"/>
              <p:cNvCxnSpPr>
                <a:endCxn id="121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2" name="Straight Arrow Connector 1221"/>
              <p:cNvCxnSpPr>
                <a:endCxn id="119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5" name="Group 1034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</p:grpSpPr>
          <p:cxnSp>
            <p:nvCxnSpPr>
              <p:cNvPr id="1171" name="Straight Arrow Connector 117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72" name="Oval 117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73" name="Oval 117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4" name="Oval 117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5" name="Oval 117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6" name="Oval 117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7" name="Straight Arrow Connector 1176"/>
              <p:cNvCxnSpPr>
                <a:endCxn id="117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8" name="Straight Arrow Connector 1177"/>
              <p:cNvCxnSpPr>
                <a:endCxn id="117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9" name="Straight Arrow Connector 117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0" name="Straight Arrow Connector 117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81" name="Oval 118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2" name="Oval 118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3" name="Oval 118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4" name="Oval 118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85" name="Straight Arrow Connector 1184"/>
              <p:cNvCxnSpPr>
                <a:endCxn id="118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6" name="Straight Arrow Connector 1185"/>
              <p:cNvCxnSpPr>
                <a:endCxn id="118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87" name="Oval 118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8" name="Oval 118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9" name="Oval 118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0" name="Oval 118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91" name="Straight Arrow Connector 1190"/>
              <p:cNvCxnSpPr>
                <a:endCxn id="118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2" name="Straight Arrow Connector 119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3" name="Straight Arrow Connector 1192"/>
              <p:cNvCxnSpPr>
                <a:endCxn id="118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4" name="Straight Arrow Connector 1193"/>
              <p:cNvCxnSpPr>
                <a:endCxn id="118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5" name="Straight Arrow Connector 1194"/>
              <p:cNvCxnSpPr>
                <a:endCxn id="119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6" name="Straight Arrow Connector 1195"/>
              <p:cNvCxnSpPr>
                <a:endCxn id="117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</p:grpSpPr>
          <p:cxnSp>
            <p:nvCxnSpPr>
              <p:cNvPr id="1145" name="Straight Arrow Connector 114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6" name="Oval 114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47" name="Oval 114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8" name="Oval 114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9" name="Oval 114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0" name="Oval 114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1" name="Straight Arrow Connector 1150"/>
              <p:cNvCxnSpPr>
                <a:endCxn id="114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2" name="Straight Arrow Connector 1151"/>
              <p:cNvCxnSpPr>
                <a:endCxn id="114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3" name="Straight Arrow Connector 115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4" name="Straight Arrow Connector 115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5" name="Oval 115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7" name="Oval 115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9" name="Straight Arrow Connector 1158"/>
              <p:cNvCxnSpPr>
                <a:endCxn id="116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0" name="Straight Arrow Connector 1159"/>
              <p:cNvCxnSpPr>
                <a:endCxn id="115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1" name="Oval 116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2" name="Oval 116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3" name="Oval 116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5" name="Straight Arrow Connector 1164"/>
              <p:cNvCxnSpPr>
                <a:endCxn id="115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6" name="Straight Arrow Connector 116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7" name="Straight Arrow Connector 1166"/>
              <p:cNvCxnSpPr>
                <a:endCxn id="115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8" name="Straight Arrow Connector 1167"/>
              <p:cNvCxnSpPr>
                <a:endCxn id="116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9" name="Straight Arrow Connector 1168"/>
              <p:cNvCxnSpPr>
                <a:endCxn id="116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0" name="Straight Arrow Connector 1169"/>
              <p:cNvCxnSpPr>
                <a:endCxn id="114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7" name="Group 1036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</p:grpSpPr>
          <p:cxnSp>
            <p:nvCxnSpPr>
              <p:cNvPr id="1119" name="Straight Arrow Connector 111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0" name="Oval 111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121" name="Oval 112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2" name="Oval 112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5" name="Straight Arrow Connector 1124"/>
              <p:cNvCxnSpPr>
                <a:endCxn id="112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/>
              <p:cNvCxnSpPr>
                <a:endCxn id="112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7" name="Straight Arrow Connector 112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8" name="Straight Arrow Connector 112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9" name="Oval 112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3" name="Straight Arrow Connector 1132"/>
              <p:cNvCxnSpPr>
                <a:endCxn id="113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4" name="Straight Arrow Connector 1133"/>
              <p:cNvCxnSpPr>
                <a:endCxn id="113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5" name="Oval 113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6" name="Oval 113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7" name="Oval 113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9" name="Straight Arrow Connector 1138"/>
              <p:cNvCxnSpPr>
                <a:endCxn id="113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0" name="Straight Arrow Connector 113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1" name="Straight Arrow Connector 1140"/>
              <p:cNvCxnSpPr>
                <a:endCxn id="112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2" name="Straight Arrow Connector 1141"/>
              <p:cNvCxnSpPr>
                <a:endCxn id="113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3" name="Straight Arrow Connector 1142"/>
              <p:cNvCxnSpPr>
                <a:endCxn id="113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4" name="Straight Arrow Connector 1143"/>
              <p:cNvCxnSpPr>
                <a:endCxn id="112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Group 1037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</p:grpSpPr>
          <p:cxnSp>
            <p:nvCxnSpPr>
              <p:cNvPr id="1093" name="Straight Arrow Connector 109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94" name="Oval 109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95" name="Oval 109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6" name="Oval 109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7" name="Oval 109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8" name="Oval 109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99" name="Straight Arrow Connector 1098"/>
              <p:cNvCxnSpPr>
                <a:endCxn id="109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/>
              <p:cNvCxnSpPr>
                <a:endCxn id="109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1" name="Straight Arrow Connector 110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2" name="Straight Arrow Connector 110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3" name="Oval 110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4" name="Oval 110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5" name="Oval 110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6" name="Oval 110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7" name="Straight Arrow Connector 1106"/>
              <p:cNvCxnSpPr>
                <a:endCxn id="111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8" name="Straight Arrow Connector 1107"/>
              <p:cNvCxnSpPr>
                <a:endCxn id="110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9" name="Oval 110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0" name="Oval 110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1" name="Oval 111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2" name="Oval 111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3" name="Straight Arrow Connector 1112"/>
              <p:cNvCxnSpPr>
                <a:endCxn id="110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4" name="Straight Arrow Connector 111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5" name="Straight Arrow Connector 1114"/>
              <p:cNvCxnSpPr>
                <a:endCxn id="110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6" name="Straight Arrow Connector 1115"/>
              <p:cNvCxnSpPr>
                <a:endCxn id="110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7" name="Straight Arrow Connector 1116"/>
              <p:cNvCxnSpPr>
                <a:endCxn id="111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8" name="Straight Arrow Connector 1117"/>
              <p:cNvCxnSpPr>
                <a:endCxn id="109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Group 1038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</p:grpSpPr>
          <p:cxnSp>
            <p:nvCxnSpPr>
              <p:cNvPr id="1067" name="Straight Arrow Connector 106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8" name="Oval 106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3" name="Straight Arrow Connector 1072"/>
              <p:cNvCxnSpPr>
                <a:endCxn id="106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4" name="Straight Arrow Connector 1073"/>
              <p:cNvCxnSpPr>
                <a:endCxn id="107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5" name="Straight Arrow Connector 107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6" name="Straight Arrow Connector 107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77" name="Oval 107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9" name="Oval 107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0" name="Oval 107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1" name="Straight Arrow Connector 1080"/>
              <p:cNvCxnSpPr>
                <a:endCxn id="108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2" name="Straight Arrow Connector 1081"/>
              <p:cNvCxnSpPr>
                <a:endCxn id="108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83" name="Oval 108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7" name="Straight Arrow Connector 1086"/>
              <p:cNvCxnSpPr>
                <a:endCxn id="107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8" name="Straight Arrow Connector 108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9" name="Straight Arrow Connector 1088"/>
              <p:cNvCxnSpPr>
                <a:endCxn id="107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/>
              <p:cNvCxnSpPr>
                <a:endCxn id="108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1" name="Straight Arrow Connector 1090"/>
              <p:cNvCxnSpPr>
                <a:endCxn id="108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2" name="Straight Arrow Connector 1091"/>
              <p:cNvCxnSpPr>
                <a:endCxn id="106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40" name="Group 1039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</p:grpSpPr>
          <p:cxnSp>
            <p:nvCxnSpPr>
              <p:cNvPr id="1041" name="Straight Arrow Connector 104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42" name="Oval 104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043" name="Oval 104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5" name="Oval 104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6" name="Oval 104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7" name="Straight Arrow Connector 1046"/>
              <p:cNvCxnSpPr>
                <a:endCxn id="104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8" name="Straight Arrow Connector 1047"/>
              <p:cNvCxnSpPr>
                <a:endCxn id="104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9" name="Straight Arrow Connector 104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0" name="Straight Arrow Connector 104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1" name="Oval 105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5" name="Straight Arrow Connector 1054"/>
              <p:cNvCxnSpPr>
                <a:endCxn id="105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6" name="Straight Arrow Connector 1055"/>
              <p:cNvCxnSpPr>
                <a:endCxn id="105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57" name="Oval 105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1" name="Straight Arrow Connector 1060"/>
              <p:cNvCxnSpPr>
                <a:endCxn id="105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2" name="Straight Arrow Connector 106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3" name="Straight Arrow Connector 1062"/>
              <p:cNvCxnSpPr>
                <a:endCxn id="105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4" name="Straight Arrow Connector 1063"/>
              <p:cNvCxnSpPr>
                <a:endCxn id="105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5" name="Straight Arrow Connector 1064"/>
              <p:cNvCxnSpPr>
                <a:endCxn id="106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6" name="Straight Arrow Connector 1065"/>
              <p:cNvCxnSpPr>
                <a:endCxn id="104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3" name="Group 1352"/>
          <p:cNvGrpSpPr/>
          <p:nvPr/>
        </p:nvGrpSpPr>
        <p:grpSpPr>
          <a:xfrm>
            <a:off x="5392925" y="1478642"/>
            <a:ext cx="350924" cy="1209896"/>
            <a:chOff x="3988394" y="744138"/>
            <a:chExt cx="2308273" cy="4229201"/>
          </a:xfrm>
        </p:grpSpPr>
        <p:grpSp>
          <p:nvGrpSpPr>
            <p:cNvPr id="1354" name="Group 1353"/>
            <p:cNvGrpSpPr/>
            <p:nvPr/>
          </p:nvGrpSpPr>
          <p:grpSpPr>
            <a:xfrm rot="18781101">
              <a:off x="4232476" y="3534832"/>
              <a:ext cx="1053397" cy="1494507"/>
              <a:chOff x="1329066" y="2550180"/>
              <a:chExt cx="1836171" cy="2728062"/>
            </a:xfrm>
          </p:grpSpPr>
          <p:cxnSp>
            <p:nvCxnSpPr>
              <p:cNvPr id="1653" name="Straight Arrow Connector 165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54" name="Oval 165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55" name="Oval 165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6" name="Oval 165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7" name="Oval 165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8" name="Oval 165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59" name="Straight Arrow Connector 1658"/>
              <p:cNvCxnSpPr>
                <a:endCxn id="165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0" name="Straight Arrow Connector 1659"/>
              <p:cNvCxnSpPr>
                <a:endCxn id="165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1" name="Straight Arrow Connector 166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2" name="Straight Arrow Connector 166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63" name="Oval 166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4" name="Oval 166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5" name="Oval 166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6" name="Oval 166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7" name="Straight Arrow Connector 1666"/>
              <p:cNvCxnSpPr>
                <a:endCxn id="167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68" name="Straight Arrow Connector 1667"/>
              <p:cNvCxnSpPr>
                <a:endCxn id="166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69" name="Oval 166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0" name="Oval 166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1" name="Oval 167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2" name="Oval 167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3" name="Straight Arrow Connector 1672"/>
              <p:cNvCxnSpPr>
                <a:endCxn id="166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4" name="Straight Arrow Connector 167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5" name="Straight Arrow Connector 1674"/>
              <p:cNvCxnSpPr>
                <a:endCxn id="166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6" name="Straight Arrow Connector 1675"/>
              <p:cNvCxnSpPr>
                <a:endCxn id="166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7" name="Straight Arrow Connector 1676"/>
              <p:cNvCxnSpPr>
                <a:endCxn id="167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78" name="Straight Arrow Connector 1677"/>
              <p:cNvCxnSpPr>
                <a:endCxn id="165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5" name="Group 1354"/>
            <p:cNvGrpSpPr/>
            <p:nvPr/>
          </p:nvGrpSpPr>
          <p:grpSpPr>
            <a:xfrm rot="18781101">
              <a:off x="4224312" y="2597504"/>
              <a:ext cx="1053397" cy="1494507"/>
              <a:chOff x="1329066" y="2550180"/>
              <a:chExt cx="1836171" cy="2728062"/>
            </a:xfrm>
          </p:grpSpPr>
          <p:cxnSp>
            <p:nvCxnSpPr>
              <p:cNvPr id="1627" name="Straight Arrow Connector 162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28" name="Oval 162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29" name="Oval 162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0" name="Oval 162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1" name="Oval 163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2" name="Oval 163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3" name="Straight Arrow Connector 1632"/>
              <p:cNvCxnSpPr>
                <a:endCxn id="162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4" name="Straight Arrow Connector 1633"/>
              <p:cNvCxnSpPr>
                <a:endCxn id="163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5" name="Straight Arrow Connector 163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36" name="Straight Arrow Connector 163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37" name="Oval 163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8" name="Oval 163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0" name="Oval 163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1" name="Straight Arrow Connector 1640"/>
              <p:cNvCxnSpPr>
                <a:endCxn id="164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2" name="Straight Arrow Connector 1641"/>
              <p:cNvCxnSpPr>
                <a:endCxn id="164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43" name="Oval 164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4" name="Oval 164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5" name="Oval 164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6" name="Oval 164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7" name="Straight Arrow Connector 1646"/>
              <p:cNvCxnSpPr>
                <a:endCxn id="163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8" name="Straight Arrow Connector 164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49" name="Straight Arrow Connector 1648"/>
              <p:cNvCxnSpPr>
                <a:endCxn id="163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0" name="Straight Arrow Connector 1649"/>
              <p:cNvCxnSpPr>
                <a:endCxn id="164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1" name="Straight Arrow Connector 1650"/>
              <p:cNvCxnSpPr>
                <a:endCxn id="164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52" name="Straight Arrow Connector 1651"/>
              <p:cNvCxnSpPr>
                <a:endCxn id="162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6" name="Group 1355"/>
            <p:cNvGrpSpPr/>
            <p:nvPr/>
          </p:nvGrpSpPr>
          <p:grpSpPr>
            <a:xfrm rot="18781101">
              <a:off x="4208949" y="1638382"/>
              <a:ext cx="1053397" cy="1494507"/>
              <a:chOff x="1329066" y="2550180"/>
              <a:chExt cx="1836171" cy="2728062"/>
            </a:xfrm>
          </p:grpSpPr>
          <p:cxnSp>
            <p:nvCxnSpPr>
              <p:cNvPr id="1601" name="Straight Arrow Connector 160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02" name="Oval 160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603" name="Oval 160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4" name="Oval 160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5" name="Oval 160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6" name="Oval 160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07" name="Straight Arrow Connector 1606"/>
              <p:cNvCxnSpPr>
                <a:endCxn id="160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8" name="Straight Arrow Connector 1607"/>
              <p:cNvCxnSpPr>
                <a:endCxn id="160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9" name="Straight Arrow Connector 160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10" name="Straight Arrow Connector 160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1" name="Oval 161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2" name="Oval 161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3" name="Oval 161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4" name="Oval 161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5" name="Straight Arrow Connector 1614"/>
              <p:cNvCxnSpPr>
                <a:endCxn id="161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16" name="Straight Arrow Connector 1615"/>
              <p:cNvCxnSpPr>
                <a:endCxn id="161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7" name="Oval 161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8" name="Oval 161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0" name="Oval 161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21" name="Straight Arrow Connector 1620"/>
              <p:cNvCxnSpPr>
                <a:endCxn id="161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2" name="Straight Arrow Connector 162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3" name="Straight Arrow Connector 1622"/>
              <p:cNvCxnSpPr>
                <a:endCxn id="161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4" name="Straight Arrow Connector 1623"/>
              <p:cNvCxnSpPr>
                <a:endCxn id="161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5" name="Straight Arrow Connector 1624"/>
              <p:cNvCxnSpPr>
                <a:endCxn id="162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26" name="Straight Arrow Connector 1625"/>
              <p:cNvCxnSpPr>
                <a:endCxn id="160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57" name="Straight Arrow Connector 1356"/>
            <p:cNvCxnSpPr/>
            <p:nvPr/>
          </p:nvCxnSpPr>
          <p:spPr>
            <a:xfrm flipH="1" flipV="1">
              <a:off x="5263901" y="2239035"/>
              <a:ext cx="40259" cy="273430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8" name="Group 1357"/>
            <p:cNvGrpSpPr/>
            <p:nvPr/>
          </p:nvGrpSpPr>
          <p:grpSpPr>
            <a:xfrm rot="2340293">
              <a:off x="5243270" y="3190705"/>
              <a:ext cx="1053397" cy="1494507"/>
              <a:chOff x="1329066" y="2550180"/>
              <a:chExt cx="1836171" cy="2728062"/>
            </a:xfrm>
          </p:grpSpPr>
          <p:cxnSp>
            <p:nvCxnSpPr>
              <p:cNvPr id="1575" name="Straight Arrow Connector 157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76" name="Oval 157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77" name="Oval 157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8" name="Oval 157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9" name="Oval 157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0" name="Oval 157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1" name="Straight Arrow Connector 1580"/>
              <p:cNvCxnSpPr>
                <a:endCxn id="157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2" name="Straight Arrow Connector 1581"/>
              <p:cNvCxnSpPr>
                <a:endCxn id="157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3" name="Straight Arrow Connector 158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4" name="Straight Arrow Connector 158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85" name="Oval 158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6" name="Oval 158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7" name="Oval 158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8" name="Oval 158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89" name="Straight Arrow Connector 1588"/>
              <p:cNvCxnSpPr>
                <a:endCxn id="159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0" name="Straight Arrow Connector 1589"/>
              <p:cNvCxnSpPr>
                <a:endCxn id="158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91" name="Oval 159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2" name="Oval 159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3" name="Oval 159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4" name="Oval 159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5" name="Straight Arrow Connector 1594"/>
              <p:cNvCxnSpPr>
                <a:endCxn id="158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6" name="Straight Arrow Connector 159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7" name="Straight Arrow Connector 1596"/>
              <p:cNvCxnSpPr>
                <a:endCxn id="158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8" name="Straight Arrow Connector 1597"/>
              <p:cNvCxnSpPr>
                <a:endCxn id="159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9" name="Straight Arrow Connector 1598"/>
              <p:cNvCxnSpPr>
                <a:endCxn id="159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0" name="Straight Arrow Connector 1599"/>
              <p:cNvCxnSpPr>
                <a:endCxn id="157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59" name="Group 1358"/>
            <p:cNvGrpSpPr/>
            <p:nvPr/>
          </p:nvGrpSpPr>
          <p:grpSpPr>
            <a:xfrm rot="19303916">
              <a:off x="4298616" y="2939150"/>
              <a:ext cx="1053397" cy="1494507"/>
              <a:chOff x="1329066" y="2550180"/>
              <a:chExt cx="1836171" cy="2728062"/>
            </a:xfrm>
          </p:grpSpPr>
          <p:cxnSp>
            <p:nvCxnSpPr>
              <p:cNvPr id="1549" name="Straight Arrow Connector 154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0" name="Oval 154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51" name="Oval 155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2" name="Oval 155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3" name="Oval 155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4" name="Oval 155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5" name="Straight Arrow Connector 1554"/>
              <p:cNvCxnSpPr>
                <a:endCxn id="155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6" name="Straight Arrow Connector 1555"/>
              <p:cNvCxnSpPr>
                <a:endCxn id="155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7" name="Straight Arrow Connector 155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8" name="Straight Arrow Connector 155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9" name="Oval 155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0" name="Oval 155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1" name="Oval 156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2" name="Oval 156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3" name="Straight Arrow Connector 1562"/>
              <p:cNvCxnSpPr>
                <a:endCxn id="156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4" name="Straight Arrow Connector 1563"/>
              <p:cNvCxnSpPr>
                <a:endCxn id="156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65" name="Oval 156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6" name="Oval 156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7" name="Oval 156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8" name="Oval 156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9" name="Straight Arrow Connector 1568"/>
              <p:cNvCxnSpPr>
                <a:endCxn id="156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0" name="Straight Arrow Connector 156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1" name="Straight Arrow Connector 1570"/>
              <p:cNvCxnSpPr>
                <a:endCxn id="155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2" name="Straight Arrow Connector 1571"/>
              <p:cNvCxnSpPr>
                <a:endCxn id="156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3" name="Straight Arrow Connector 1572"/>
              <p:cNvCxnSpPr>
                <a:endCxn id="156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4" name="Straight Arrow Connector 1573"/>
              <p:cNvCxnSpPr>
                <a:endCxn id="155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0" name="Group 1359"/>
            <p:cNvGrpSpPr/>
            <p:nvPr/>
          </p:nvGrpSpPr>
          <p:grpSpPr>
            <a:xfrm rot="2340293">
              <a:off x="5243242" y="2664404"/>
              <a:ext cx="1053397" cy="1494507"/>
              <a:chOff x="1329066" y="2550180"/>
              <a:chExt cx="1836171" cy="2728062"/>
            </a:xfrm>
          </p:grpSpPr>
          <p:cxnSp>
            <p:nvCxnSpPr>
              <p:cNvPr id="1523" name="Straight Arrow Connector 152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24" name="Oval 152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525" name="Oval 152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6" name="Oval 152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7" name="Oval 152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8" name="Oval 152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29" name="Straight Arrow Connector 1528"/>
              <p:cNvCxnSpPr>
                <a:endCxn id="152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0" name="Straight Arrow Connector 1529"/>
              <p:cNvCxnSpPr>
                <a:endCxn id="152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1" name="Straight Arrow Connector 153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2" name="Straight Arrow Connector 153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3" name="Oval 153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4" name="Oval 153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5" name="Oval 153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6" name="Oval 153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7" name="Straight Arrow Connector 1536"/>
              <p:cNvCxnSpPr>
                <a:endCxn id="154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38" name="Straight Arrow Connector 1537"/>
              <p:cNvCxnSpPr>
                <a:endCxn id="153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9" name="Oval 153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0" name="Oval 153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1" name="Oval 154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2" name="Oval 154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43" name="Straight Arrow Connector 1542"/>
              <p:cNvCxnSpPr>
                <a:endCxn id="153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4" name="Straight Arrow Connector 154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5" name="Straight Arrow Connector 1544"/>
              <p:cNvCxnSpPr>
                <a:endCxn id="153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6" name="Straight Arrow Connector 1545"/>
              <p:cNvCxnSpPr>
                <a:endCxn id="153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7" name="Straight Arrow Connector 1546"/>
              <p:cNvCxnSpPr>
                <a:endCxn id="154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8" name="Straight Arrow Connector 1547"/>
              <p:cNvCxnSpPr>
                <a:endCxn id="152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1" name="Group 1360"/>
            <p:cNvGrpSpPr/>
            <p:nvPr/>
          </p:nvGrpSpPr>
          <p:grpSpPr>
            <a:xfrm rot="2340293">
              <a:off x="5228083" y="2268028"/>
              <a:ext cx="1053397" cy="1494507"/>
              <a:chOff x="1329066" y="2550180"/>
              <a:chExt cx="1836171" cy="2728062"/>
            </a:xfrm>
          </p:grpSpPr>
          <p:cxnSp>
            <p:nvCxnSpPr>
              <p:cNvPr id="1497" name="Straight Arrow Connector 149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98" name="Oval 149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99" name="Oval 149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0" name="Oval 149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1" name="Oval 150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03" name="Straight Arrow Connector 1502"/>
              <p:cNvCxnSpPr>
                <a:endCxn id="149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4" name="Straight Arrow Connector 1503"/>
              <p:cNvCxnSpPr>
                <a:endCxn id="150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5" name="Straight Arrow Connector 150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6" name="Straight Arrow Connector 150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07" name="Oval 150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8" name="Oval 150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9" name="Oval 150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0" name="Oval 150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1" name="Straight Arrow Connector 1510"/>
              <p:cNvCxnSpPr>
                <a:endCxn id="151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2" name="Straight Arrow Connector 1511"/>
              <p:cNvCxnSpPr>
                <a:endCxn id="151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3" name="Oval 151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4" name="Oval 151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5" name="Oval 151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7" name="Straight Arrow Connector 1516"/>
              <p:cNvCxnSpPr>
                <a:endCxn id="150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8" name="Straight Arrow Connector 151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19" name="Straight Arrow Connector 1518"/>
              <p:cNvCxnSpPr>
                <a:endCxn id="150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0" name="Straight Arrow Connector 1519"/>
              <p:cNvCxnSpPr>
                <a:endCxn id="151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1" name="Straight Arrow Connector 1520"/>
              <p:cNvCxnSpPr>
                <a:endCxn id="151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22" name="Straight Arrow Connector 1521"/>
              <p:cNvCxnSpPr>
                <a:endCxn id="149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2" name="Group 1361"/>
            <p:cNvGrpSpPr/>
            <p:nvPr/>
          </p:nvGrpSpPr>
          <p:grpSpPr>
            <a:xfrm rot="2340293">
              <a:off x="5228083" y="1833641"/>
              <a:ext cx="1053397" cy="1494507"/>
              <a:chOff x="1329066" y="2550180"/>
              <a:chExt cx="1836171" cy="2728062"/>
            </a:xfrm>
          </p:grpSpPr>
          <p:cxnSp>
            <p:nvCxnSpPr>
              <p:cNvPr id="1471" name="Straight Arrow Connector 1470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2" name="Oval 1471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73" name="Oval 1472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4" name="Oval 1473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5" name="Oval 1474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6" name="Oval 1475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7" name="Straight Arrow Connector 1476"/>
              <p:cNvCxnSpPr>
                <a:endCxn id="1473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8" name="Straight Arrow Connector 1477"/>
              <p:cNvCxnSpPr>
                <a:endCxn id="1474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81" name="Oval 1480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2" name="Oval 1481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3" name="Oval 1482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4" name="Oval 1483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85" name="Straight Arrow Connector 1484"/>
              <p:cNvCxnSpPr>
                <a:endCxn id="1488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6" name="Straight Arrow Connector 1485"/>
              <p:cNvCxnSpPr>
                <a:endCxn id="1484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87" name="Oval 1486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8" name="Oval 1487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9" name="Oval 1488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0" name="Oval 1489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91" name="Straight Arrow Connector 1490"/>
              <p:cNvCxnSpPr>
                <a:endCxn id="1482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2" name="Straight Arrow Connector 1491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3" name="Straight Arrow Connector 1492"/>
              <p:cNvCxnSpPr>
                <a:endCxn id="1481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4" name="Straight Arrow Connector 1493"/>
              <p:cNvCxnSpPr>
                <a:endCxn id="1487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5" name="Straight Arrow Connector 1494"/>
              <p:cNvCxnSpPr>
                <a:endCxn id="1490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6" name="Straight Arrow Connector 1495"/>
              <p:cNvCxnSpPr>
                <a:endCxn id="1472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3" name="Group 1362"/>
            <p:cNvGrpSpPr/>
            <p:nvPr/>
          </p:nvGrpSpPr>
          <p:grpSpPr>
            <a:xfrm rot="2340293">
              <a:off x="5220484" y="1230734"/>
              <a:ext cx="1053397" cy="1494507"/>
              <a:chOff x="1329066" y="2550180"/>
              <a:chExt cx="1836171" cy="2728062"/>
            </a:xfrm>
          </p:grpSpPr>
          <p:cxnSp>
            <p:nvCxnSpPr>
              <p:cNvPr id="1445" name="Straight Arrow Connector 1444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46" name="Oval 1445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47" name="Oval 1446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8" name="Oval 1447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9" name="Oval 1448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0" name="Oval 1449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1" name="Straight Arrow Connector 1450"/>
              <p:cNvCxnSpPr>
                <a:endCxn id="1447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2" name="Straight Arrow Connector 1451"/>
              <p:cNvCxnSpPr>
                <a:endCxn id="1448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3" name="Straight Arrow Connector 1452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54" name="Straight Arrow Connector 1453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5" name="Oval 1454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6" name="Oval 1455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7" name="Oval 1456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8" name="Oval 1457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9" name="Straight Arrow Connector 1458"/>
              <p:cNvCxnSpPr>
                <a:endCxn id="1462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0" name="Straight Arrow Connector 1459"/>
              <p:cNvCxnSpPr>
                <a:endCxn id="1458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61" name="Oval 1460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2" name="Oval 1461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3" name="Oval 1462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4" name="Oval 1463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5" name="Straight Arrow Connector 1464"/>
              <p:cNvCxnSpPr>
                <a:endCxn id="1456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6" name="Straight Arrow Connector 1465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7" name="Straight Arrow Connector 1466"/>
              <p:cNvCxnSpPr>
                <a:endCxn id="1455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8" name="Straight Arrow Connector 1467"/>
              <p:cNvCxnSpPr>
                <a:endCxn id="1461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9" name="Straight Arrow Connector 1468"/>
              <p:cNvCxnSpPr>
                <a:endCxn id="1464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0" name="Straight Arrow Connector 1469"/>
              <p:cNvCxnSpPr>
                <a:endCxn id="1446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4" name="Group 1363"/>
            <p:cNvGrpSpPr/>
            <p:nvPr/>
          </p:nvGrpSpPr>
          <p:grpSpPr>
            <a:xfrm>
              <a:off x="4733188" y="744138"/>
              <a:ext cx="1053397" cy="1494507"/>
              <a:chOff x="1329066" y="2550180"/>
              <a:chExt cx="1836171" cy="2728062"/>
            </a:xfrm>
          </p:grpSpPr>
          <p:cxnSp>
            <p:nvCxnSpPr>
              <p:cNvPr id="1419" name="Straight Arrow Connector 1418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20" name="Oval 1419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3" name="Oval 1422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4" name="Oval 1423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25" name="Straight Arrow Connector 1424"/>
              <p:cNvCxnSpPr>
                <a:endCxn id="1421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6" name="Straight Arrow Connector 1425"/>
              <p:cNvCxnSpPr>
                <a:endCxn id="1422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7" name="Straight Arrow Connector 1426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8" name="Straight Arrow Connector 1427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29" name="Oval 1428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2" name="Oval 1431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3" name="Straight Arrow Connector 1432"/>
              <p:cNvCxnSpPr>
                <a:endCxn id="1436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34" name="Straight Arrow Connector 1433"/>
              <p:cNvCxnSpPr>
                <a:endCxn id="1432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35" name="Oval 1434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6" name="Oval 1435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9" name="Straight Arrow Connector 1438"/>
              <p:cNvCxnSpPr>
                <a:endCxn id="1430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0" name="Straight Arrow Connector 1439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1" name="Straight Arrow Connector 1440"/>
              <p:cNvCxnSpPr>
                <a:endCxn id="1429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2" name="Straight Arrow Connector 1441"/>
              <p:cNvCxnSpPr>
                <a:endCxn id="1435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3" name="Straight Arrow Connector 1442"/>
              <p:cNvCxnSpPr>
                <a:endCxn id="1438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4" name="Straight Arrow Connector 1443"/>
              <p:cNvCxnSpPr>
                <a:endCxn id="1420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5" name="Group 1364"/>
            <p:cNvGrpSpPr/>
            <p:nvPr/>
          </p:nvGrpSpPr>
          <p:grpSpPr>
            <a:xfrm rot="19303916">
              <a:off x="4290452" y="2001822"/>
              <a:ext cx="1053397" cy="1494507"/>
              <a:chOff x="1329066" y="2550180"/>
              <a:chExt cx="1836171" cy="2728062"/>
            </a:xfrm>
          </p:grpSpPr>
          <p:cxnSp>
            <p:nvCxnSpPr>
              <p:cNvPr id="1393" name="Straight Arrow Connector 1392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94" name="Oval 1393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6" name="Oval 1395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7" name="Oval 1396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8" name="Oval 1397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99" name="Straight Arrow Connector 1398"/>
              <p:cNvCxnSpPr>
                <a:endCxn id="1395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0" name="Straight Arrow Connector 1399"/>
              <p:cNvCxnSpPr>
                <a:endCxn id="1396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1" name="Straight Arrow Connector 1400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2" name="Straight Arrow Connector 1401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03" name="Oval 1402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5" name="Oval 1404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6" name="Oval 1405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07" name="Straight Arrow Connector 1406"/>
              <p:cNvCxnSpPr>
                <a:endCxn id="1410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8" name="Straight Arrow Connector 1407"/>
              <p:cNvCxnSpPr>
                <a:endCxn id="1406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09" name="Oval 1408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3" name="Straight Arrow Connector 1412"/>
              <p:cNvCxnSpPr>
                <a:endCxn id="1404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4" name="Straight Arrow Connector 1413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5" name="Straight Arrow Connector 1414"/>
              <p:cNvCxnSpPr>
                <a:endCxn id="1403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6" name="Straight Arrow Connector 1415"/>
              <p:cNvCxnSpPr>
                <a:endCxn id="1409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7" name="Straight Arrow Connector 1416"/>
              <p:cNvCxnSpPr>
                <a:endCxn id="1412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8" name="Straight Arrow Connector 1417"/>
              <p:cNvCxnSpPr>
                <a:endCxn id="1394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66" name="Group 1365"/>
            <p:cNvGrpSpPr/>
            <p:nvPr/>
          </p:nvGrpSpPr>
          <p:grpSpPr>
            <a:xfrm rot="19719164">
              <a:off x="4366001" y="1065317"/>
              <a:ext cx="1053397" cy="1494507"/>
              <a:chOff x="1329066" y="2550180"/>
              <a:chExt cx="1836171" cy="2728062"/>
            </a:xfrm>
          </p:grpSpPr>
          <p:cxnSp>
            <p:nvCxnSpPr>
              <p:cNvPr id="1367" name="Straight Arrow Connector 1366"/>
              <p:cNvCxnSpPr/>
              <p:nvPr/>
            </p:nvCxnSpPr>
            <p:spPr>
              <a:xfrm flipH="1" flipV="1">
                <a:off x="2221471" y="2572637"/>
                <a:ext cx="34647" cy="27056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68" name="Oval 1367"/>
              <p:cNvSpPr/>
              <p:nvPr/>
            </p:nvSpPr>
            <p:spPr>
              <a:xfrm>
                <a:off x="2452459" y="300963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7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1369" name="Oval 1368"/>
              <p:cNvSpPr/>
              <p:nvPr/>
            </p:nvSpPr>
            <p:spPr>
              <a:xfrm>
                <a:off x="1424283" y="3837903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0" name="Oval 1369"/>
              <p:cNvSpPr/>
              <p:nvPr/>
            </p:nvSpPr>
            <p:spPr>
              <a:xfrm>
                <a:off x="1329066" y="334926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1" name="Oval 1370"/>
              <p:cNvSpPr/>
              <p:nvPr/>
            </p:nvSpPr>
            <p:spPr>
              <a:xfrm>
                <a:off x="1577222" y="284345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2" name="Oval 1371"/>
              <p:cNvSpPr/>
              <p:nvPr/>
            </p:nvSpPr>
            <p:spPr>
              <a:xfrm>
                <a:off x="1824148" y="2562935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3" name="Straight Arrow Connector 1372"/>
              <p:cNvCxnSpPr>
                <a:endCxn id="1369" idx="5"/>
              </p:cNvCxnSpPr>
              <p:nvPr/>
            </p:nvCxnSpPr>
            <p:spPr>
              <a:xfrm flipH="1" flipV="1">
                <a:off x="1617906" y="4009557"/>
                <a:ext cx="614000" cy="32756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4" name="Straight Arrow Connector 1373"/>
              <p:cNvCxnSpPr>
                <a:endCxn id="1370" idx="5"/>
              </p:cNvCxnSpPr>
              <p:nvPr/>
            </p:nvCxnSpPr>
            <p:spPr>
              <a:xfrm flipH="1" flipV="1">
                <a:off x="1522689" y="3520920"/>
                <a:ext cx="414881" cy="65242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5" name="Straight Arrow Connector 1374"/>
              <p:cNvCxnSpPr/>
              <p:nvPr/>
            </p:nvCxnSpPr>
            <p:spPr>
              <a:xfrm flipH="1" flipV="1">
                <a:off x="1777541" y="3016467"/>
                <a:ext cx="454365" cy="1216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6" name="Straight Arrow Connector 1375"/>
              <p:cNvCxnSpPr/>
              <p:nvPr/>
            </p:nvCxnSpPr>
            <p:spPr>
              <a:xfrm flipH="1" flipV="1">
                <a:off x="1978334" y="2767189"/>
                <a:ext cx="58921" cy="3192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77" name="Oval 1376"/>
              <p:cNvSpPr/>
              <p:nvPr/>
            </p:nvSpPr>
            <p:spPr>
              <a:xfrm>
                <a:off x="1985287" y="382514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8" name="Oval 1377"/>
              <p:cNvSpPr/>
              <p:nvPr/>
            </p:nvSpPr>
            <p:spPr>
              <a:xfrm>
                <a:off x="1890070" y="3336511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9" name="Oval 1378"/>
              <p:cNvSpPr/>
              <p:nvPr/>
            </p:nvSpPr>
            <p:spPr>
              <a:xfrm>
                <a:off x="2138226" y="283070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0" name="Oval 1379"/>
              <p:cNvSpPr/>
              <p:nvPr/>
            </p:nvSpPr>
            <p:spPr>
              <a:xfrm>
                <a:off x="2385152" y="2550180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1" name="Straight Arrow Connector 1380"/>
              <p:cNvCxnSpPr>
                <a:endCxn id="1384" idx="3"/>
              </p:cNvCxnSpPr>
              <p:nvPr/>
            </p:nvCxnSpPr>
            <p:spPr>
              <a:xfrm flipV="1">
                <a:off x="2234855" y="3945923"/>
                <a:ext cx="241677" cy="22741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2" name="Straight Arrow Connector 1381"/>
              <p:cNvCxnSpPr>
                <a:endCxn id="1380" idx="3"/>
              </p:cNvCxnSpPr>
              <p:nvPr/>
            </p:nvCxnSpPr>
            <p:spPr>
              <a:xfrm flipV="1">
                <a:off x="2226804" y="2721834"/>
                <a:ext cx="191569" cy="6035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83" name="Oval 1382"/>
              <p:cNvSpPr/>
              <p:nvPr/>
            </p:nvSpPr>
            <p:spPr>
              <a:xfrm>
                <a:off x="2538528" y="4262906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>
                <a:off x="2443311" y="3774269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>
                <a:off x="2691467" y="326845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>
                <a:off x="2938393" y="2987938"/>
                <a:ext cx="226844" cy="2011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7" name="Straight Arrow Connector 1386"/>
              <p:cNvCxnSpPr>
                <a:endCxn id="1378" idx="5"/>
              </p:cNvCxnSpPr>
              <p:nvPr/>
            </p:nvCxnSpPr>
            <p:spPr>
              <a:xfrm flipH="1" flipV="1">
                <a:off x="2083693" y="3508165"/>
                <a:ext cx="151162" cy="101894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8" name="Straight Arrow Connector 1387"/>
              <p:cNvCxnSpPr/>
              <p:nvPr/>
            </p:nvCxnSpPr>
            <p:spPr>
              <a:xfrm flipV="1">
                <a:off x="2226804" y="3410455"/>
                <a:ext cx="474547" cy="27448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9" name="Straight Arrow Connector 1388"/>
              <p:cNvCxnSpPr>
                <a:endCxn id="1377" idx="5"/>
              </p:cNvCxnSpPr>
              <p:nvPr/>
            </p:nvCxnSpPr>
            <p:spPr>
              <a:xfrm flipH="1" flipV="1">
                <a:off x="2178910" y="3996802"/>
                <a:ext cx="55945" cy="548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0" name="Straight Arrow Connector 1389"/>
              <p:cNvCxnSpPr>
                <a:endCxn id="1383" idx="2"/>
              </p:cNvCxnSpPr>
              <p:nvPr/>
            </p:nvCxnSpPr>
            <p:spPr>
              <a:xfrm flipV="1">
                <a:off x="2241553" y="4363459"/>
                <a:ext cx="296975" cy="226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1" name="Straight Arrow Connector 1390"/>
              <p:cNvCxnSpPr>
                <a:endCxn id="1386" idx="2"/>
              </p:cNvCxnSpPr>
              <p:nvPr/>
            </p:nvCxnSpPr>
            <p:spPr>
              <a:xfrm flipV="1">
                <a:off x="2235060" y="3088491"/>
                <a:ext cx="703333" cy="42591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92" name="Straight Arrow Connector 1391"/>
              <p:cNvCxnSpPr>
                <a:endCxn id="1368" idx="3"/>
              </p:cNvCxnSpPr>
              <p:nvPr/>
            </p:nvCxnSpPr>
            <p:spPr>
              <a:xfrm flipV="1">
                <a:off x="2224943" y="3181284"/>
                <a:ext cx="260737" cy="16880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679" name="TextBox 1678"/>
          <p:cNvSpPr txBox="1"/>
          <p:nvPr/>
        </p:nvSpPr>
        <p:spPr>
          <a:xfrm>
            <a:off x="4808917" y="4679275"/>
            <a:ext cx="145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2015</a:t>
            </a:r>
          </a:p>
        </p:txBody>
      </p:sp>
      <p:sp>
        <p:nvSpPr>
          <p:cNvPr id="1680" name="TextBox 1679"/>
          <p:cNvSpPr txBox="1"/>
          <p:nvPr/>
        </p:nvSpPr>
        <p:spPr>
          <a:xfrm>
            <a:off x="6488187" y="3444174"/>
            <a:ext cx="6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2014</a:t>
            </a:r>
          </a:p>
        </p:txBody>
      </p:sp>
      <p:sp>
        <p:nvSpPr>
          <p:cNvPr id="1681" name="TextBox 1680"/>
          <p:cNvSpPr txBox="1"/>
          <p:nvPr/>
        </p:nvSpPr>
        <p:spPr>
          <a:xfrm>
            <a:off x="5246590" y="2637836"/>
            <a:ext cx="74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2013</a:t>
            </a:r>
          </a:p>
        </p:txBody>
      </p:sp>
      <p:cxnSp>
        <p:nvCxnSpPr>
          <p:cNvPr id="1683" name="Straight Connector 1682"/>
          <p:cNvCxnSpPr/>
          <p:nvPr/>
        </p:nvCxnSpPr>
        <p:spPr>
          <a:xfrm flipH="1">
            <a:off x="4428534" y="1251449"/>
            <a:ext cx="1499762" cy="1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4" name="TextBox 1683"/>
          <p:cNvSpPr txBox="1"/>
          <p:nvPr/>
        </p:nvSpPr>
        <p:spPr>
          <a:xfrm>
            <a:off x="4413995" y="968410"/>
            <a:ext cx="165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Your building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4475698" y="1213922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History</a:t>
            </a:r>
          </a:p>
        </p:txBody>
      </p:sp>
      <p:sp>
        <p:nvSpPr>
          <p:cNvPr id="1686" name="TextBox 1685"/>
          <p:cNvSpPr txBox="1"/>
          <p:nvPr/>
        </p:nvSpPr>
        <p:spPr>
          <a:xfrm>
            <a:off x="8889216" y="5310028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alpha val="98000"/>
                  </a:schemeClr>
                </a:solidFill>
                <a:latin typeface="Franklin Gothic Demi Cond" panose="020B0706030402020204" pitchFamily="34" charset="0"/>
              </a:rPr>
              <a:t>This year</a:t>
            </a:r>
          </a:p>
        </p:txBody>
      </p:sp>
      <p:sp>
        <p:nvSpPr>
          <p:cNvPr id="1687" name="Left Arrow 1686"/>
          <p:cNvSpPr/>
          <p:nvPr/>
        </p:nvSpPr>
        <p:spPr>
          <a:xfrm>
            <a:off x="831471" y="549028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688" name="Right Arrow 1687"/>
          <p:cNvSpPr/>
          <p:nvPr/>
        </p:nvSpPr>
        <p:spPr>
          <a:xfrm>
            <a:off x="2660271" y="548438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689" name="Left Arrow 1688"/>
          <p:cNvSpPr/>
          <p:nvPr/>
        </p:nvSpPr>
        <p:spPr>
          <a:xfrm rot="16200000">
            <a:off x="2064075" y="5519868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Left Arrow 1689"/>
          <p:cNvSpPr/>
          <p:nvPr/>
        </p:nvSpPr>
        <p:spPr>
          <a:xfrm>
            <a:off x="4421233" y="553789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691" name="Right Arrow 1690"/>
          <p:cNvSpPr/>
          <p:nvPr/>
        </p:nvSpPr>
        <p:spPr>
          <a:xfrm>
            <a:off x="6250033" y="553200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88057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8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86" y="530082"/>
            <a:ext cx="3121423" cy="54868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431514" y="53065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389173" y="1524405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000819" y="1282177"/>
            <a:ext cx="126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1" y="980886"/>
            <a:ext cx="164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Reserve a room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734233" y="2507778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Autom.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80687" y="2075836"/>
            <a:ext cx="2060120" cy="3485521"/>
            <a:chOff x="929823" y="1562249"/>
            <a:chExt cx="2486926" cy="3942573"/>
          </a:xfrm>
        </p:grpSpPr>
        <p:cxnSp>
          <p:nvCxnSpPr>
            <p:cNvPr id="116" name="Straight Arrow Connector 115"/>
            <p:cNvCxnSpPr/>
            <p:nvPr/>
          </p:nvCxnSpPr>
          <p:spPr>
            <a:xfrm flipH="1" flipV="1">
              <a:off x="2168277" y="1702213"/>
              <a:ext cx="40323" cy="354205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flipH="1">
              <a:off x="1524462" y="4411369"/>
              <a:ext cx="1291709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 flipH="1" flipV="1">
              <a:off x="2799021" y="3397177"/>
              <a:ext cx="37232" cy="150355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 flipH="1" flipV="1">
              <a:off x="1497114" y="2066643"/>
              <a:ext cx="27348" cy="297886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1497115" y="2066643"/>
              <a:ext cx="691323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>
              <a:off x="2172970" y="1562249"/>
              <a:ext cx="3076" cy="205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stealth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>
              <a:off x="2202775" y="5299231"/>
              <a:ext cx="3076" cy="20559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stealth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4" name="Oval 703"/>
            <p:cNvSpPr/>
            <p:nvPr/>
          </p:nvSpPr>
          <p:spPr>
            <a:xfrm>
              <a:off x="1368658" y="1645869"/>
              <a:ext cx="625994" cy="3221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5" name="Oval 704"/>
            <p:cNvSpPr/>
            <p:nvPr/>
          </p:nvSpPr>
          <p:spPr>
            <a:xfrm>
              <a:off x="1623344" y="2240839"/>
              <a:ext cx="435774" cy="332446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6" name="Oval 705"/>
            <p:cNvSpPr/>
            <p:nvPr/>
          </p:nvSpPr>
          <p:spPr>
            <a:xfrm>
              <a:off x="929823" y="2240838"/>
              <a:ext cx="435774" cy="730961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7" name="Oval 706"/>
            <p:cNvSpPr/>
            <p:nvPr/>
          </p:nvSpPr>
          <p:spPr>
            <a:xfrm>
              <a:off x="951928" y="3185028"/>
              <a:ext cx="435774" cy="33244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8" name="Oval 707"/>
            <p:cNvSpPr/>
            <p:nvPr/>
          </p:nvSpPr>
          <p:spPr>
            <a:xfrm>
              <a:off x="1620653" y="3915463"/>
              <a:ext cx="435775" cy="332446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9" name="Oval 708"/>
            <p:cNvSpPr/>
            <p:nvPr/>
          </p:nvSpPr>
          <p:spPr>
            <a:xfrm>
              <a:off x="2980975" y="3376742"/>
              <a:ext cx="435774" cy="1634760"/>
            </a:xfrm>
            <a:prstGeom prst="ellipse">
              <a:avLst/>
            </a:prstGeom>
            <a:solidFill>
              <a:srgbClr val="00B05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0" name="Oval 709"/>
            <p:cNvSpPr/>
            <p:nvPr/>
          </p:nvSpPr>
          <p:spPr>
            <a:xfrm>
              <a:off x="1636133" y="4568282"/>
              <a:ext cx="435774" cy="332446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1" name="Oval 710"/>
            <p:cNvSpPr/>
            <p:nvPr/>
          </p:nvSpPr>
          <p:spPr>
            <a:xfrm>
              <a:off x="2375397" y="3410127"/>
              <a:ext cx="289618" cy="8700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2" name="Oval 711"/>
            <p:cNvSpPr/>
            <p:nvPr/>
          </p:nvSpPr>
          <p:spPr>
            <a:xfrm>
              <a:off x="1631532" y="2917367"/>
              <a:ext cx="435774" cy="730961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3" name="Oval 712"/>
            <p:cNvSpPr/>
            <p:nvPr/>
          </p:nvSpPr>
          <p:spPr>
            <a:xfrm>
              <a:off x="944344" y="3910281"/>
              <a:ext cx="435774" cy="33244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4" name="Oval 713"/>
            <p:cNvSpPr/>
            <p:nvPr/>
          </p:nvSpPr>
          <p:spPr>
            <a:xfrm>
              <a:off x="968971" y="4568231"/>
              <a:ext cx="435774" cy="33244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5" name="Oval 714"/>
            <p:cNvSpPr/>
            <p:nvPr/>
          </p:nvSpPr>
          <p:spPr>
            <a:xfrm>
              <a:off x="2315069" y="4548973"/>
              <a:ext cx="435774" cy="332446"/>
            </a:xfrm>
            <a:prstGeom prst="ellipse">
              <a:avLst/>
            </a:prstGeom>
            <a:solidFill>
              <a:schemeClr val="bg1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029174" y="1766608"/>
            <a:ext cx="1336416" cy="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/>
          <p:nvPr/>
        </p:nvCxnSpPr>
        <p:spPr>
          <a:xfrm flipV="1">
            <a:off x="2892764" y="1754131"/>
            <a:ext cx="635794" cy="7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3113611" y="1521125"/>
            <a:ext cx="192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 flipH="1">
            <a:off x="3305310" y="152112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/>
          <p:cNvCxnSpPr/>
          <p:nvPr/>
        </p:nvCxnSpPr>
        <p:spPr>
          <a:xfrm flipH="1">
            <a:off x="3113611" y="152112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H="1">
            <a:off x="3115414" y="1372285"/>
            <a:ext cx="633" cy="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Arrow Connector 724"/>
          <p:cNvCxnSpPr/>
          <p:nvPr/>
        </p:nvCxnSpPr>
        <p:spPr>
          <a:xfrm flipH="1">
            <a:off x="1520271" y="2998869"/>
            <a:ext cx="140981" cy="4634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6" name="Straight Arrow Connector 725"/>
          <p:cNvCxnSpPr>
            <a:endCxn id="704" idx="4"/>
          </p:cNvCxnSpPr>
          <p:nvPr/>
        </p:nvCxnSpPr>
        <p:spPr>
          <a:xfrm flipH="1" flipV="1">
            <a:off x="1803490" y="2434592"/>
            <a:ext cx="7522" cy="8667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705" idx="0"/>
          </p:cNvCxnSpPr>
          <p:nvPr/>
        </p:nvCxnSpPr>
        <p:spPr>
          <a:xfrm flipH="1" flipV="1">
            <a:off x="1933450" y="2531362"/>
            <a:ext cx="2230" cy="14439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707" idx="6"/>
          </p:cNvCxnSpPr>
          <p:nvPr/>
        </p:nvCxnSpPr>
        <p:spPr>
          <a:xfrm>
            <a:off x="1559985" y="3657444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Straight Arrow Connector 728"/>
          <p:cNvCxnSpPr/>
          <p:nvPr/>
        </p:nvCxnSpPr>
        <p:spPr>
          <a:xfrm>
            <a:off x="2122357" y="3617465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0" name="Straight Arrow Connector 729"/>
          <p:cNvCxnSpPr/>
          <p:nvPr/>
        </p:nvCxnSpPr>
        <p:spPr>
          <a:xfrm>
            <a:off x="1656580" y="3596970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/>
          <p:nvPr/>
        </p:nvCxnSpPr>
        <p:spPr>
          <a:xfrm>
            <a:off x="2625055" y="4101701"/>
            <a:ext cx="111599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2" name="Straight Arrow Connector 731"/>
          <p:cNvCxnSpPr>
            <a:endCxn id="709" idx="1"/>
          </p:cNvCxnSpPr>
          <p:nvPr/>
        </p:nvCxnSpPr>
        <p:spPr>
          <a:xfrm flipV="1">
            <a:off x="2733697" y="3891632"/>
            <a:ext cx="198988" cy="3478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3" name="Straight Arrow Connector 732"/>
          <p:cNvCxnSpPr>
            <a:endCxn id="709" idx="3"/>
          </p:cNvCxnSpPr>
          <p:nvPr/>
        </p:nvCxnSpPr>
        <p:spPr>
          <a:xfrm flipV="1">
            <a:off x="2765610" y="4913575"/>
            <a:ext cx="167075" cy="4913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4" name="Straight Arrow Connector 733"/>
          <p:cNvCxnSpPr>
            <a:endCxn id="715" idx="0"/>
          </p:cNvCxnSpPr>
          <p:nvPr/>
        </p:nvCxnSpPr>
        <p:spPr>
          <a:xfrm flipH="1">
            <a:off x="2508691" y="4603201"/>
            <a:ext cx="2164" cy="113116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5" name="Straight Arrow Connector 734"/>
          <p:cNvCxnSpPr>
            <a:endCxn id="710" idx="0"/>
          </p:cNvCxnSpPr>
          <p:nvPr/>
        </p:nvCxnSpPr>
        <p:spPr>
          <a:xfrm flipH="1">
            <a:off x="1946274" y="4576561"/>
            <a:ext cx="459" cy="156827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6" name="Straight Arrow Connector 735"/>
          <p:cNvCxnSpPr>
            <a:stCxn id="714" idx="6"/>
          </p:cNvCxnSpPr>
          <p:nvPr/>
        </p:nvCxnSpPr>
        <p:spPr>
          <a:xfrm>
            <a:off x="1574103" y="4880296"/>
            <a:ext cx="111007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7" name="Straight Arrow Connector 736"/>
          <p:cNvCxnSpPr>
            <a:stCxn id="713" idx="6"/>
          </p:cNvCxnSpPr>
          <p:nvPr/>
        </p:nvCxnSpPr>
        <p:spPr>
          <a:xfrm>
            <a:off x="1553703" y="4298620"/>
            <a:ext cx="117881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8" name="Straight Arrow Connector 737"/>
          <p:cNvCxnSpPr>
            <a:endCxn id="708" idx="2"/>
          </p:cNvCxnSpPr>
          <p:nvPr/>
        </p:nvCxnSpPr>
        <p:spPr>
          <a:xfrm>
            <a:off x="1671584" y="4298620"/>
            <a:ext cx="81373" cy="4581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2145750" y="3087258"/>
            <a:ext cx="145073" cy="1307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3059111" y="1712513"/>
            <a:ext cx="66771" cy="8274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Isosceles Triangle 738"/>
          <p:cNvSpPr/>
          <p:nvPr/>
        </p:nvSpPr>
        <p:spPr>
          <a:xfrm>
            <a:off x="1146345" y="1720147"/>
            <a:ext cx="66771" cy="8274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1" name="Picture 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62" y="1453392"/>
            <a:ext cx="285750" cy="247650"/>
          </a:xfrm>
          <a:prstGeom prst="rect">
            <a:avLst/>
          </a:prstGeom>
        </p:spPr>
      </p:pic>
      <p:sp>
        <p:nvSpPr>
          <p:cNvPr id="740" name="Left Arrow 739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741" name="Right Arrow 740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cxnSp>
        <p:nvCxnSpPr>
          <p:cNvPr id="743" name="Straight Connector 742"/>
          <p:cNvCxnSpPr/>
          <p:nvPr/>
        </p:nvCxnSpPr>
        <p:spPr>
          <a:xfrm flipH="1">
            <a:off x="4738137" y="1282177"/>
            <a:ext cx="1560364" cy="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/>
          <p:cNvSpPr txBox="1"/>
          <p:nvPr/>
        </p:nvSpPr>
        <p:spPr>
          <a:xfrm>
            <a:off x="4616918" y="982000"/>
            <a:ext cx="20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Reserve a room</a:t>
            </a:r>
          </a:p>
        </p:txBody>
      </p:sp>
      <p:cxnSp>
        <p:nvCxnSpPr>
          <p:cNvPr id="745" name="Straight Arrow Connector 744"/>
          <p:cNvCxnSpPr/>
          <p:nvPr/>
        </p:nvCxnSpPr>
        <p:spPr>
          <a:xfrm>
            <a:off x="4873832" y="1644689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8" name="Picture 4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406" y="3526610"/>
            <a:ext cx="1432725" cy="1146243"/>
          </a:xfrm>
          <a:prstGeom prst="rect">
            <a:avLst/>
          </a:prstGeom>
        </p:spPr>
      </p:pic>
      <p:pic>
        <p:nvPicPr>
          <p:cNvPr id="439" name="Picture 4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95" y="1542205"/>
            <a:ext cx="235236" cy="235166"/>
          </a:xfrm>
          <a:prstGeom prst="rect">
            <a:avLst/>
          </a:prstGeom>
        </p:spPr>
      </p:pic>
      <p:sp>
        <p:nvSpPr>
          <p:cNvPr id="440" name="TextBox 439"/>
          <p:cNvSpPr txBox="1"/>
          <p:nvPr/>
        </p:nvSpPr>
        <p:spPr>
          <a:xfrm>
            <a:off x="5201244" y="4769613"/>
            <a:ext cx="1625794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Order refreshments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5201244" y="5169699"/>
            <a:ext cx="1625794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Confirm reservation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4892334" y="2776339"/>
            <a:ext cx="2279877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room is for ideal for team working and meeting with customers</a:t>
            </a:r>
          </a:p>
        </p:txBody>
      </p:sp>
      <p:sp>
        <p:nvSpPr>
          <p:cNvPr id="441" name="5-Point Star 440"/>
          <p:cNvSpPr/>
          <p:nvPr/>
        </p:nvSpPr>
        <p:spPr>
          <a:xfrm>
            <a:off x="5257939" y="3246470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5-Point Star 747"/>
          <p:cNvSpPr/>
          <p:nvPr/>
        </p:nvSpPr>
        <p:spPr>
          <a:xfrm>
            <a:off x="5562935" y="3242721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5-Point Star 748"/>
          <p:cNvSpPr/>
          <p:nvPr/>
        </p:nvSpPr>
        <p:spPr>
          <a:xfrm>
            <a:off x="5875479" y="3251025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5-Point Star 749"/>
          <p:cNvSpPr/>
          <p:nvPr/>
        </p:nvSpPr>
        <p:spPr>
          <a:xfrm>
            <a:off x="6171945" y="3251025"/>
            <a:ext cx="171298" cy="17882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5-Point Star 750"/>
          <p:cNvSpPr/>
          <p:nvPr/>
        </p:nvSpPr>
        <p:spPr>
          <a:xfrm>
            <a:off x="6482680" y="3251025"/>
            <a:ext cx="171298" cy="178825"/>
          </a:xfrm>
          <a:prstGeom prst="star5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/>
          <p:cNvSpPr/>
          <p:nvPr/>
        </p:nvSpPr>
        <p:spPr>
          <a:xfrm>
            <a:off x="5231980" y="2298655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4" name="Straight Arrow Connector 753"/>
          <p:cNvCxnSpPr/>
          <p:nvPr/>
        </p:nvCxnSpPr>
        <p:spPr>
          <a:xfrm>
            <a:off x="4873832" y="2442542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Heptagon 442"/>
          <p:cNvSpPr/>
          <p:nvPr/>
        </p:nvSpPr>
        <p:spPr>
          <a:xfrm>
            <a:off x="6122554" y="3661177"/>
            <a:ext cx="324957" cy="21855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759" name="Straight Arrow Connector 758"/>
          <p:cNvCxnSpPr/>
          <p:nvPr/>
        </p:nvCxnSpPr>
        <p:spPr>
          <a:xfrm flipH="1">
            <a:off x="6016367" y="2456309"/>
            <a:ext cx="4913" cy="120049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45" name="Picture 4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007" y="2271399"/>
            <a:ext cx="88780" cy="337364"/>
          </a:xfrm>
          <a:prstGeom prst="rect">
            <a:avLst/>
          </a:prstGeom>
        </p:spPr>
      </p:pic>
      <p:sp>
        <p:nvSpPr>
          <p:cNvPr id="762" name="TextBox 761"/>
          <p:cNvSpPr txBox="1"/>
          <p:nvPr/>
        </p:nvSpPr>
        <p:spPr>
          <a:xfrm>
            <a:off x="4515554" y="2301520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Cold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7042901" y="2316168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Warm</a:t>
            </a:r>
          </a:p>
        </p:txBody>
      </p:sp>
      <p:sp>
        <p:nvSpPr>
          <p:cNvPr id="764" name="Oval 763"/>
          <p:cNvSpPr/>
          <p:nvPr/>
        </p:nvSpPr>
        <p:spPr>
          <a:xfrm>
            <a:off x="5389173" y="1918831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5" name="Straight Arrow Connector 764"/>
          <p:cNvCxnSpPr/>
          <p:nvPr/>
        </p:nvCxnSpPr>
        <p:spPr>
          <a:xfrm>
            <a:off x="4873832" y="2039115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Smiley Face 766"/>
          <p:cNvSpPr/>
          <p:nvPr/>
        </p:nvSpPr>
        <p:spPr>
          <a:xfrm>
            <a:off x="5524599" y="1967318"/>
            <a:ext cx="209744" cy="158075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ight Arrow 767"/>
          <p:cNvSpPr/>
          <p:nvPr/>
        </p:nvSpPr>
        <p:spPr>
          <a:xfrm>
            <a:off x="6494278" y="5487553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69" name="Left Arrow 768"/>
          <p:cNvSpPr/>
          <p:nvPr/>
        </p:nvSpPr>
        <p:spPr>
          <a:xfrm>
            <a:off x="4556397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833" name="TextBox 832"/>
          <p:cNvSpPr txBox="1"/>
          <p:nvPr/>
        </p:nvSpPr>
        <p:spPr>
          <a:xfrm>
            <a:off x="8874877" y="3879730"/>
            <a:ext cx="2064284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Only HDMI connection to display</a:t>
            </a:r>
          </a:p>
        </p:txBody>
      </p:sp>
    </p:spTree>
    <p:extLst>
      <p:ext uri="{BB962C8B-B14F-4D97-AF65-F5344CB8AC3E}">
        <p14:creationId xmlns:p14="http://schemas.microsoft.com/office/powerpoint/2010/main" val="165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/>
          <p:cNvSpPr/>
          <p:nvPr/>
        </p:nvSpPr>
        <p:spPr>
          <a:xfrm>
            <a:off x="7799447" y="64367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Oval 1034"/>
          <p:cNvSpPr/>
          <p:nvPr/>
        </p:nvSpPr>
        <p:spPr>
          <a:xfrm>
            <a:off x="9918627" y="115403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1036" name="Straight Connector 1035"/>
          <p:cNvCxnSpPr/>
          <p:nvPr/>
        </p:nvCxnSpPr>
        <p:spPr>
          <a:xfrm flipH="1" flipV="1">
            <a:off x="8074784" y="137554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7993340" y="107425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8647406" y="533001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8794642" y="325868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8643384" y="1629357"/>
            <a:ext cx="1337482" cy="1553105"/>
            <a:chOff x="1180687" y="2075836"/>
            <a:chExt cx="2060120" cy="3485521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1057" name="Straight Arrow Connector 1056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9" name="Straight Arrow Connector 1058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1" name="Straight Arrow Connector 1060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2" name="Straight Arrow Connector 1061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3" name="Straight Arrow Connector 1062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64" name="Oval 1063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5" name="Oval 1064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Oval 1072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4" name="Oval 1073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2" name="Straight Arrow Connector 1041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/>
            <p:cNvCxnSpPr>
              <a:endCxn id="1064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/>
            <p:cNvCxnSpPr>
              <a:stCxn id="1065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>
              <a:stCxn id="1067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/>
            <p:cNvCxnSpPr>
              <a:endCxn id="1069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/>
            <p:cNvCxnSpPr>
              <a:endCxn id="1069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>
              <a:endCxn id="1075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/>
            <p:cNvCxnSpPr>
              <a:endCxn id="1070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/>
            <p:cNvCxnSpPr>
              <a:stCxn id="1074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4" name="Straight Arrow Connector 1053"/>
            <p:cNvCxnSpPr>
              <a:stCxn id="1073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/>
            <p:cNvCxnSpPr>
              <a:endCxn id="1068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6" name="Diamond 1055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6" name="Straight Arrow Connector 1075"/>
          <p:cNvCxnSpPr/>
          <p:nvPr/>
        </p:nvCxnSpPr>
        <p:spPr>
          <a:xfrm>
            <a:off x="8236814" y="346576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Left Arrow 1076"/>
          <p:cNvSpPr/>
          <p:nvPr/>
        </p:nvSpPr>
        <p:spPr>
          <a:xfrm>
            <a:off x="7946342" y="558092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078" name="Right Arrow 1077"/>
          <p:cNvSpPr/>
          <p:nvPr/>
        </p:nvSpPr>
        <p:spPr>
          <a:xfrm>
            <a:off x="9775142" y="557502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79" name="Left Arrow 1078"/>
          <p:cNvSpPr/>
          <p:nvPr/>
        </p:nvSpPr>
        <p:spPr>
          <a:xfrm rot="16200000">
            <a:off x="9165658" y="560829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TextBox 1079"/>
          <p:cNvSpPr txBox="1"/>
          <p:nvPr/>
        </p:nvSpPr>
        <p:spPr>
          <a:xfrm>
            <a:off x="8241846" y="384074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1081" name="Picture 108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78135" y="488389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TextBox 1081"/>
          <p:cNvSpPr txBox="1"/>
          <p:nvPr/>
        </p:nvSpPr>
        <p:spPr>
          <a:xfrm>
            <a:off x="9430124" y="489929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4208814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6" name="Oval 985"/>
          <p:cNvSpPr/>
          <p:nvPr/>
        </p:nvSpPr>
        <p:spPr>
          <a:xfrm>
            <a:off x="6327994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987" name="Straight Connector 986"/>
          <p:cNvCxnSpPr/>
          <p:nvPr/>
        </p:nvCxnSpPr>
        <p:spPr>
          <a:xfrm flipH="1" flipV="1">
            <a:off x="4484151" y="128217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TextBox 987"/>
          <p:cNvSpPr txBox="1"/>
          <p:nvPr/>
        </p:nvSpPr>
        <p:spPr>
          <a:xfrm>
            <a:off x="4402707" y="98088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989" name="TextBox 988"/>
          <p:cNvSpPr txBox="1"/>
          <p:nvPr/>
        </p:nvSpPr>
        <p:spPr>
          <a:xfrm>
            <a:off x="5056773" y="52366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990" name="TextBox 989"/>
          <p:cNvSpPr txBox="1"/>
          <p:nvPr/>
        </p:nvSpPr>
        <p:spPr>
          <a:xfrm>
            <a:off x="5204009" y="316531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991" name="Group 990"/>
          <p:cNvGrpSpPr/>
          <p:nvPr/>
        </p:nvGrpSpPr>
        <p:grpSpPr>
          <a:xfrm>
            <a:off x="5052751" y="1535987"/>
            <a:ext cx="1337482" cy="1553105"/>
            <a:chOff x="1180687" y="2075836"/>
            <a:chExt cx="2060120" cy="3485521"/>
          </a:xfrm>
        </p:grpSpPr>
        <p:grpSp>
          <p:nvGrpSpPr>
            <p:cNvPr id="992" name="Group 991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1008" name="Straight Arrow Connector 1007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9" name="Straight Arrow Connector 1008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0" name="Straight Arrow Connector 1009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1" name="Straight Arrow Connector 1010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2" name="Straight Arrow Connector 1011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3" name="Straight Arrow Connector 1012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4" name="Straight Arrow Connector 1013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15" name="Oval 1014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6" name="Oval 1015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0" name="Oval 1019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1" name="Oval 1020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2" name="Oval 1021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3" name="Oval 1022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4" name="Oval 1023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5" name="Oval 1024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3" name="Straight Arrow Connector 992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4" name="Straight Arrow Connector 993"/>
            <p:cNvCxnSpPr>
              <a:endCxn id="1015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5" name="Straight Arrow Connector 994"/>
            <p:cNvCxnSpPr>
              <a:stCxn id="1016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6" name="Straight Arrow Connector 995"/>
            <p:cNvCxnSpPr>
              <a:stCxn id="1018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7" name="Straight Arrow Connector 996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8" name="Straight Arrow Connector 997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9" name="Straight Arrow Connector 998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0" name="Straight Arrow Connector 999"/>
            <p:cNvCxnSpPr>
              <a:endCxn id="1020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1" name="Straight Arrow Connector 1000"/>
            <p:cNvCxnSpPr>
              <a:endCxn id="1020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/>
            <p:cNvCxnSpPr>
              <a:endCxn id="1026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>
              <a:endCxn id="1021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4" name="Straight Arrow Connector 1003"/>
            <p:cNvCxnSpPr>
              <a:stCxn id="1025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4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endCxn id="1019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07" name="Diamond 1006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Arrow Connector 1026"/>
          <p:cNvCxnSpPr/>
          <p:nvPr/>
        </p:nvCxnSpPr>
        <p:spPr>
          <a:xfrm>
            <a:off x="4646181" y="337239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Left Arrow 1027"/>
          <p:cNvSpPr/>
          <p:nvPr/>
        </p:nvSpPr>
        <p:spPr>
          <a:xfrm>
            <a:off x="4355709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029" name="Right Arrow 1028"/>
          <p:cNvSpPr/>
          <p:nvPr/>
        </p:nvSpPr>
        <p:spPr>
          <a:xfrm>
            <a:off x="6184509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30" name="Left Arrow 1029"/>
          <p:cNvSpPr/>
          <p:nvPr/>
        </p:nvSpPr>
        <p:spPr>
          <a:xfrm rot="16200000">
            <a:off x="5575025" y="551492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4651213" y="374737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87502" y="479052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TextBox 1032"/>
          <p:cNvSpPr txBox="1"/>
          <p:nvPr/>
        </p:nvSpPr>
        <p:spPr>
          <a:xfrm>
            <a:off x="5839491" y="480592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961046" y="1282177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33668" y="5236649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680904" y="3165319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9646" y="1535987"/>
            <a:ext cx="1337482" cy="1553105"/>
            <a:chOff x="1180687" y="2075836"/>
            <a:chExt cx="2060120" cy="3485521"/>
          </a:xfrm>
        </p:grpSpPr>
        <p:grpSp>
          <p:nvGrpSpPr>
            <p:cNvPr id="698" name="Group 697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699" name="Straight Arrow Connector 698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0" name="Straight Arrow Connector 699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1" name="Straight Arrow Connector 700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2" name="Straight Arrow Connector 701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3" name="Straight Arrow Connector 702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4" name="Straight Arrow Connector 703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5" name="Straight Arrow Connector 704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06" name="Oval 705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18" name="Straight Arrow Connector 717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>
              <a:endCxn id="706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>
              <a:stCxn id="707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>
              <a:stCxn id="709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4" name="Straight Arrow Connector 723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>
              <a:endCxn id="711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>
              <a:endCxn id="711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>
              <a:endCxn id="717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8" name="Straight Arrow Connector 727"/>
            <p:cNvCxnSpPr>
              <a:endCxn id="712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>
              <a:stCxn id="716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>
              <a:stCxn id="715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>
              <a:endCxn id="710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2" name="Diamond 731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3" name="Straight Arrow Connector 732"/>
          <p:cNvCxnSpPr/>
          <p:nvPr/>
        </p:nvCxnSpPr>
        <p:spPr>
          <a:xfrm>
            <a:off x="1123076" y="3372396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6" name="Left Arrow 5"/>
          <p:cNvSpPr/>
          <p:nvPr/>
        </p:nvSpPr>
        <p:spPr>
          <a:xfrm rot="16200000">
            <a:off x="2051920" y="5514927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TextBox 736"/>
          <p:cNvSpPr txBox="1"/>
          <p:nvPr/>
        </p:nvSpPr>
        <p:spPr>
          <a:xfrm>
            <a:off x="1128108" y="3747379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4397" y="4790528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TextBox 881"/>
          <p:cNvSpPr txBox="1"/>
          <p:nvPr/>
        </p:nvSpPr>
        <p:spPr>
          <a:xfrm>
            <a:off x="4745058" y="1584167"/>
            <a:ext cx="2279877" cy="84394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Choose location if other than current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931" name="TextBox 930"/>
          <p:cNvSpPr txBox="1"/>
          <p:nvPr/>
        </p:nvSpPr>
        <p:spPr>
          <a:xfrm>
            <a:off x="8273211" y="2421264"/>
            <a:ext cx="2279877" cy="84394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Choose urgency of the issue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982" name="TextBox 981"/>
          <p:cNvSpPr txBox="1"/>
          <p:nvPr/>
        </p:nvSpPr>
        <p:spPr>
          <a:xfrm>
            <a:off x="2316386" y="4805921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</p:spTree>
    <p:extLst>
      <p:ext uri="{BB962C8B-B14F-4D97-AF65-F5344CB8AC3E}">
        <p14:creationId xmlns:p14="http://schemas.microsoft.com/office/powerpoint/2010/main" val="22238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8110995" y="750334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10230175" y="1260688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+3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H="1" flipV="1">
            <a:off x="8386332" y="1482202"/>
            <a:ext cx="615181" cy="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304888" y="1180911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958954" y="5436674"/>
            <a:ext cx="1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Earlier reports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106190" y="3365344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8954932" y="1736012"/>
            <a:ext cx="1337482" cy="1553105"/>
            <a:chOff x="1180687" y="2075836"/>
            <a:chExt cx="2060120" cy="3485521"/>
          </a:xfrm>
        </p:grpSpPr>
        <p:grpSp>
          <p:nvGrpSpPr>
            <p:cNvPr id="208" name="Group 207"/>
            <p:cNvGrpSpPr/>
            <p:nvPr/>
          </p:nvGrpSpPr>
          <p:grpSpPr>
            <a:xfrm>
              <a:off x="1180687" y="2075836"/>
              <a:ext cx="2060120" cy="3485521"/>
              <a:chOff x="929823" y="1562249"/>
              <a:chExt cx="2486926" cy="3942573"/>
            </a:xfrm>
          </p:grpSpPr>
          <p:cxnSp>
            <p:nvCxnSpPr>
              <p:cNvPr id="224" name="Straight Arrow Connector 223"/>
              <p:cNvCxnSpPr/>
              <p:nvPr/>
            </p:nvCxnSpPr>
            <p:spPr>
              <a:xfrm flipH="1" flipV="1">
                <a:off x="2168277" y="1702213"/>
                <a:ext cx="40323" cy="354205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flipH="1">
                <a:off x="1524462" y="4411369"/>
                <a:ext cx="129170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2799021" y="3397177"/>
                <a:ext cx="37232" cy="150355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H="1" flipV="1">
                <a:off x="1497114" y="2066643"/>
                <a:ext cx="27348" cy="297886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1497115" y="2066643"/>
                <a:ext cx="691323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2172970" y="1562249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2202775" y="5299231"/>
                <a:ext cx="3076" cy="20559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  <a:alpha val="47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1" name="Oval 230"/>
              <p:cNvSpPr/>
              <p:nvPr/>
            </p:nvSpPr>
            <p:spPr>
              <a:xfrm>
                <a:off x="1368658" y="1645869"/>
                <a:ext cx="625994" cy="32217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623344" y="2240839"/>
                <a:ext cx="435774" cy="332446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929823" y="2240838"/>
                <a:ext cx="435774" cy="730961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951928" y="3185028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620653" y="3915463"/>
                <a:ext cx="435775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2980975" y="3376742"/>
                <a:ext cx="435774" cy="1634760"/>
              </a:xfrm>
              <a:prstGeom prst="ellipse">
                <a:avLst/>
              </a:prstGeom>
              <a:solidFill>
                <a:srgbClr val="00B05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636133" y="4568282"/>
                <a:ext cx="435774" cy="332446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375397" y="3410127"/>
                <a:ext cx="289618" cy="87003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631532" y="2917367"/>
                <a:ext cx="435774" cy="730961"/>
              </a:xfrm>
              <a:prstGeom prst="ellipse">
                <a:avLst/>
              </a:prstGeom>
              <a:solidFill>
                <a:schemeClr val="bg2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944344" y="3910281"/>
                <a:ext cx="435774" cy="3324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968971" y="4568231"/>
                <a:ext cx="435774" cy="33244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2315069" y="4548973"/>
                <a:ext cx="435774" cy="332446"/>
              </a:xfrm>
              <a:prstGeom prst="ellipse">
                <a:avLst/>
              </a:prstGeom>
              <a:solidFill>
                <a:schemeClr val="bg1">
                  <a:lumMod val="75000"/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9" name="Straight Arrow Connector 208"/>
            <p:cNvCxnSpPr/>
            <p:nvPr/>
          </p:nvCxnSpPr>
          <p:spPr>
            <a:xfrm flipH="1">
              <a:off x="1520271" y="2998869"/>
              <a:ext cx="140981" cy="4634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endCxn id="231" idx="4"/>
            </p:cNvCxnSpPr>
            <p:nvPr/>
          </p:nvCxnSpPr>
          <p:spPr>
            <a:xfrm flipH="1" flipV="1">
              <a:off x="1803490" y="2434592"/>
              <a:ext cx="7522" cy="8667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33" idx="0"/>
            </p:cNvCxnSpPr>
            <p:nvPr/>
          </p:nvCxnSpPr>
          <p:spPr>
            <a:xfrm flipH="1" flipV="1">
              <a:off x="1933450" y="2531362"/>
              <a:ext cx="2230" cy="14439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35" idx="6"/>
            </p:cNvCxnSpPr>
            <p:nvPr/>
          </p:nvCxnSpPr>
          <p:spPr>
            <a:xfrm>
              <a:off x="1559985" y="3657444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122357" y="3617465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1656580" y="3596970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25055" y="4101701"/>
              <a:ext cx="111599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endCxn id="237" idx="1"/>
            </p:cNvCxnSpPr>
            <p:nvPr/>
          </p:nvCxnSpPr>
          <p:spPr>
            <a:xfrm flipV="1">
              <a:off x="2733697" y="3891632"/>
              <a:ext cx="198988" cy="3478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37" idx="3"/>
            </p:cNvCxnSpPr>
            <p:nvPr/>
          </p:nvCxnSpPr>
          <p:spPr>
            <a:xfrm flipV="1">
              <a:off x="2765610" y="4913575"/>
              <a:ext cx="167075" cy="4913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243" idx="0"/>
            </p:cNvCxnSpPr>
            <p:nvPr/>
          </p:nvCxnSpPr>
          <p:spPr>
            <a:xfrm flipH="1">
              <a:off x="2508691" y="4603201"/>
              <a:ext cx="2164" cy="113116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238" idx="0"/>
            </p:cNvCxnSpPr>
            <p:nvPr/>
          </p:nvCxnSpPr>
          <p:spPr>
            <a:xfrm flipH="1">
              <a:off x="1946274" y="4576561"/>
              <a:ext cx="459" cy="156827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42" idx="6"/>
            </p:cNvCxnSpPr>
            <p:nvPr/>
          </p:nvCxnSpPr>
          <p:spPr>
            <a:xfrm>
              <a:off x="1574103" y="4880296"/>
              <a:ext cx="111007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41" idx="6"/>
            </p:cNvCxnSpPr>
            <p:nvPr/>
          </p:nvCxnSpPr>
          <p:spPr>
            <a:xfrm>
              <a:off x="1553703" y="4298620"/>
              <a:ext cx="117881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endCxn id="236" idx="2"/>
            </p:cNvCxnSpPr>
            <p:nvPr/>
          </p:nvCxnSpPr>
          <p:spPr>
            <a:xfrm>
              <a:off x="1671584" y="4298620"/>
              <a:ext cx="81373" cy="4581"/>
            </a:xfrm>
            <a:prstGeom prst="straightConnector1">
              <a:avLst/>
            </a:prstGeom>
            <a:ln>
              <a:solidFill>
                <a:schemeClr val="accent1">
                  <a:lumMod val="50000"/>
                  <a:alpha val="47000"/>
                </a:schemeClr>
              </a:solidFill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3" name="Diamond 222"/>
            <p:cNvSpPr/>
            <p:nvPr/>
          </p:nvSpPr>
          <p:spPr>
            <a:xfrm>
              <a:off x="2145750" y="3087258"/>
              <a:ext cx="145073" cy="130727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4" name="Straight Arrow Connector 243"/>
          <p:cNvCxnSpPr/>
          <p:nvPr/>
        </p:nvCxnSpPr>
        <p:spPr>
          <a:xfrm>
            <a:off x="8548362" y="3572421"/>
            <a:ext cx="2217626" cy="14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Left Arrow 244"/>
          <p:cNvSpPr/>
          <p:nvPr/>
        </p:nvSpPr>
        <p:spPr>
          <a:xfrm>
            <a:off x="8257890" y="5687578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246" name="Right Arrow 245"/>
          <p:cNvSpPr/>
          <p:nvPr/>
        </p:nvSpPr>
        <p:spPr>
          <a:xfrm>
            <a:off x="10086690" y="5681683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247" name="Left Arrow 246"/>
          <p:cNvSpPr/>
          <p:nvPr/>
        </p:nvSpPr>
        <p:spPr>
          <a:xfrm rot="16200000">
            <a:off x="9477206" y="5714952"/>
            <a:ext cx="330909" cy="51925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8553394" y="3947404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Depiction of the issue…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9683" y="4990553"/>
            <a:ext cx="477244" cy="37666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TextBox 249"/>
          <p:cNvSpPr txBox="1"/>
          <p:nvPr/>
        </p:nvSpPr>
        <p:spPr>
          <a:xfrm>
            <a:off x="9741672" y="5005946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Send report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9610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1436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49" name="Oval 148"/>
          <p:cNvSpPr/>
          <p:nvPr/>
        </p:nvSpPr>
        <p:spPr>
          <a:xfrm>
            <a:off x="17313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17313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4099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2"/>
          </p:cNvCxnSpPr>
          <p:nvPr/>
        </p:nvCxnSpPr>
        <p:spPr>
          <a:xfrm flipH="1">
            <a:off x="14172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4172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153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14099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2503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00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2666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3857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5419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4605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245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173" name="Left Arrow 172"/>
          <p:cNvSpPr/>
          <p:nvPr/>
        </p:nvSpPr>
        <p:spPr>
          <a:xfrm>
            <a:off x="44135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74" name="Right Arrow 173"/>
          <p:cNvSpPr/>
          <p:nvPr/>
        </p:nvSpPr>
        <p:spPr>
          <a:xfrm>
            <a:off x="62423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75" name="Oval 174"/>
          <p:cNvSpPr/>
          <p:nvPr/>
        </p:nvSpPr>
        <p:spPr>
          <a:xfrm>
            <a:off x="53122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53122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49908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5" idx="2"/>
          </p:cNvCxnSpPr>
          <p:nvPr/>
        </p:nvCxnSpPr>
        <p:spPr>
          <a:xfrm flipH="1">
            <a:off x="49981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9981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2962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49908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58312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3509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31" name="TextBox 930"/>
          <p:cNvSpPr txBox="1"/>
          <p:nvPr/>
        </p:nvSpPr>
        <p:spPr>
          <a:xfrm>
            <a:off x="5039834" y="2972005"/>
            <a:ext cx="2279877" cy="84394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issue has been fixed and maintenance person found it urgent.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418563" y="4308707"/>
            <a:ext cx="1992989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Take a depictive picture of the issue</a:t>
            </a:r>
          </a:p>
        </p:txBody>
      </p:sp>
    </p:spTree>
    <p:extLst>
      <p:ext uri="{BB962C8B-B14F-4D97-AF65-F5344CB8AC3E}">
        <p14:creationId xmlns:p14="http://schemas.microsoft.com/office/powerpoint/2010/main" val="39662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857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048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9610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96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21436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735" name="Left Arrow 734"/>
          <p:cNvSpPr/>
          <p:nvPr/>
        </p:nvSpPr>
        <p:spPr>
          <a:xfrm>
            <a:off x="8326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736" name="Right Arrow 735"/>
          <p:cNvSpPr/>
          <p:nvPr/>
        </p:nvSpPr>
        <p:spPr>
          <a:xfrm>
            <a:off x="26614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49" name="Oval 148"/>
          <p:cNvSpPr/>
          <p:nvPr/>
        </p:nvSpPr>
        <p:spPr>
          <a:xfrm>
            <a:off x="17313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17313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4099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2"/>
          </p:cNvCxnSpPr>
          <p:nvPr/>
        </p:nvCxnSpPr>
        <p:spPr>
          <a:xfrm flipH="1">
            <a:off x="14172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4172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153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14099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2503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00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266609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385789" y="1060663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=8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4541947" y="1277304"/>
            <a:ext cx="1195142" cy="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460502" y="980886"/>
            <a:ext cx="1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Report Status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24526" y="3770190"/>
            <a:ext cx="3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!</a:t>
            </a:r>
          </a:p>
        </p:txBody>
      </p:sp>
      <p:sp>
        <p:nvSpPr>
          <p:cNvPr id="173" name="Left Arrow 172"/>
          <p:cNvSpPr/>
          <p:nvPr/>
        </p:nvSpPr>
        <p:spPr>
          <a:xfrm>
            <a:off x="4413504" y="5487553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</a:t>
            </a:r>
          </a:p>
        </p:txBody>
      </p:sp>
      <p:sp>
        <p:nvSpPr>
          <p:cNvPr id="174" name="Right Arrow 173"/>
          <p:cNvSpPr/>
          <p:nvPr/>
        </p:nvSpPr>
        <p:spPr>
          <a:xfrm>
            <a:off x="6242304" y="5481658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75" name="Oval 174"/>
          <p:cNvSpPr/>
          <p:nvPr/>
        </p:nvSpPr>
        <p:spPr>
          <a:xfrm>
            <a:off x="5312258" y="2187559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5312258" y="2789389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4990805" y="1613904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5" idx="2"/>
          </p:cNvCxnSpPr>
          <p:nvPr/>
        </p:nvCxnSpPr>
        <p:spPr>
          <a:xfrm flipH="1">
            <a:off x="4998180" y="239710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998180" y="2998939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296295" y="3791474"/>
            <a:ext cx="472740" cy="4191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4990805" y="4001024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5831249" y="388260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350903" y="383394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31" name="TextBox 930"/>
          <p:cNvSpPr txBox="1"/>
          <p:nvPr/>
        </p:nvSpPr>
        <p:spPr>
          <a:xfrm>
            <a:off x="4957289" y="2278134"/>
            <a:ext cx="227987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issue is assigned and under process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86416" y="1715510"/>
            <a:ext cx="227987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This issue has not yet been assigned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37191" y="55030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0396860" y="1008682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86" name="Oval 85"/>
          <p:cNvSpPr/>
          <p:nvPr/>
        </p:nvSpPr>
        <p:spPr>
          <a:xfrm>
            <a:off x="10051707" y="3028563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0051707" y="3630393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9737629" y="1734918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510785" y="2160034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/>
          <p:cNvCxnSpPr>
            <a:stCxn id="86" idx="2"/>
          </p:cNvCxnSpPr>
          <p:nvPr/>
        </p:nvCxnSpPr>
        <p:spPr>
          <a:xfrm flipH="1">
            <a:off x="9737629" y="323811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9737629" y="383994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2"/>
          </p:cNvCxnSpPr>
          <p:nvPr/>
        </p:nvCxnSpPr>
        <p:spPr>
          <a:xfrm flipH="1">
            <a:off x="8794654" y="2369584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780117" y="206829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94" name="Oval 93"/>
          <p:cNvSpPr/>
          <p:nvPr/>
        </p:nvSpPr>
        <p:spPr>
          <a:xfrm>
            <a:off x="9625840" y="331887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9616315" y="444177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9624207" y="523306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9050582" y="4782917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9353746" y="4913094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eft Arrow 98"/>
          <p:cNvSpPr/>
          <p:nvPr/>
        </p:nvSpPr>
        <p:spPr>
          <a:xfrm>
            <a:off x="8376216" y="546815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10205016" y="546226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65077" y="2686558"/>
            <a:ext cx="2118347" cy="605909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You used public transportation. Nice! +1</a:t>
            </a:r>
          </a:p>
        </p:txBody>
      </p:sp>
    </p:spTree>
    <p:extLst>
      <p:ext uri="{BB962C8B-B14F-4D97-AF65-F5344CB8AC3E}">
        <p14:creationId xmlns:p14="http://schemas.microsoft.com/office/powerpoint/2010/main" val="214796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21" y="405775"/>
            <a:ext cx="3121423" cy="548687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512541" y="455059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72210" y="913432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86" name="Oval 85"/>
          <p:cNvSpPr/>
          <p:nvPr/>
        </p:nvSpPr>
        <p:spPr>
          <a:xfrm>
            <a:off x="3327057" y="2933313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327057" y="3535143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012979" y="1639668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786135" y="2064784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Connector 89"/>
          <p:cNvCxnSpPr>
            <a:stCxn id="86" idx="2"/>
          </p:cNvCxnSpPr>
          <p:nvPr/>
        </p:nvCxnSpPr>
        <p:spPr>
          <a:xfrm flipH="1">
            <a:off x="3012979" y="314286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012979" y="3744693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2"/>
          </p:cNvCxnSpPr>
          <p:nvPr/>
        </p:nvCxnSpPr>
        <p:spPr>
          <a:xfrm flipH="1">
            <a:off x="2070004" y="2274334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5467" y="197304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94" name="Oval 93"/>
          <p:cNvSpPr/>
          <p:nvPr/>
        </p:nvSpPr>
        <p:spPr>
          <a:xfrm>
            <a:off x="2901190" y="322362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891665" y="4346523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899557" y="5137810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325932" y="4687667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629096" y="4817844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eft Arrow 98"/>
          <p:cNvSpPr/>
          <p:nvPr/>
        </p:nvSpPr>
        <p:spPr>
          <a:xfrm>
            <a:off x="1651566" y="5372907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480366" y="5367012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40383" y="3299353"/>
            <a:ext cx="2118347" cy="132001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How was your reservation for the U362 on Mon 20.11.2016?</a:t>
            </a:r>
          </a:p>
          <a:p>
            <a:r>
              <a:rPr lang="en-US" sz="1100" dirty="0">
                <a:latin typeface="Franklin Gothic Demi Cond" panose="020B0706030402020204" pitchFamily="34" charset="0"/>
              </a:rPr>
              <a:t>Space:</a:t>
            </a:r>
          </a:p>
          <a:p>
            <a:r>
              <a:rPr lang="en-US" sz="1100" dirty="0">
                <a:latin typeface="Franklin Gothic Demi Cond" panose="020B0706030402020204" pitchFamily="34" charset="0"/>
              </a:rPr>
              <a:t>Refreshments: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72598" y="4059212"/>
            <a:ext cx="592537" cy="113913"/>
            <a:chOff x="7322738" y="2955734"/>
            <a:chExt cx="1396039" cy="187129"/>
          </a:xfrm>
        </p:grpSpPr>
        <p:sp>
          <p:nvSpPr>
            <p:cNvPr id="54" name="5-Point Star 53"/>
            <p:cNvSpPr/>
            <p:nvPr/>
          </p:nvSpPr>
          <p:spPr>
            <a:xfrm>
              <a:off x="7322738" y="2959483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7627734" y="2955734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7940278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8236744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8547479" y="2964038"/>
              <a:ext cx="171298" cy="178825"/>
            </a:xfrm>
            <a:prstGeom prst="star5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072598" y="4231813"/>
            <a:ext cx="592537" cy="113913"/>
            <a:chOff x="7322738" y="2955734"/>
            <a:chExt cx="1396039" cy="187129"/>
          </a:xfrm>
        </p:grpSpPr>
        <p:sp>
          <p:nvSpPr>
            <p:cNvPr id="70" name="5-Point Star 69"/>
            <p:cNvSpPr/>
            <p:nvPr/>
          </p:nvSpPr>
          <p:spPr>
            <a:xfrm>
              <a:off x="7322738" y="2959483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7627734" y="2955734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7940278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8236744" y="2964038"/>
              <a:ext cx="171298" cy="178825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8547479" y="2964038"/>
              <a:ext cx="171298" cy="178825"/>
            </a:xfrm>
            <a:prstGeom prst="star5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4942644" y="480423"/>
            <a:ext cx="312019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102313" y="938796"/>
            <a:ext cx="836194" cy="590550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77" name="Oval 76"/>
          <p:cNvSpPr/>
          <p:nvPr/>
        </p:nvSpPr>
        <p:spPr>
          <a:xfrm>
            <a:off x="6757160" y="2958677"/>
            <a:ext cx="472740" cy="419100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757160" y="3560507"/>
            <a:ext cx="472740" cy="419100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443082" y="1665032"/>
            <a:ext cx="9525" cy="3790950"/>
          </a:xfrm>
          <a:prstGeom prst="straightConnector1">
            <a:avLst/>
          </a:prstGeom>
          <a:ln>
            <a:solidFill>
              <a:schemeClr val="accent1">
                <a:lumMod val="50000"/>
                <a:alpha val="47000"/>
              </a:schemeClr>
            </a:solidFill>
            <a:headEnd type="none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16238" y="2090148"/>
            <a:ext cx="472740" cy="4191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/>
          <p:cNvCxnSpPr>
            <a:stCxn id="77" idx="2"/>
          </p:cNvCxnSpPr>
          <p:nvPr/>
        </p:nvCxnSpPr>
        <p:spPr>
          <a:xfrm flipH="1">
            <a:off x="6443082" y="316822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443082" y="3770057"/>
            <a:ext cx="31407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0" idx="2"/>
          </p:cNvCxnSpPr>
          <p:nvPr/>
        </p:nvCxnSpPr>
        <p:spPr>
          <a:xfrm flipH="1">
            <a:off x="5500107" y="2299698"/>
            <a:ext cx="716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5570" y="199840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Today</a:t>
            </a:r>
          </a:p>
        </p:txBody>
      </p:sp>
      <p:sp>
        <p:nvSpPr>
          <p:cNvPr id="104" name="Oval 103"/>
          <p:cNvSpPr/>
          <p:nvPr/>
        </p:nvSpPr>
        <p:spPr>
          <a:xfrm>
            <a:off x="6331293" y="324898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6321768" y="4371887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329660" y="5163174"/>
            <a:ext cx="226844" cy="201105"/>
          </a:xfrm>
          <a:prstGeom prst="ellipse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5756035" y="4713031"/>
            <a:ext cx="304032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6059199" y="4843208"/>
            <a:ext cx="393408" cy="3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 Arrow 108"/>
          <p:cNvSpPr/>
          <p:nvPr/>
        </p:nvSpPr>
        <p:spPr>
          <a:xfrm>
            <a:off x="5081669" y="5398271"/>
            <a:ext cx="978408" cy="484632"/>
          </a:xfrm>
          <a:prstGeom prst="leftArrow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Reserve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6910469" y="5392376"/>
            <a:ext cx="978408" cy="484632"/>
          </a:xfrm>
          <a:prstGeom prst="rightArrow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039002" y="1347668"/>
            <a:ext cx="2118347" cy="735747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How you feeling at the moment?</a:t>
            </a:r>
          </a:p>
        </p:txBody>
      </p:sp>
      <p:sp>
        <p:nvSpPr>
          <p:cNvPr id="124" name="Oval 123"/>
          <p:cNvSpPr/>
          <p:nvPr/>
        </p:nvSpPr>
        <p:spPr>
          <a:xfrm>
            <a:off x="9708795" y="2484236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717439" y="2605536"/>
            <a:ext cx="1982712" cy="1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9075587" y="3259502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8717439" y="3393172"/>
            <a:ext cx="1982712" cy="10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495" y="3210357"/>
            <a:ext cx="88780" cy="337364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359161" y="3262367"/>
            <a:ext cx="56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Cold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0710410" y="3273533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Warm</a:t>
            </a:r>
          </a:p>
        </p:txBody>
      </p:sp>
      <p:sp>
        <p:nvSpPr>
          <p:cNvPr id="135" name="Oval 134"/>
          <p:cNvSpPr/>
          <p:nvPr/>
        </p:nvSpPr>
        <p:spPr>
          <a:xfrm>
            <a:off x="9232780" y="2879678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717439" y="2999962"/>
            <a:ext cx="1982712" cy="1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9842077" y="2537579"/>
            <a:ext cx="209744" cy="158075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0693339" y="2491268"/>
            <a:ext cx="648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Amazing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473078" y="3198259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Perfect</a:t>
            </a:r>
          </a:p>
        </p:txBody>
      </p:sp>
      <p:sp>
        <p:nvSpPr>
          <p:cNvPr id="9" name="Sun 8"/>
          <p:cNvSpPr/>
          <p:nvPr/>
        </p:nvSpPr>
        <p:spPr>
          <a:xfrm>
            <a:off x="9339631" y="2904738"/>
            <a:ext cx="209744" cy="209550"/>
          </a:xfrm>
          <a:prstGeom prst="sun">
            <a:avLst/>
          </a:prstGeom>
          <a:solidFill>
            <a:srgbClr val="FFFF00"/>
          </a:solidFill>
          <a:ln>
            <a:solidFill>
              <a:srgbClr val="FFFF00">
                <a:alpha val="3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300281" y="2409474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Not great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345373" y="2820481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Too 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dark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724052" y="2800043"/>
            <a:ext cx="6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Too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bright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82312" y="2817092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Perfect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32780" y="5056502"/>
            <a:ext cx="109159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Demi Cond" panose="020B0706030402020204" pitchFamily="34" charset="0"/>
              </a:rPr>
              <a:t>  Submit   +2</a:t>
            </a:r>
          </a:p>
        </p:txBody>
      </p:sp>
      <p:sp>
        <p:nvSpPr>
          <p:cNvPr id="145" name="Oval 144"/>
          <p:cNvSpPr/>
          <p:nvPr/>
        </p:nvSpPr>
        <p:spPr>
          <a:xfrm>
            <a:off x="2669449" y="4358855"/>
            <a:ext cx="467501" cy="236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+2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681475" y="4017912"/>
            <a:ext cx="2279877" cy="938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Demi Cond" panose="020B0706030402020204" pitchFamily="34" charset="0"/>
              </a:rPr>
              <a:t>Comment…</a:t>
            </a: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  <a:p>
            <a:endParaRPr lang="en-US" sz="1100" dirty="0">
              <a:latin typeface="Franklin Gothic Demi Cond" panose="020B0706030402020204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9075587" y="3621452"/>
            <a:ext cx="480596" cy="269535"/>
          </a:xfrm>
          <a:prstGeom prst="ellipse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8717439" y="3755122"/>
            <a:ext cx="1982712" cy="10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359161" y="3560209"/>
            <a:ext cx="564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Not</a:t>
            </a:r>
          </a:p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fresh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710410" y="3635483"/>
            <a:ext cx="50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Draft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501653" y="3560209"/>
            <a:ext cx="640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Fresh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3665" y="3646519"/>
            <a:ext cx="244439" cy="202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90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298</Words>
  <Application>Microsoft Office PowerPoint</Application>
  <PresentationFormat>Laajakuva</PresentationFormat>
  <Paragraphs>157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 Cond</vt:lpstr>
      <vt:lpstr>Wingdings</vt:lpstr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Tukia Toni</dc:creator>
  <cp:lastModifiedBy>Toni Tukia</cp:lastModifiedBy>
  <cp:revision>42</cp:revision>
  <dcterms:created xsi:type="dcterms:W3CDTF">2016-11-22T11:28:18Z</dcterms:created>
  <dcterms:modified xsi:type="dcterms:W3CDTF">2016-11-25T20:16:27Z</dcterms:modified>
</cp:coreProperties>
</file>