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2ACB-6F0C-4E0C-B20A-75A53B25851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0535-BA54-44BE-8E50-DB474D949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18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2ACB-6F0C-4E0C-B20A-75A53B25851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0535-BA54-44BE-8E50-DB474D949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36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2ACB-6F0C-4E0C-B20A-75A53B25851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0535-BA54-44BE-8E50-DB474D949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16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2ACB-6F0C-4E0C-B20A-75A53B25851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0535-BA54-44BE-8E50-DB474D949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35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2ACB-6F0C-4E0C-B20A-75A53B25851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0535-BA54-44BE-8E50-DB474D949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57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2ACB-6F0C-4E0C-B20A-75A53B25851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0535-BA54-44BE-8E50-DB474D949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36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2ACB-6F0C-4E0C-B20A-75A53B25851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0535-BA54-44BE-8E50-DB474D949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26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2ACB-6F0C-4E0C-B20A-75A53B25851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0535-BA54-44BE-8E50-DB474D949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91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2ACB-6F0C-4E0C-B20A-75A53B25851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0535-BA54-44BE-8E50-DB474D949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16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2ACB-6F0C-4E0C-B20A-75A53B25851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0535-BA54-44BE-8E50-DB474D949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14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2ACB-6F0C-4E0C-B20A-75A53B25851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0535-BA54-44BE-8E50-DB474D949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43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C2ACB-6F0C-4E0C-B20A-75A53B258513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50535-BA54-44BE-8E50-DB474D949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0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 rot="5400000">
            <a:off x="5024650" y="-5024652"/>
            <a:ext cx="2142699" cy="12192002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273" y="229016"/>
            <a:ext cx="2104551" cy="1684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83" y="2517912"/>
            <a:ext cx="2313786" cy="18085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960" y="4763279"/>
            <a:ext cx="2387039" cy="17140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60" y="2517911"/>
            <a:ext cx="2600359" cy="17023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960" y="2517911"/>
            <a:ext cx="2387039" cy="17311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954" y="4650952"/>
            <a:ext cx="2879047" cy="18698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84" y="4650952"/>
            <a:ext cx="2313786" cy="19302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0" y="4752655"/>
            <a:ext cx="2666589" cy="17246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21672" y="294791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7 slide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639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181797"/>
              </p:ext>
            </p:extLst>
          </p:nvPr>
        </p:nvGraphicFramePr>
        <p:xfrm>
          <a:off x="4476465" y="368491"/>
          <a:ext cx="2076006" cy="418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006"/>
              </a:tblGrid>
              <a:tr h="440853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853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About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853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Our services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853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Portfolio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3817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Artist Management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0925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Sign </a:t>
                      </a:r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Blogs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Contact</a:t>
                      </a:r>
                      <a:r>
                        <a:rPr lang="en-I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N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36769"/>
              </p:ext>
            </p:extLst>
          </p:nvPr>
        </p:nvGraphicFramePr>
        <p:xfrm>
          <a:off x="10458735" y="644174"/>
          <a:ext cx="1733265" cy="813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265"/>
              </a:tblGrid>
              <a:tr h="447647">
                <a:tc>
                  <a:txBody>
                    <a:bodyPr/>
                    <a:lstStyle/>
                    <a:p>
                      <a:r>
                        <a:rPr lang="en-IN" dirty="0" smtClean="0"/>
                        <a:t>Our Company</a:t>
                      </a:r>
                      <a:endParaRPr lang="en-IN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22458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Our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</a:rPr>
                        <a:t> Team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46270"/>
              </p:ext>
            </p:extLst>
          </p:nvPr>
        </p:nvGraphicFramePr>
        <p:xfrm>
          <a:off x="7906603" y="1419368"/>
          <a:ext cx="2301922" cy="311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922"/>
              </a:tblGrid>
              <a:tr h="310818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Event Management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43931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Entertainment Management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10818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Event </a:t>
                      </a:r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Planner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10818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Corporate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10818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Decorations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543931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Photography &amp; Videography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1125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Film Production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59078"/>
              </p:ext>
            </p:extLst>
          </p:nvPr>
        </p:nvGraphicFramePr>
        <p:xfrm>
          <a:off x="10440537" y="2846923"/>
          <a:ext cx="175146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463"/>
              </a:tblGrid>
              <a:tr h="324219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Pre-Production</a:t>
                      </a:r>
                      <a:endParaRPr lang="en-IN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24219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Production</a:t>
                      </a:r>
                      <a:endParaRPr lang="en-IN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24219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Post-Production</a:t>
                      </a:r>
                      <a:endParaRPr lang="en-IN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691429"/>
              </p:ext>
            </p:extLst>
          </p:nvPr>
        </p:nvGraphicFramePr>
        <p:xfrm>
          <a:off x="2429300" y="2077759"/>
          <a:ext cx="15831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14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Actor</a:t>
                      </a:r>
                      <a:endParaRPr lang="en-IN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Model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Child Artist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4" name="Bent-Up Arrow 23"/>
          <p:cNvSpPr/>
          <p:nvPr/>
        </p:nvSpPr>
        <p:spPr>
          <a:xfrm>
            <a:off x="10017455" y="3985146"/>
            <a:ext cx="1460311" cy="477672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ight Arrow 1"/>
          <p:cNvSpPr/>
          <p:nvPr/>
        </p:nvSpPr>
        <p:spPr>
          <a:xfrm>
            <a:off x="6564573" y="982638"/>
            <a:ext cx="3889612" cy="21836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Arrow 5"/>
          <p:cNvSpPr/>
          <p:nvPr/>
        </p:nvSpPr>
        <p:spPr>
          <a:xfrm>
            <a:off x="4026089" y="2538484"/>
            <a:ext cx="354841" cy="17742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36784"/>
              </p:ext>
            </p:extLst>
          </p:nvPr>
        </p:nvGraphicFramePr>
        <p:xfrm>
          <a:off x="13648" y="1007584"/>
          <a:ext cx="16786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7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Female</a:t>
                      </a:r>
                      <a:r>
                        <a:rPr lang="en-IN" baseline="0" dirty="0" smtClean="0"/>
                        <a:t> Actress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Male Actors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61274"/>
              </p:ext>
            </p:extLst>
          </p:nvPr>
        </p:nvGraphicFramePr>
        <p:xfrm>
          <a:off x="13648" y="2031163"/>
          <a:ext cx="17059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97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Female model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Male Model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579375"/>
              </p:ext>
            </p:extLst>
          </p:nvPr>
        </p:nvGraphicFramePr>
        <p:xfrm>
          <a:off x="0" y="3234519"/>
          <a:ext cx="168019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19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Female Child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Male Child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2" name="Left-Up Arrow 11"/>
          <p:cNvSpPr/>
          <p:nvPr/>
        </p:nvSpPr>
        <p:spPr>
          <a:xfrm>
            <a:off x="1719618" y="3234519"/>
            <a:ext cx="1009934" cy="532263"/>
          </a:xfrm>
          <a:prstGeom prst="leftUpArrow">
            <a:avLst>
              <a:gd name="adj1" fmla="val 24840"/>
              <a:gd name="adj2" fmla="val 25000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Bent Arrow 16"/>
          <p:cNvSpPr/>
          <p:nvPr/>
        </p:nvSpPr>
        <p:spPr>
          <a:xfrm rot="5400000">
            <a:off x="2224585" y="818866"/>
            <a:ext cx="655091" cy="1665025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19618" y="2538484"/>
            <a:ext cx="668740" cy="17742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>
            <a:off x="6564573" y="1419366"/>
            <a:ext cx="1241946" cy="23201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96841"/>
              </p:ext>
            </p:extLst>
          </p:nvPr>
        </p:nvGraphicFramePr>
        <p:xfrm>
          <a:off x="1819700" y="4095277"/>
          <a:ext cx="22063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38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Phone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Email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Select Category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83583"/>
              </p:ext>
            </p:extLst>
          </p:nvPr>
        </p:nvGraphicFramePr>
        <p:xfrm>
          <a:off x="8857397" y="4708479"/>
          <a:ext cx="2825087" cy="2165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087"/>
              </a:tblGrid>
              <a:tr h="362395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62395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Mail ID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62395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Contact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634191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Follow us social media (icon)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28143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Chat on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</a:rPr>
                        <a:t> Whatsapp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8" name="Bent-Up Arrow 27"/>
          <p:cNvSpPr/>
          <p:nvPr/>
        </p:nvSpPr>
        <p:spPr>
          <a:xfrm rot="5400000">
            <a:off x="6707874" y="3132161"/>
            <a:ext cx="559558" cy="3439235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Bent-Up Arrow 30"/>
          <p:cNvSpPr/>
          <p:nvPr/>
        </p:nvSpPr>
        <p:spPr>
          <a:xfrm rot="10800000">
            <a:off x="2838734" y="3343694"/>
            <a:ext cx="1637731" cy="641451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5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4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70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</cp:revision>
  <dcterms:created xsi:type="dcterms:W3CDTF">2021-03-22T16:45:57Z</dcterms:created>
  <dcterms:modified xsi:type="dcterms:W3CDTF">2021-03-23T06:23:22Z</dcterms:modified>
</cp:coreProperties>
</file>