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61" r:id="rId5"/>
    <p:sldId id="262" r:id="rId6"/>
    <p:sldId id="265" r:id="rId7"/>
    <p:sldId id="266" r:id="rId8"/>
    <p:sldId id="267" r:id="rId9"/>
    <p:sldId id="269" r:id="rId10"/>
    <p:sldId id="268" r:id="rId11"/>
    <p:sldId id="270" r:id="rId12"/>
    <p:sldId id="273" r:id="rId13"/>
    <p:sldId id="271" r:id="rId14"/>
    <p:sldId id="272" r:id="rId15"/>
    <p:sldId id="274"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4D093-BCEB-4E60-9DCD-BDC593141A8B}" v="16" dt="2023-11-03T06:49:54.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feer Abbasi" userId="397ceddc-1160-4f18-85f0-2713399e6039" providerId="ADAL" clId="{6444D093-BCEB-4E60-9DCD-BDC593141A8B}"/>
    <pc:docChg chg="undo redo custSel addSld delSld modSld sldOrd">
      <pc:chgData name="Zafeer Abbasi" userId="397ceddc-1160-4f18-85f0-2713399e6039" providerId="ADAL" clId="{6444D093-BCEB-4E60-9DCD-BDC593141A8B}" dt="2023-11-04T05:13:30.159" v="9833" actId="2696"/>
      <pc:docMkLst>
        <pc:docMk/>
      </pc:docMkLst>
      <pc:sldChg chg="addSp delSp modSp mod setBg addAnim">
        <pc:chgData name="Zafeer Abbasi" userId="397ceddc-1160-4f18-85f0-2713399e6039" providerId="ADAL" clId="{6444D093-BCEB-4E60-9DCD-BDC593141A8B}" dt="2023-11-03T01:41:42.198" v="7160" actId="20577"/>
        <pc:sldMkLst>
          <pc:docMk/>
          <pc:sldMk cId="1829794851" sldId="256"/>
        </pc:sldMkLst>
        <pc:spChg chg="mod">
          <ac:chgData name="Zafeer Abbasi" userId="397ceddc-1160-4f18-85f0-2713399e6039" providerId="ADAL" clId="{6444D093-BCEB-4E60-9DCD-BDC593141A8B}" dt="2023-11-03T00:22:39.047" v="74" actId="26606"/>
          <ac:spMkLst>
            <pc:docMk/>
            <pc:sldMk cId="1829794851" sldId="256"/>
            <ac:spMk id="2" creationId="{EB1B489D-2C8B-BD51-0FDD-155F8DC9D9D6}"/>
          </ac:spMkLst>
        </pc:spChg>
        <pc:spChg chg="mod">
          <ac:chgData name="Zafeer Abbasi" userId="397ceddc-1160-4f18-85f0-2713399e6039" providerId="ADAL" clId="{6444D093-BCEB-4E60-9DCD-BDC593141A8B}" dt="2023-11-03T01:41:42.198" v="7160" actId="20577"/>
          <ac:spMkLst>
            <pc:docMk/>
            <pc:sldMk cId="1829794851" sldId="256"/>
            <ac:spMk id="3" creationId="{5AD383F7-6624-305D-6FC3-F4965A990EF7}"/>
          </ac:spMkLst>
        </pc:spChg>
        <pc:spChg chg="add del">
          <ac:chgData name="Zafeer Abbasi" userId="397ceddc-1160-4f18-85f0-2713399e6039" providerId="ADAL" clId="{6444D093-BCEB-4E60-9DCD-BDC593141A8B}" dt="2023-11-03T00:22:55.985" v="75" actId="26606"/>
          <ac:spMkLst>
            <pc:docMk/>
            <pc:sldMk cId="1829794851" sldId="256"/>
            <ac:spMk id="8" creationId="{4D6A640B-6684-4338-9199-6EE758735581}"/>
          </ac:spMkLst>
        </pc:spChg>
        <pc:spChg chg="add del">
          <ac:chgData name="Zafeer Abbasi" userId="397ceddc-1160-4f18-85f0-2713399e6039" providerId="ADAL" clId="{6444D093-BCEB-4E60-9DCD-BDC593141A8B}" dt="2023-11-03T00:22:55.985" v="75" actId="26606"/>
          <ac:spMkLst>
            <pc:docMk/>
            <pc:sldMk cId="1829794851" sldId="256"/>
            <ac:spMk id="66" creationId="{FF5E4228-419E-44B9-B090-94A9540E5B3F}"/>
          </ac:spMkLst>
        </pc:spChg>
        <pc:spChg chg="add">
          <ac:chgData name="Zafeer Abbasi" userId="397ceddc-1160-4f18-85f0-2713399e6039" providerId="ADAL" clId="{6444D093-BCEB-4E60-9DCD-BDC593141A8B}" dt="2023-11-03T00:22:55.985" v="75" actId="26606"/>
          <ac:spMkLst>
            <pc:docMk/>
            <pc:sldMk cId="1829794851" sldId="256"/>
            <ac:spMk id="71" creationId="{4D6A640B-6684-4338-9199-6EE758735581}"/>
          </ac:spMkLst>
        </pc:spChg>
        <pc:spChg chg="add">
          <ac:chgData name="Zafeer Abbasi" userId="397ceddc-1160-4f18-85f0-2713399e6039" providerId="ADAL" clId="{6444D093-BCEB-4E60-9DCD-BDC593141A8B}" dt="2023-11-03T00:22:55.985" v="75" actId="26606"/>
          <ac:spMkLst>
            <pc:docMk/>
            <pc:sldMk cId="1829794851" sldId="256"/>
            <ac:spMk id="129" creationId="{FF5E4228-419E-44B9-B090-94A9540E5B3F}"/>
          </ac:spMkLst>
        </pc:spChg>
        <pc:grpChg chg="add del">
          <ac:chgData name="Zafeer Abbasi" userId="397ceddc-1160-4f18-85f0-2713399e6039" providerId="ADAL" clId="{6444D093-BCEB-4E60-9DCD-BDC593141A8B}" dt="2023-11-03T00:22:55.985" v="75" actId="26606"/>
          <ac:grpSpMkLst>
            <pc:docMk/>
            <pc:sldMk cId="1829794851" sldId="256"/>
            <ac:grpSpMk id="10" creationId="{5BAB052D-92E4-4715-895B-E423230754C2}"/>
          </ac:grpSpMkLst>
        </pc:grpChg>
        <pc:grpChg chg="add">
          <ac:chgData name="Zafeer Abbasi" userId="397ceddc-1160-4f18-85f0-2713399e6039" providerId="ADAL" clId="{6444D093-BCEB-4E60-9DCD-BDC593141A8B}" dt="2023-11-03T00:22:55.985" v="75" actId="26606"/>
          <ac:grpSpMkLst>
            <pc:docMk/>
            <pc:sldMk cId="1829794851" sldId="256"/>
            <ac:grpSpMk id="73" creationId="{5BAB052D-92E4-4715-895B-E423230754C2}"/>
          </ac:grpSpMkLst>
        </pc:grpChg>
      </pc:sldChg>
      <pc:sldChg chg="addSp modSp del mod setBg addAnim">
        <pc:chgData name="Zafeer Abbasi" userId="397ceddc-1160-4f18-85f0-2713399e6039" providerId="ADAL" clId="{6444D093-BCEB-4E60-9DCD-BDC593141A8B}" dt="2023-11-04T03:15:08.570" v="9817" actId="47"/>
        <pc:sldMkLst>
          <pc:docMk/>
          <pc:sldMk cId="984425569" sldId="257"/>
        </pc:sldMkLst>
        <pc:spChg chg="mod">
          <ac:chgData name="Zafeer Abbasi" userId="397ceddc-1160-4f18-85f0-2713399e6039" providerId="ADAL" clId="{6444D093-BCEB-4E60-9DCD-BDC593141A8B}" dt="2023-11-03T00:44:34.343" v="2508" actId="26606"/>
          <ac:spMkLst>
            <pc:docMk/>
            <pc:sldMk cId="984425569" sldId="257"/>
            <ac:spMk id="2" creationId="{1513AE59-FAA0-ED1A-2CDE-EFDC7FB1B4DD}"/>
          </ac:spMkLst>
        </pc:spChg>
        <pc:spChg chg="mod">
          <ac:chgData name="Zafeer Abbasi" userId="397ceddc-1160-4f18-85f0-2713399e6039" providerId="ADAL" clId="{6444D093-BCEB-4E60-9DCD-BDC593141A8B}" dt="2023-11-03T00:44:34.343" v="2508" actId="26606"/>
          <ac:spMkLst>
            <pc:docMk/>
            <pc:sldMk cId="984425569" sldId="257"/>
            <ac:spMk id="3" creationId="{761EEA2E-99C0-31AA-B41D-9975935C852E}"/>
          </ac:spMkLst>
        </pc:spChg>
        <pc:spChg chg="add">
          <ac:chgData name="Zafeer Abbasi" userId="397ceddc-1160-4f18-85f0-2713399e6039" providerId="ADAL" clId="{6444D093-BCEB-4E60-9DCD-BDC593141A8B}" dt="2023-11-03T00:44:34.343" v="2508" actId="26606"/>
          <ac:spMkLst>
            <pc:docMk/>
            <pc:sldMk cId="984425569" sldId="257"/>
            <ac:spMk id="8" creationId="{CB2E6072-4A58-4A16-85F6-67A0FE223FB5}"/>
          </ac:spMkLst>
        </pc:spChg>
        <pc:grpChg chg="add">
          <ac:chgData name="Zafeer Abbasi" userId="397ceddc-1160-4f18-85f0-2713399e6039" providerId="ADAL" clId="{6444D093-BCEB-4E60-9DCD-BDC593141A8B}" dt="2023-11-03T00:44:34.343" v="2508" actId="26606"/>
          <ac:grpSpMkLst>
            <pc:docMk/>
            <pc:sldMk cId="984425569" sldId="257"/>
            <ac:grpSpMk id="10" creationId="{AC1DD88D-B6CF-4188-B28E-41DA602F7AF5}"/>
          </ac:grpSpMkLst>
        </pc:grpChg>
        <pc:grpChg chg="add">
          <ac:chgData name="Zafeer Abbasi" userId="397ceddc-1160-4f18-85f0-2713399e6039" providerId="ADAL" clId="{6444D093-BCEB-4E60-9DCD-BDC593141A8B}" dt="2023-11-03T00:44:34.343" v="2508" actId="26606"/>
          <ac:grpSpMkLst>
            <pc:docMk/>
            <pc:sldMk cId="984425569" sldId="257"/>
            <ac:grpSpMk id="39" creationId="{455E0AD7-882F-4B4C-B3A7-D4E72D48E46A}"/>
          </ac:grpSpMkLst>
        </pc:grpChg>
      </pc:sldChg>
      <pc:sldChg chg="addSp delSp modSp del mod setBg">
        <pc:chgData name="Zafeer Abbasi" userId="397ceddc-1160-4f18-85f0-2713399e6039" providerId="ADAL" clId="{6444D093-BCEB-4E60-9DCD-BDC593141A8B}" dt="2023-11-04T03:15:06.960" v="9816" actId="47"/>
        <pc:sldMkLst>
          <pc:docMk/>
          <pc:sldMk cId="3875213202" sldId="258"/>
        </pc:sldMkLst>
        <pc:spChg chg="mod">
          <ac:chgData name="Zafeer Abbasi" userId="397ceddc-1160-4f18-85f0-2713399e6039" providerId="ADAL" clId="{6444D093-BCEB-4E60-9DCD-BDC593141A8B}" dt="2023-11-03T00:23:11.457" v="78" actId="26606"/>
          <ac:spMkLst>
            <pc:docMk/>
            <pc:sldMk cId="3875213202" sldId="258"/>
            <ac:spMk id="2" creationId="{B7029DAA-1D8C-FB4D-3D40-A027AD45E6E8}"/>
          </ac:spMkLst>
        </pc:spChg>
        <pc:spChg chg="del">
          <ac:chgData name="Zafeer Abbasi" userId="397ceddc-1160-4f18-85f0-2713399e6039" providerId="ADAL" clId="{6444D093-BCEB-4E60-9DCD-BDC593141A8B}" dt="2023-11-03T00:23:11.457" v="78" actId="26606"/>
          <ac:spMkLst>
            <pc:docMk/>
            <pc:sldMk cId="3875213202" sldId="258"/>
            <ac:spMk id="3" creationId="{4E5FE165-8D3F-669B-1840-C87CCF99B12C}"/>
          </ac:spMkLst>
        </pc:spChg>
        <pc:spChg chg="add del">
          <ac:chgData name="Zafeer Abbasi" userId="397ceddc-1160-4f18-85f0-2713399e6039" providerId="ADAL" clId="{6444D093-BCEB-4E60-9DCD-BDC593141A8B}" dt="2023-11-03T00:23:30.145" v="79" actId="26606"/>
          <ac:spMkLst>
            <pc:docMk/>
            <pc:sldMk cId="3875213202" sldId="258"/>
            <ac:spMk id="9" creationId="{2EEF4763-EB4A-4A35-89EB-AD2763B48C3B}"/>
          </ac:spMkLst>
        </pc:spChg>
        <pc:spChg chg="add">
          <ac:chgData name="Zafeer Abbasi" userId="397ceddc-1160-4f18-85f0-2713399e6039" providerId="ADAL" clId="{6444D093-BCEB-4E60-9DCD-BDC593141A8B}" dt="2023-11-03T00:23:30.145" v="79" actId="26606"/>
          <ac:spMkLst>
            <pc:docMk/>
            <pc:sldMk cId="3875213202" sldId="258"/>
            <ac:spMk id="14" creationId="{2EEF4763-EB4A-4A35-89EB-AD2763B48C3B}"/>
          </ac:spMkLst>
        </pc:spChg>
        <pc:graphicFrameChg chg="add mod modGraphic">
          <ac:chgData name="Zafeer Abbasi" userId="397ceddc-1160-4f18-85f0-2713399e6039" providerId="ADAL" clId="{6444D093-BCEB-4E60-9DCD-BDC593141A8B}" dt="2023-11-03T00:23:30.145" v="79" actId="26606"/>
          <ac:graphicFrameMkLst>
            <pc:docMk/>
            <pc:sldMk cId="3875213202" sldId="258"/>
            <ac:graphicFrameMk id="5" creationId="{AAD624B5-D673-9139-A886-01E4C36FA627}"/>
          </ac:graphicFrameMkLst>
        </pc:graphicFrameChg>
      </pc:sldChg>
      <pc:sldChg chg="addSp delSp modSp mod setBg">
        <pc:chgData name="Zafeer Abbasi" userId="397ceddc-1160-4f18-85f0-2713399e6039" providerId="ADAL" clId="{6444D093-BCEB-4E60-9DCD-BDC593141A8B}" dt="2023-11-03T00:26:28.760" v="101" actId="255"/>
        <pc:sldMkLst>
          <pc:docMk/>
          <pc:sldMk cId="218429093" sldId="259"/>
        </pc:sldMkLst>
        <pc:spChg chg="mod">
          <ac:chgData name="Zafeer Abbasi" userId="397ceddc-1160-4f18-85f0-2713399e6039" providerId="ADAL" clId="{6444D093-BCEB-4E60-9DCD-BDC593141A8B}" dt="2023-11-03T00:26:01.428" v="98" actId="14100"/>
          <ac:spMkLst>
            <pc:docMk/>
            <pc:sldMk cId="218429093" sldId="259"/>
            <ac:spMk id="2" creationId="{A9388777-EFB5-1FCE-EC66-72CD626A6C3F}"/>
          </ac:spMkLst>
        </pc:spChg>
        <pc:spChg chg="mod">
          <ac:chgData name="Zafeer Abbasi" userId="397ceddc-1160-4f18-85f0-2713399e6039" providerId="ADAL" clId="{6444D093-BCEB-4E60-9DCD-BDC593141A8B}" dt="2023-11-03T00:26:28.760" v="101" actId="255"/>
          <ac:spMkLst>
            <pc:docMk/>
            <pc:sldMk cId="218429093" sldId="259"/>
            <ac:spMk id="3" creationId="{117BF887-6A97-CA4E-6C6E-9BF5E748EEC3}"/>
          </ac:spMkLst>
        </pc:spChg>
        <pc:spChg chg="add">
          <ac:chgData name="Zafeer Abbasi" userId="397ceddc-1160-4f18-85f0-2713399e6039" providerId="ADAL" clId="{6444D093-BCEB-4E60-9DCD-BDC593141A8B}" dt="2023-11-03T00:25:40.781" v="94" actId="26606"/>
          <ac:spMkLst>
            <pc:docMk/>
            <pc:sldMk cId="218429093" sldId="259"/>
            <ac:spMk id="6" creationId="{CB2E6072-4A58-4A16-85F6-67A0FE223FB5}"/>
          </ac:spMkLst>
        </pc:spChg>
        <pc:spChg chg="add del">
          <ac:chgData name="Zafeer Abbasi" userId="397ceddc-1160-4f18-85f0-2713399e6039" providerId="ADAL" clId="{6444D093-BCEB-4E60-9DCD-BDC593141A8B}" dt="2023-11-03T00:23:40.991" v="81" actId="26606"/>
          <ac:spMkLst>
            <pc:docMk/>
            <pc:sldMk cId="218429093" sldId="259"/>
            <ac:spMk id="8" creationId="{CC892AB0-7D6D-4FC9-9105-0CB427161889}"/>
          </ac:spMkLst>
        </pc:spChg>
        <pc:spChg chg="add del">
          <ac:chgData name="Zafeer Abbasi" userId="397ceddc-1160-4f18-85f0-2713399e6039" providerId="ADAL" clId="{6444D093-BCEB-4E60-9DCD-BDC593141A8B}" dt="2023-11-03T00:23:40.991" v="81" actId="26606"/>
          <ac:spMkLst>
            <pc:docMk/>
            <pc:sldMk cId="218429093" sldId="259"/>
            <ac:spMk id="38" creationId="{6D29BE04-4454-4832-B83F-10D001BFF94D}"/>
          </ac:spMkLst>
        </pc:spChg>
        <pc:spChg chg="add del">
          <ac:chgData name="Zafeer Abbasi" userId="397ceddc-1160-4f18-85f0-2713399e6039" providerId="ADAL" clId="{6444D093-BCEB-4E60-9DCD-BDC593141A8B}" dt="2023-11-03T00:23:40.991" v="81" actId="26606"/>
          <ac:spMkLst>
            <pc:docMk/>
            <pc:sldMk cId="218429093" sldId="259"/>
            <ac:spMk id="40" creationId="{98714CE9-3C2C-48E1-8B8F-CFB7735C43D7}"/>
          </ac:spMkLst>
        </pc:spChg>
        <pc:spChg chg="add del">
          <ac:chgData name="Zafeer Abbasi" userId="397ceddc-1160-4f18-85f0-2713399e6039" providerId="ADAL" clId="{6444D093-BCEB-4E60-9DCD-BDC593141A8B}" dt="2023-11-03T00:24:53.752" v="93" actId="26606"/>
          <ac:spMkLst>
            <pc:docMk/>
            <pc:sldMk cId="218429093" sldId="259"/>
            <ac:spMk id="72" creationId="{CB2E6072-4A58-4A16-85F6-67A0FE223FB5}"/>
          </ac:spMkLst>
        </pc:spChg>
        <pc:grpChg chg="add">
          <ac:chgData name="Zafeer Abbasi" userId="397ceddc-1160-4f18-85f0-2713399e6039" providerId="ADAL" clId="{6444D093-BCEB-4E60-9DCD-BDC593141A8B}" dt="2023-11-03T00:25:40.781" v="94" actId="26606"/>
          <ac:grpSpMkLst>
            <pc:docMk/>
            <pc:sldMk cId="218429093" sldId="259"/>
            <ac:grpSpMk id="7" creationId="{AC1DD88D-B6CF-4188-B28E-41DA602F7AF5}"/>
          </ac:grpSpMkLst>
        </pc:grpChg>
        <pc:grpChg chg="add del">
          <ac:chgData name="Zafeer Abbasi" userId="397ceddc-1160-4f18-85f0-2713399e6039" providerId="ADAL" clId="{6444D093-BCEB-4E60-9DCD-BDC593141A8B}" dt="2023-11-03T00:23:50.760" v="85" actId="26606"/>
          <ac:grpSpMkLst>
            <pc:docMk/>
            <pc:sldMk cId="218429093" sldId="259"/>
            <ac:grpSpMk id="9" creationId="{9AE4726C-1831-4FE3-9A11-227F0DC2F0BC}"/>
          </ac:grpSpMkLst>
        </pc:grpChg>
        <pc:grpChg chg="add del">
          <ac:chgData name="Zafeer Abbasi" userId="397ceddc-1160-4f18-85f0-2713399e6039" providerId="ADAL" clId="{6444D093-BCEB-4E60-9DCD-BDC593141A8B}" dt="2023-11-03T00:23:40.991" v="81" actId="26606"/>
          <ac:grpSpMkLst>
            <pc:docMk/>
            <pc:sldMk cId="218429093" sldId="259"/>
            <ac:grpSpMk id="10" creationId="{807353E4-FA19-40CB-8AF8-3A8E6704BE09}"/>
          </ac:grpSpMkLst>
        </pc:grpChg>
        <pc:grpChg chg="add del">
          <ac:chgData name="Zafeer Abbasi" userId="397ceddc-1160-4f18-85f0-2713399e6039" providerId="ADAL" clId="{6444D093-BCEB-4E60-9DCD-BDC593141A8B}" dt="2023-11-03T00:23:50.760" v="85" actId="26606"/>
          <ac:grpSpMkLst>
            <pc:docMk/>
            <pc:sldMk cId="218429093" sldId="259"/>
            <ac:grpSpMk id="13" creationId="{E916825F-759B-4F1A-BA80-AF7137691EC5}"/>
          </ac:grpSpMkLst>
        </pc:grpChg>
        <pc:grpChg chg="add del">
          <ac:chgData name="Zafeer Abbasi" userId="397ceddc-1160-4f18-85f0-2713399e6039" providerId="ADAL" clId="{6444D093-BCEB-4E60-9DCD-BDC593141A8B}" dt="2023-11-03T00:23:40.991" v="81" actId="26606"/>
          <ac:grpSpMkLst>
            <pc:docMk/>
            <pc:sldMk cId="218429093" sldId="259"/>
            <ac:grpSpMk id="18" creationId="{0328E69E-CE3D-4110-8BF7-AD3C0C10CB1C}"/>
          </ac:grpSpMkLst>
        </pc:grpChg>
        <pc:grpChg chg="add del">
          <ac:chgData name="Zafeer Abbasi" userId="397ceddc-1160-4f18-85f0-2713399e6039" providerId="ADAL" clId="{6444D093-BCEB-4E60-9DCD-BDC593141A8B}" dt="2023-11-03T00:23:40.991" v="81" actId="26606"/>
          <ac:grpSpMkLst>
            <pc:docMk/>
            <pc:sldMk cId="218429093" sldId="259"/>
            <ac:grpSpMk id="24" creationId="{F64806C9-3599-45A7-BCFF-F762C54276F8}"/>
          </ac:grpSpMkLst>
        </pc:grpChg>
        <pc:grpChg chg="add del">
          <ac:chgData name="Zafeer Abbasi" userId="397ceddc-1160-4f18-85f0-2713399e6039" providerId="ADAL" clId="{6444D093-BCEB-4E60-9DCD-BDC593141A8B}" dt="2023-11-03T00:23:40.991" v="81" actId="26606"/>
          <ac:grpSpMkLst>
            <pc:docMk/>
            <pc:sldMk cId="218429093" sldId="259"/>
            <ac:grpSpMk id="30" creationId="{1287AC97-A8E8-4B45-A50A-3057A88B4088}"/>
          </ac:grpSpMkLst>
        </pc:grpChg>
        <pc:grpChg chg="add">
          <ac:chgData name="Zafeer Abbasi" userId="397ceddc-1160-4f18-85f0-2713399e6039" providerId="ADAL" clId="{6444D093-BCEB-4E60-9DCD-BDC593141A8B}" dt="2023-11-03T00:25:40.781" v="94" actId="26606"/>
          <ac:grpSpMkLst>
            <pc:docMk/>
            <pc:sldMk cId="218429093" sldId="259"/>
            <ac:grpSpMk id="39" creationId="{455E0AD7-882F-4B4C-B3A7-D4E72D48E46A}"/>
          </ac:grpSpMkLst>
        </pc:grpChg>
        <pc:grpChg chg="add del">
          <ac:chgData name="Zafeer Abbasi" userId="397ceddc-1160-4f18-85f0-2713399e6039" providerId="ADAL" clId="{6444D093-BCEB-4E60-9DCD-BDC593141A8B}" dt="2023-11-03T00:24:53.752" v="93" actId="26606"/>
          <ac:grpSpMkLst>
            <pc:docMk/>
            <pc:sldMk cId="218429093" sldId="259"/>
            <ac:grpSpMk id="73" creationId="{AC1DD88D-B6CF-4188-B28E-41DA602F7AF5}"/>
          </ac:grpSpMkLst>
        </pc:grpChg>
        <pc:grpChg chg="add del">
          <ac:chgData name="Zafeer Abbasi" userId="397ceddc-1160-4f18-85f0-2713399e6039" providerId="ADAL" clId="{6444D093-BCEB-4E60-9DCD-BDC593141A8B}" dt="2023-11-03T00:24:53.752" v="93" actId="26606"/>
          <ac:grpSpMkLst>
            <pc:docMk/>
            <pc:sldMk cId="218429093" sldId="259"/>
            <ac:grpSpMk id="100" creationId="{455E0AD7-882F-4B4C-B3A7-D4E72D48E46A}"/>
          </ac:grpSpMkLst>
        </pc:grpChg>
        <pc:picChg chg="add del">
          <ac:chgData name="Zafeer Abbasi" userId="397ceddc-1160-4f18-85f0-2713399e6039" providerId="ADAL" clId="{6444D093-BCEB-4E60-9DCD-BDC593141A8B}" dt="2023-11-03T00:23:50.760" v="85" actId="26606"/>
          <ac:picMkLst>
            <pc:docMk/>
            <pc:sldMk cId="218429093" sldId="259"/>
            <ac:picMk id="5" creationId="{6E930899-C8B2-8005-649E-A30FBF7B66F0}"/>
          </ac:picMkLst>
        </pc:picChg>
      </pc:sldChg>
      <pc:sldChg chg="del">
        <pc:chgData name="Zafeer Abbasi" userId="397ceddc-1160-4f18-85f0-2713399e6039" providerId="ADAL" clId="{6444D093-BCEB-4E60-9DCD-BDC593141A8B}" dt="2023-11-03T01:40:46.062" v="7091" actId="47"/>
        <pc:sldMkLst>
          <pc:docMk/>
          <pc:sldMk cId="1678988531" sldId="260"/>
        </pc:sldMkLst>
      </pc:sldChg>
      <pc:sldChg chg="addSp modSp mod setBg">
        <pc:chgData name="Zafeer Abbasi" userId="397ceddc-1160-4f18-85f0-2713399e6039" providerId="ADAL" clId="{6444D093-BCEB-4E60-9DCD-BDC593141A8B}" dt="2023-11-04T05:13:06.870" v="9832"/>
        <pc:sldMkLst>
          <pc:docMk/>
          <pc:sldMk cId="97963470" sldId="261"/>
        </pc:sldMkLst>
        <pc:spChg chg="mod">
          <ac:chgData name="Zafeer Abbasi" userId="397ceddc-1160-4f18-85f0-2713399e6039" providerId="ADAL" clId="{6444D093-BCEB-4E60-9DCD-BDC593141A8B}" dt="2023-11-03T00:26:44.416" v="102" actId="26606"/>
          <ac:spMkLst>
            <pc:docMk/>
            <pc:sldMk cId="97963470" sldId="261"/>
            <ac:spMk id="2" creationId="{A9388777-EFB5-1FCE-EC66-72CD626A6C3F}"/>
          </ac:spMkLst>
        </pc:spChg>
        <pc:spChg chg="mod">
          <ac:chgData name="Zafeer Abbasi" userId="397ceddc-1160-4f18-85f0-2713399e6039" providerId="ADAL" clId="{6444D093-BCEB-4E60-9DCD-BDC593141A8B}" dt="2023-11-04T05:13:06.870" v="9832"/>
          <ac:spMkLst>
            <pc:docMk/>
            <pc:sldMk cId="97963470" sldId="261"/>
            <ac:spMk id="3" creationId="{117BF887-6A97-CA4E-6C6E-9BF5E748EEC3}"/>
          </ac:spMkLst>
        </pc:spChg>
        <pc:spChg chg="add">
          <ac:chgData name="Zafeer Abbasi" userId="397ceddc-1160-4f18-85f0-2713399e6039" providerId="ADAL" clId="{6444D093-BCEB-4E60-9DCD-BDC593141A8B}" dt="2023-11-03T00:26:44.416" v="102" actId="26606"/>
          <ac:spMkLst>
            <pc:docMk/>
            <pc:sldMk cId="97963470" sldId="261"/>
            <ac:spMk id="8" creationId="{CB2E6072-4A58-4A16-85F6-67A0FE223FB5}"/>
          </ac:spMkLst>
        </pc:spChg>
        <pc:grpChg chg="add">
          <ac:chgData name="Zafeer Abbasi" userId="397ceddc-1160-4f18-85f0-2713399e6039" providerId="ADAL" clId="{6444D093-BCEB-4E60-9DCD-BDC593141A8B}" dt="2023-11-03T00:26:44.416" v="102" actId="26606"/>
          <ac:grpSpMkLst>
            <pc:docMk/>
            <pc:sldMk cId="97963470" sldId="261"/>
            <ac:grpSpMk id="10" creationId="{AC1DD88D-B6CF-4188-B28E-41DA602F7AF5}"/>
          </ac:grpSpMkLst>
        </pc:grpChg>
        <pc:grpChg chg="add">
          <ac:chgData name="Zafeer Abbasi" userId="397ceddc-1160-4f18-85f0-2713399e6039" providerId="ADAL" clId="{6444D093-BCEB-4E60-9DCD-BDC593141A8B}" dt="2023-11-03T00:26:44.416" v="102" actId="26606"/>
          <ac:grpSpMkLst>
            <pc:docMk/>
            <pc:sldMk cId="97963470" sldId="261"/>
            <ac:grpSpMk id="39" creationId="{455E0AD7-882F-4B4C-B3A7-D4E72D48E46A}"/>
          </ac:grpSpMkLst>
        </pc:grpChg>
      </pc:sldChg>
      <pc:sldChg chg="addSp modSp mod setBg">
        <pc:chgData name="Zafeer Abbasi" userId="397ceddc-1160-4f18-85f0-2713399e6039" providerId="ADAL" clId="{6444D093-BCEB-4E60-9DCD-BDC593141A8B}" dt="2023-11-04T03:14:59.966" v="9815" actId="20577"/>
        <pc:sldMkLst>
          <pc:docMk/>
          <pc:sldMk cId="2897138499" sldId="262"/>
        </pc:sldMkLst>
        <pc:spChg chg="mod">
          <ac:chgData name="Zafeer Abbasi" userId="397ceddc-1160-4f18-85f0-2713399e6039" providerId="ADAL" clId="{6444D093-BCEB-4E60-9DCD-BDC593141A8B}" dt="2023-11-03T00:27:08.674" v="104" actId="14100"/>
          <ac:spMkLst>
            <pc:docMk/>
            <pc:sldMk cId="2897138499" sldId="262"/>
            <ac:spMk id="2" creationId="{A9388777-EFB5-1FCE-EC66-72CD626A6C3F}"/>
          </ac:spMkLst>
        </pc:spChg>
        <pc:spChg chg="mod">
          <ac:chgData name="Zafeer Abbasi" userId="397ceddc-1160-4f18-85f0-2713399e6039" providerId="ADAL" clId="{6444D093-BCEB-4E60-9DCD-BDC593141A8B}" dt="2023-11-04T03:14:59.966" v="9815" actId="20577"/>
          <ac:spMkLst>
            <pc:docMk/>
            <pc:sldMk cId="2897138499" sldId="262"/>
            <ac:spMk id="3" creationId="{117BF887-6A97-CA4E-6C6E-9BF5E748EEC3}"/>
          </ac:spMkLst>
        </pc:spChg>
        <pc:spChg chg="add">
          <ac:chgData name="Zafeer Abbasi" userId="397ceddc-1160-4f18-85f0-2713399e6039" providerId="ADAL" clId="{6444D093-BCEB-4E60-9DCD-BDC593141A8B}" dt="2023-11-03T00:27:02.618" v="103" actId="26606"/>
          <ac:spMkLst>
            <pc:docMk/>
            <pc:sldMk cId="2897138499" sldId="262"/>
            <ac:spMk id="8" creationId="{CB2E6072-4A58-4A16-85F6-67A0FE223FB5}"/>
          </ac:spMkLst>
        </pc:spChg>
        <pc:grpChg chg="add">
          <ac:chgData name="Zafeer Abbasi" userId="397ceddc-1160-4f18-85f0-2713399e6039" providerId="ADAL" clId="{6444D093-BCEB-4E60-9DCD-BDC593141A8B}" dt="2023-11-03T00:27:02.618" v="103" actId="26606"/>
          <ac:grpSpMkLst>
            <pc:docMk/>
            <pc:sldMk cId="2897138499" sldId="262"/>
            <ac:grpSpMk id="10" creationId="{AC1DD88D-B6CF-4188-B28E-41DA602F7AF5}"/>
          </ac:grpSpMkLst>
        </pc:grpChg>
        <pc:grpChg chg="add">
          <ac:chgData name="Zafeer Abbasi" userId="397ceddc-1160-4f18-85f0-2713399e6039" providerId="ADAL" clId="{6444D093-BCEB-4E60-9DCD-BDC593141A8B}" dt="2023-11-03T00:27:02.618" v="103" actId="26606"/>
          <ac:grpSpMkLst>
            <pc:docMk/>
            <pc:sldMk cId="2897138499" sldId="262"/>
            <ac:grpSpMk id="39" creationId="{455E0AD7-882F-4B4C-B3A7-D4E72D48E46A}"/>
          </ac:grpSpMkLst>
        </pc:grpChg>
      </pc:sldChg>
      <pc:sldChg chg="addSp delSp modSp add del mod">
        <pc:chgData name="Zafeer Abbasi" userId="397ceddc-1160-4f18-85f0-2713399e6039" providerId="ADAL" clId="{6444D093-BCEB-4E60-9DCD-BDC593141A8B}" dt="2023-11-03T01:40:43.158" v="7089" actId="47"/>
        <pc:sldMkLst>
          <pc:docMk/>
          <pc:sldMk cId="3981421478" sldId="263"/>
        </pc:sldMkLst>
        <pc:spChg chg="mod">
          <ac:chgData name="Zafeer Abbasi" userId="397ceddc-1160-4f18-85f0-2713399e6039" providerId="ADAL" clId="{6444D093-BCEB-4E60-9DCD-BDC593141A8B}" dt="2023-11-03T00:20:18.675" v="27" actId="20577"/>
          <ac:spMkLst>
            <pc:docMk/>
            <pc:sldMk cId="3981421478" sldId="263"/>
            <ac:spMk id="2" creationId="{A9388777-EFB5-1FCE-EC66-72CD626A6C3F}"/>
          </ac:spMkLst>
        </pc:spChg>
        <pc:spChg chg="del mod">
          <ac:chgData name="Zafeer Abbasi" userId="397ceddc-1160-4f18-85f0-2713399e6039" providerId="ADAL" clId="{6444D093-BCEB-4E60-9DCD-BDC593141A8B}" dt="2023-11-03T00:20:25.558" v="29"/>
          <ac:spMkLst>
            <pc:docMk/>
            <pc:sldMk cId="3981421478" sldId="263"/>
            <ac:spMk id="3" creationId="{117BF887-6A97-CA4E-6C6E-9BF5E748EEC3}"/>
          </ac:spMkLst>
        </pc:spChg>
        <pc:picChg chg="add mod">
          <ac:chgData name="Zafeer Abbasi" userId="397ceddc-1160-4f18-85f0-2713399e6039" providerId="ADAL" clId="{6444D093-BCEB-4E60-9DCD-BDC593141A8B}" dt="2023-11-03T00:20:41.273" v="32" actId="1076"/>
          <ac:picMkLst>
            <pc:docMk/>
            <pc:sldMk cId="3981421478" sldId="263"/>
            <ac:picMk id="1026" creationId="{B0254122-E7DA-78B8-B99C-D9DD0E71DB23}"/>
          </ac:picMkLst>
        </pc:picChg>
      </pc:sldChg>
      <pc:sldChg chg="addSp modSp add del mod setBg">
        <pc:chgData name="Zafeer Abbasi" userId="397ceddc-1160-4f18-85f0-2713399e6039" providerId="ADAL" clId="{6444D093-BCEB-4E60-9DCD-BDC593141A8B}" dt="2023-11-03T01:40:44.879" v="7090" actId="47"/>
        <pc:sldMkLst>
          <pc:docMk/>
          <pc:sldMk cId="1322610644" sldId="264"/>
        </pc:sldMkLst>
        <pc:spChg chg="mod">
          <ac:chgData name="Zafeer Abbasi" userId="397ceddc-1160-4f18-85f0-2713399e6039" providerId="ADAL" clId="{6444D093-BCEB-4E60-9DCD-BDC593141A8B}" dt="2023-11-03T00:21:26.191" v="73" actId="20577"/>
          <ac:spMkLst>
            <pc:docMk/>
            <pc:sldMk cId="1322610644" sldId="264"/>
            <ac:spMk id="2" creationId="{A9388777-EFB5-1FCE-EC66-72CD626A6C3F}"/>
          </ac:spMkLst>
        </pc:spChg>
        <pc:spChg chg="add">
          <ac:chgData name="Zafeer Abbasi" userId="397ceddc-1160-4f18-85f0-2713399e6039" providerId="ADAL" clId="{6444D093-BCEB-4E60-9DCD-BDC593141A8B}" dt="2023-11-03T00:21:07.909" v="34" actId="26606"/>
          <ac:spMkLst>
            <pc:docMk/>
            <pc:sldMk cId="1322610644" sldId="264"/>
            <ac:spMk id="1030" creationId="{C2158F8B-929D-0AFC-6412-DC3C7F197B5F}"/>
          </ac:spMkLst>
        </pc:spChg>
        <pc:spChg chg="add">
          <ac:chgData name="Zafeer Abbasi" userId="397ceddc-1160-4f18-85f0-2713399e6039" providerId="ADAL" clId="{6444D093-BCEB-4E60-9DCD-BDC593141A8B}" dt="2023-11-03T00:21:07.909" v="34" actId="26606"/>
          <ac:spMkLst>
            <pc:docMk/>
            <pc:sldMk cId="1322610644" sldId="264"/>
            <ac:spMk id="1033" creationId="{C2E4E997-8672-4FFD-B8EC-9932A8E4714B}"/>
          </ac:spMkLst>
        </pc:spChg>
        <pc:grpChg chg="add">
          <ac:chgData name="Zafeer Abbasi" userId="397ceddc-1160-4f18-85f0-2713399e6039" providerId="ADAL" clId="{6444D093-BCEB-4E60-9DCD-BDC593141A8B}" dt="2023-11-03T00:21:07.909" v="34" actId="26606"/>
          <ac:grpSpMkLst>
            <pc:docMk/>
            <pc:sldMk cId="1322610644" sldId="264"/>
            <ac:grpSpMk id="1037" creationId="{453E4DEE-E996-40F8-8635-0FF43D7348F9}"/>
          </ac:grpSpMkLst>
        </pc:grpChg>
        <pc:picChg chg="mod">
          <ac:chgData name="Zafeer Abbasi" userId="397ceddc-1160-4f18-85f0-2713399e6039" providerId="ADAL" clId="{6444D093-BCEB-4E60-9DCD-BDC593141A8B}" dt="2023-11-03T00:21:07.909" v="34" actId="26606"/>
          <ac:picMkLst>
            <pc:docMk/>
            <pc:sldMk cId="1322610644" sldId="264"/>
            <ac:picMk id="1026" creationId="{B0254122-E7DA-78B8-B99C-D9DD0E71DB23}"/>
          </ac:picMkLst>
        </pc:picChg>
        <pc:picChg chg="add">
          <ac:chgData name="Zafeer Abbasi" userId="397ceddc-1160-4f18-85f0-2713399e6039" providerId="ADAL" clId="{6444D093-BCEB-4E60-9DCD-BDC593141A8B}" dt="2023-11-03T00:21:07.909" v="34" actId="26606"/>
          <ac:picMkLst>
            <pc:docMk/>
            <pc:sldMk cId="1322610644" sldId="264"/>
            <ac:picMk id="1035" creationId="{FE6BA9E6-1D9E-4D30-B528-D49FA1342E4E}"/>
          </ac:picMkLst>
        </pc:picChg>
      </pc:sldChg>
      <pc:sldChg chg="addSp delSp modSp add mod">
        <pc:chgData name="Zafeer Abbasi" userId="397ceddc-1160-4f18-85f0-2713399e6039" providerId="ADAL" clId="{6444D093-BCEB-4E60-9DCD-BDC593141A8B}" dt="2023-11-03T00:31:20.393" v="832"/>
        <pc:sldMkLst>
          <pc:docMk/>
          <pc:sldMk cId="743471563" sldId="265"/>
        </pc:sldMkLst>
        <pc:spChg chg="mod">
          <ac:chgData name="Zafeer Abbasi" userId="397ceddc-1160-4f18-85f0-2713399e6039" providerId="ADAL" clId="{6444D093-BCEB-4E60-9DCD-BDC593141A8B}" dt="2023-11-03T00:31:09.775" v="830" actId="20577"/>
          <ac:spMkLst>
            <pc:docMk/>
            <pc:sldMk cId="743471563" sldId="265"/>
            <ac:spMk id="2" creationId="{A9388777-EFB5-1FCE-EC66-72CD626A6C3F}"/>
          </ac:spMkLst>
        </pc:spChg>
        <pc:spChg chg="del mod">
          <ac:chgData name="Zafeer Abbasi" userId="397ceddc-1160-4f18-85f0-2713399e6039" providerId="ADAL" clId="{6444D093-BCEB-4E60-9DCD-BDC593141A8B}" dt="2023-11-03T00:31:20.393" v="832"/>
          <ac:spMkLst>
            <pc:docMk/>
            <pc:sldMk cId="743471563" sldId="265"/>
            <ac:spMk id="3" creationId="{117BF887-6A97-CA4E-6C6E-9BF5E748EEC3}"/>
          </ac:spMkLst>
        </pc:spChg>
        <pc:picChg chg="add mod">
          <ac:chgData name="Zafeer Abbasi" userId="397ceddc-1160-4f18-85f0-2713399e6039" providerId="ADAL" clId="{6444D093-BCEB-4E60-9DCD-BDC593141A8B}" dt="2023-11-03T00:31:20.393" v="832"/>
          <ac:picMkLst>
            <pc:docMk/>
            <pc:sldMk cId="743471563" sldId="265"/>
            <ac:picMk id="4" creationId="{57DA102C-C652-0E52-6FA7-E25FC7FBF6F6}"/>
          </ac:picMkLst>
        </pc:picChg>
      </pc:sldChg>
      <pc:sldChg chg="addSp delSp modSp add mod setBg">
        <pc:chgData name="Zafeer Abbasi" userId="397ceddc-1160-4f18-85f0-2713399e6039" providerId="ADAL" clId="{6444D093-BCEB-4E60-9DCD-BDC593141A8B}" dt="2023-11-03T00:36:56.362" v="1324" actId="1582"/>
        <pc:sldMkLst>
          <pc:docMk/>
          <pc:sldMk cId="693422807" sldId="266"/>
        </pc:sldMkLst>
        <pc:spChg chg="mod ord">
          <ac:chgData name="Zafeer Abbasi" userId="397ceddc-1160-4f18-85f0-2713399e6039" providerId="ADAL" clId="{6444D093-BCEB-4E60-9DCD-BDC593141A8B}" dt="2023-11-03T00:33:26.927" v="882" actId="14100"/>
          <ac:spMkLst>
            <pc:docMk/>
            <pc:sldMk cId="693422807" sldId="266"/>
            <ac:spMk id="2" creationId="{A9388777-EFB5-1FCE-EC66-72CD626A6C3F}"/>
          </ac:spMkLst>
        </pc:spChg>
        <pc:spChg chg="add del mod">
          <ac:chgData name="Zafeer Abbasi" userId="397ceddc-1160-4f18-85f0-2713399e6039" providerId="ADAL" clId="{6444D093-BCEB-4E60-9DCD-BDC593141A8B}" dt="2023-11-03T00:33:09.750" v="845"/>
          <ac:spMkLst>
            <pc:docMk/>
            <pc:sldMk cId="693422807" sldId="266"/>
            <ac:spMk id="3" creationId="{1DCDB2DF-F651-558B-FDF9-76301FEFAD5C}"/>
          </ac:spMkLst>
        </pc:spChg>
        <pc:spChg chg="add del mod">
          <ac:chgData name="Zafeer Abbasi" userId="397ceddc-1160-4f18-85f0-2713399e6039" providerId="ADAL" clId="{6444D093-BCEB-4E60-9DCD-BDC593141A8B}" dt="2023-11-03T00:33:49.670" v="888"/>
          <ac:spMkLst>
            <pc:docMk/>
            <pc:sldMk cId="693422807" sldId="266"/>
            <ac:spMk id="5" creationId="{7B2EC979-0F93-DC84-73D3-06118CD6A850}"/>
          </ac:spMkLst>
        </pc:spChg>
        <pc:spChg chg="add mod">
          <ac:chgData name="Zafeer Abbasi" userId="397ceddc-1160-4f18-85f0-2713399e6039" providerId="ADAL" clId="{6444D093-BCEB-4E60-9DCD-BDC593141A8B}" dt="2023-11-03T00:35:38.103" v="1320" actId="20577"/>
          <ac:spMkLst>
            <pc:docMk/>
            <pc:sldMk cId="693422807" sldId="266"/>
            <ac:spMk id="6" creationId="{A85353A2-DEB9-B970-6545-F3505A14DAB2}"/>
          </ac:spMkLst>
        </pc:spChg>
        <pc:spChg chg="add mod">
          <ac:chgData name="Zafeer Abbasi" userId="397ceddc-1160-4f18-85f0-2713399e6039" providerId="ADAL" clId="{6444D093-BCEB-4E60-9DCD-BDC593141A8B}" dt="2023-11-03T00:36:56.362" v="1324" actId="1582"/>
          <ac:spMkLst>
            <pc:docMk/>
            <pc:sldMk cId="693422807" sldId="266"/>
            <ac:spMk id="7" creationId="{CAE8DB1F-4001-7C7F-671E-76F46C6874E1}"/>
          </ac:spMkLst>
        </pc:spChg>
        <pc:spChg chg="add del">
          <ac:chgData name="Zafeer Abbasi" userId="397ceddc-1160-4f18-85f0-2713399e6039" providerId="ADAL" clId="{6444D093-BCEB-4E60-9DCD-BDC593141A8B}" dt="2023-11-03T00:32:32.781" v="839" actId="26606"/>
          <ac:spMkLst>
            <pc:docMk/>
            <pc:sldMk cId="693422807" sldId="266"/>
            <ac:spMk id="8" creationId="{CB2E6072-4A58-4A16-85F6-67A0FE223FB5}"/>
          </ac:spMkLst>
        </pc:spChg>
        <pc:spChg chg="add del">
          <ac:chgData name="Zafeer Abbasi" userId="397ceddc-1160-4f18-85f0-2713399e6039" providerId="ADAL" clId="{6444D093-BCEB-4E60-9DCD-BDC593141A8B}" dt="2023-11-03T00:32:29.739" v="835" actId="26606"/>
          <ac:spMkLst>
            <pc:docMk/>
            <pc:sldMk cId="693422807" sldId="266"/>
            <ac:spMk id="53" creationId="{46684BB9-6F2C-4647-7534-1FE0B50894D7}"/>
          </ac:spMkLst>
        </pc:spChg>
        <pc:spChg chg="add del">
          <ac:chgData name="Zafeer Abbasi" userId="397ceddc-1160-4f18-85f0-2713399e6039" providerId="ADAL" clId="{6444D093-BCEB-4E60-9DCD-BDC593141A8B}" dt="2023-11-03T00:32:29.739" v="835" actId="26606"/>
          <ac:spMkLst>
            <pc:docMk/>
            <pc:sldMk cId="693422807" sldId="266"/>
            <ac:spMk id="56" creationId="{C2E4E997-8672-4FFD-B8EC-9932A8E4714B}"/>
          </ac:spMkLst>
        </pc:spChg>
        <pc:spChg chg="add del">
          <ac:chgData name="Zafeer Abbasi" userId="397ceddc-1160-4f18-85f0-2713399e6039" providerId="ADAL" clId="{6444D093-BCEB-4E60-9DCD-BDC593141A8B}" dt="2023-11-03T00:32:31.542" v="837" actId="26606"/>
          <ac:spMkLst>
            <pc:docMk/>
            <pc:sldMk cId="693422807" sldId="266"/>
            <ac:spMk id="117" creationId="{719EA1F1-F785-D6B5-F214-AA077278F45D}"/>
          </ac:spMkLst>
        </pc:spChg>
        <pc:spChg chg="add del">
          <ac:chgData name="Zafeer Abbasi" userId="397ceddc-1160-4f18-85f0-2713399e6039" providerId="ADAL" clId="{6444D093-BCEB-4E60-9DCD-BDC593141A8B}" dt="2023-11-03T00:32:32.781" v="839" actId="26606"/>
          <ac:spMkLst>
            <pc:docMk/>
            <pc:sldMk cId="693422807" sldId="266"/>
            <ac:spMk id="119" creationId="{C2E4E997-8672-4FFD-B8EC-9932A8E4714B}"/>
          </ac:spMkLst>
        </pc:spChg>
        <pc:spChg chg="add del">
          <ac:chgData name="Zafeer Abbasi" userId="397ceddc-1160-4f18-85f0-2713399e6039" providerId="ADAL" clId="{6444D093-BCEB-4E60-9DCD-BDC593141A8B}" dt="2023-11-03T00:32:32.781" v="839" actId="26606"/>
          <ac:spMkLst>
            <pc:docMk/>
            <pc:sldMk cId="693422807" sldId="266"/>
            <ac:spMk id="121" creationId="{46684BB9-6F2C-4647-7534-1FE0B50894D7}"/>
          </ac:spMkLst>
        </pc:spChg>
        <pc:grpChg chg="add del">
          <ac:chgData name="Zafeer Abbasi" userId="397ceddc-1160-4f18-85f0-2713399e6039" providerId="ADAL" clId="{6444D093-BCEB-4E60-9DCD-BDC593141A8B}" dt="2023-11-03T00:32:32.781" v="839" actId="26606"/>
          <ac:grpSpMkLst>
            <pc:docMk/>
            <pc:sldMk cId="693422807" sldId="266"/>
            <ac:grpSpMk id="10" creationId="{AC1DD88D-B6CF-4188-B28E-41DA602F7AF5}"/>
          </ac:grpSpMkLst>
        </pc:grpChg>
        <pc:grpChg chg="add del">
          <ac:chgData name="Zafeer Abbasi" userId="397ceddc-1160-4f18-85f0-2713399e6039" providerId="ADAL" clId="{6444D093-BCEB-4E60-9DCD-BDC593141A8B}" dt="2023-11-03T00:32:32.781" v="839" actId="26606"/>
          <ac:grpSpMkLst>
            <pc:docMk/>
            <pc:sldMk cId="693422807" sldId="266"/>
            <ac:grpSpMk id="39" creationId="{455E0AD7-882F-4B4C-B3A7-D4E72D48E46A}"/>
          </ac:grpSpMkLst>
        </pc:grpChg>
        <pc:grpChg chg="add del">
          <ac:chgData name="Zafeer Abbasi" userId="397ceddc-1160-4f18-85f0-2713399e6039" providerId="ADAL" clId="{6444D093-BCEB-4E60-9DCD-BDC593141A8B}" dt="2023-11-03T00:32:29.739" v="835" actId="26606"/>
          <ac:grpSpMkLst>
            <pc:docMk/>
            <pc:sldMk cId="693422807" sldId="266"/>
            <ac:grpSpMk id="60" creationId="{453E4DEE-E996-40F8-8635-0FF43D7348F9}"/>
          </ac:grpSpMkLst>
        </pc:grpChg>
        <pc:grpChg chg="add del">
          <ac:chgData name="Zafeer Abbasi" userId="397ceddc-1160-4f18-85f0-2713399e6039" providerId="ADAL" clId="{6444D093-BCEB-4E60-9DCD-BDC593141A8B}" dt="2023-11-03T00:32:31.542" v="837" actId="26606"/>
          <ac:grpSpMkLst>
            <pc:docMk/>
            <pc:sldMk cId="693422807" sldId="266"/>
            <ac:grpSpMk id="89" creationId="{A0B38558-5389-4817-936F-FD62560CAC11}"/>
          </ac:grpSpMkLst>
        </pc:grpChg>
        <pc:grpChg chg="add del">
          <ac:chgData name="Zafeer Abbasi" userId="397ceddc-1160-4f18-85f0-2713399e6039" providerId="ADAL" clId="{6444D093-BCEB-4E60-9DCD-BDC593141A8B}" dt="2023-11-03T00:32:31.542" v="837" actId="26606"/>
          <ac:grpSpMkLst>
            <pc:docMk/>
            <pc:sldMk cId="693422807" sldId="266"/>
            <ac:grpSpMk id="91" creationId="{15502586-682B-4EDF-9515-674BB4E1CD13}"/>
          </ac:grpSpMkLst>
        </pc:grpChg>
        <pc:grpChg chg="add del">
          <ac:chgData name="Zafeer Abbasi" userId="397ceddc-1160-4f18-85f0-2713399e6039" providerId="ADAL" clId="{6444D093-BCEB-4E60-9DCD-BDC593141A8B}" dt="2023-11-03T00:32:32.781" v="839" actId="26606"/>
          <ac:grpSpMkLst>
            <pc:docMk/>
            <pc:sldMk cId="693422807" sldId="266"/>
            <ac:grpSpMk id="122" creationId="{453E4DEE-E996-40F8-8635-0FF43D7348F9}"/>
          </ac:grpSpMkLst>
        </pc:grpChg>
        <pc:picChg chg="mod">
          <ac:chgData name="Zafeer Abbasi" userId="397ceddc-1160-4f18-85f0-2713399e6039" providerId="ADAL" clId="{6444D093-BCEB-4E60-9DCD-BDC593141A8B}" dt="2023-11-03T00:32:41.372" v="841" actId="1076"/>
          <ac:picMkLst>
            <pc:docMk/>
            <pc:sldMk cId="693422807" sldId="266"/>
            <ac:picMk id="4" creationId="{57DA102C-C652-0E52-6FA7-E25FC7FBF6F6}"/>
          </ac:picMkLst>
        </pc:picChg>
        <pc:picChg chg="add del">
          <ac:chgData name="Zafeer Abbasi" userId="397ceddc-1160-4f18-85f0-2713399e6039" providerId="ADAL" clId="{6444D093-BCEB-4E60-9DCD-BDC593141A8B}" dt="2023-11-03T00:32:29.739" v="835" actId="26606"/>
          <ac:picMkLst>
            <pc:docMk/>
            <pc:sldMk cId="693422807" sldId="266"/>
            <ac:picMk id="58" creationId="{FE6BA9E6-1D9E-4D30-B528-D49FA1342E4E}"/>
          </ac:picMkLst>
        </pc:picChg>
        <pc:picChg chg="add del">
          <ac:chgData name="Zafeer Abbasi" userId="397ceddc-1160-4f18-85f0-2713399e6039" providerId="ADAL" clId="{6444D093-BCEB-4E60-9DCD-BDC593141A8B}" dt="2023-11-03T00:32:32.781" v="839" actId="26606"/>
          <ac:picMkLst>
            <pc:docMk/>
            <pc:sldMk cId="693422807" sldId="266"/>
            <ac:picMk id="120" creationId="{FE6BA9E6-1D9E-4D30-B528-D49FA1342E4E}"/>
          </ac:picMkLst>
        </pc:picChg>
      </pc:sldChg>
      <pc:sldChg chg="addSp delSp modSp add mod">
        <pc:chgData name="Zafeer Abbasi" userId="397ceddc-1160-4f18-85f0-2713399e6039" providerId="ADAL" clId="{6444D093-BCEB-4E60-9DCD-BDC593141A8B}" dt="2023-11-03T00:43:53.645" v="2507" actId="20577"/>
        <pc:sldMkLst>
          <pc:docMk/>
          <pc:sldMk cId="1184583206" sldId="267"/>
        </pc:sldMkLst>
        <pc:spChg chg="mod">
          <ac:chgData name="Zafeer Abbasi" userId="397ceddc-1160-4f18-85f0-2713399e6039" providerId="ADAL" clId="{6444D093-BCEB-4E60-9DCD-BDC593141A8B}" dt="2023-11-03T00:37:55.432" v="1377" actId="20577"/>
          <ac:spMkLst>
            <pc:docMk/>
            <pc:sldMk cId="1184583206" sldId="267"/>
            <ac:spMk id="2" creationId="{A9388777-EFB5-1FCE-EC66-72CD626A6C3F}"/>
          </ac:spMkLst>
        </pc:spChg>
        <pc:spChg chg="add mod">
          <ac:chgData name="Zafeer Abbasi" userId="397ceddc-1160-4f18-85f0-2713399e6039" providerId="ADAL" clId="{6444D093-BCEB-4E60-9DCD-BDC593141A8B}" dt="2023-11-03T00:39:31.447" v="1512" actId="1076"/>
          <ac:spMkLst>
            <pc:docMk/>
            <pc:sldMk cId="1184583206" sldId="267"/>
            <ac:spMk id="3" creationId="{2DE950F3-FDAF-27ED-538D-0429E095E1A5}"/>
          </ac:spMkLst>
        </pc:spChg>
        <pc:spChg chg="mod">
          <ac:chgData name="Zafeer Abbasi" userId="397ceddc-1160-4f18-85f0-2713399e6039" providerId="ADAL" clId="{6444D093-BCEB-4E60-9DCD-BDC593141A8B}" dt="2023-11-03T00:43:53.645" v="2507" actId="20577"/>
          <ac:spMkLst>
            <pc:docMk/>
            <pc:sldMk cId="1184583206" sldId="267"/>
            <ac:spMk id="6" creationId="{A85353A2-DEB9-B970-6545-F3505A14DAB2}"/>
          </ac:spMkLst>
        </pc:spChg>
        <pc:spChg chg="del">
          <ac:chgData name="Zafeer Abbasi" userId="397ceddc-1160-4f18-85f0-2713399e6039" providerId="ADAL" clId="{6444D093-BCEB-4E60-9DCD-BDC593141A8B}" dt="2023-11-03T00:37:41.141" v="1326" actId="478"/>
          <ac:spMkLst>
            <pc:docMk/>
            <pc:sldMk cId="1184583206" sldId="267"/>
            <ac:spMk id="7" creationId="{CAE8DB1F-4001-7C7F-671E-76F46C6874E1}"/>
          </ac:spMkLst>
        </pc:spChg>
      </pc:sldChg>
      <pc:sldChg chg="addSp delSp modSp add mod">
        <pc:chgData name="Zafeer Abbasi" userId="397ceddc-1160-4f18-85f0-2713399e6039" providerId="ADAL" clId="{6444D093-BCEB-4E60-9DCD-BDC593141A8B}" dt="2023-11-03T01:15:01.820" v="3305" actId="313"/>
        <pc:sldMkLst>
          <pc:docMk/>
          <pc:sldMk cId="2878768852" sldId="268"/>
        </pc:sldMkLst>
        <pc:spChg chg="mod">
          <ac:chgData name="Zafeer Abbasi" userId="397ceddc-1160-4f18-85f0-2713399e6039" providerId="ADAL" clId="{6444D093-BCEB-4E60-9DCD-BDC593141A8B}" dt="2023-11-03T00:47:23.761" v="2811" actId="20577"/>
          <ac:spMkLst>
            <pc:docMk/>
            <pc:sldMk cId="2878768852" sldId="268"/>
            <ac:spMk id="2" creationId="{A9388777-EFB5-1FCE-EC66-72CD626A6C3F}"/>
          </ac:spMkLst>
        </pc:spChg>
        <pc:spChg chg="del">
          <ac:chgData name="Zafeer Abbasi" userId="397ceddc-1160-4f18-85f0-2713399e6039" providerId="ADAL" clId="{6444D093-BCEB-4E60-9DCD-BDC593141A8B}" dt="2023-11-03T00:45:49.325" v="2561" actId="478"/>
          <ac:spMkLst>
            <pc:docMk/>
            <pc:sldMk cId="2878768852" sldId="268"/>
            <ac:spMk id="3" creationId="{2DE950F3-FDAF-27ED-538D-0429E095E1A5}"/>
          </ac:spMkLst>
        </pc:spChg>
        <pc:spChg chg="add mod">
          <ac:chgData name="Zafeer Abbasi" userId="397ceddc-1160-4f18-85f0-2713399e6039" providerId="ADAL" clId="{6444D093-BCEB-4E60-9DCD-BDC593141A8B}" dt="2023-11-03T01:14:04.607" v="3188" actId="1582"/>
          <ac:spMkLst>
            <pc:docMk/>
            <pc:sldMk cId="2878768852" sldId="268"/>
            <ac:spMk id="5" creationId="{00060026-A846-006F-EA64-9A2971AB005F}"/>
          </ac:spMkLst>
        </pc:spChg>
        <pc:spChg chg="mod">
          <ac:chgData name="Zafeer Abbasi" userId="397ceddc-1160-4f18-85f0-2713399e6039" providerId="ADAL" clId="{6444D093-BCEB-4E60-9DCD-BDC593141A8B}" dt="2023-11-03T01:15:01.820" v="3305" actId="313"/>
          <ac:spMkLst>
            <pc:docMk/>
            <pc:sldMk cId="2878768852" sldId="268"/>
            <ac:spMk id="6" creationId="{A85353A2-DEB9-B970-6545-F3505A14DAB2}"/>
          </ac:spMkLst>
        </pc:spChg>
      </pc:sldChg>
      <pc:sldChg chg="addSp delSp modSp add mod">
        <pc:chgData name="Zafeer Abbasi" userId="397ceddc-1160-4f18-85f0-2713399e6039" providerId="ADAL" clId="{6444D093-BCEB-4E60-9DCD-BDC593141A8B}" dt="2023-11-03T01:13:18.545" v="3184" actId="1582"/>
        <pc:sldMkLst>
          <pc:docMk/>
          <pc:sldMk cId="1834917080" sldId="269"/>
        </pc:sldMkLst>
        <pc:spChg chg="mod">
          <ac:chgData name="Zafeer Abbasi" userId="397ceddc-1160-4f18-85f0-2713399e6039" providerId="ADAL" clId="{6444D093-BCEB-4E60-9DCD-BDC593141A8B}" dt="2023-11-03T00:47:42.527" v="2849" actId="20577"/>
          <ac:spMkLst>
            <pc:docMk/>
            <pc:sldMk cId="1834917080" sldId="269"/>
            <ac:spMk id="2" creationId="{A9388777-EFB5-1FCE-EC66-72CD626A6C3F}"/>
          </ac:spMkLst>
        </pc:spChg>
        <pc:spChg chg="del">
          <ac:chgData name="Zafeer Abbasi" userId="397ceddc-1160-4f18-85f0-2713399e6039" providerId="ADAL" clId="{6444D093-BCEB-4E60-9DCD-BDC593141A8B}" dt="2023-11-03T00:47:48.514" v="2850" actId="478"/>
          <ac:spMkLst>
            <pc:docMk/>
            <pc:sldMk cId="1834917080" sldId="269"/>
            <ac:spMk id="3" creationId="{2DE950F3-FDAF-27ED-538D-0429E095E1A5}"/>
          </ac:spMkLst>
        </pc:spChg>
        <pc:spChg chg="add mod">
          <ac:chgData name="Zafeer Abbasi" userId="397ceddc-1160-4f18-85f0-2713399e6039" providerId="ADAL" clId="{6444D093-BCEB-4E60-9DCD-BDC593141A8B}" dt="2023-11-03T01:13:18.545" v="3184" actId="1582"/>
          <ac:spMkLst>
            <pc:docMk/>
            <pc:sldMk cId="1834917080" sldId="269"/>
            <ac:spMk id="5" creationId="{D71DC521-7999-02AA-9D6B-DC2A8222D829}"/>
          </ac:spMkLst>
        </pc:spChg>
        <pc:spChg chg="mod">
          <ac:chgData name="Zafeer Abbasi" userId="397ceddc-1160-4f18-85f0-2713399e6039" providerId="ADAL" clId="{6444D093-BCEB-4E60-9DCD-BDC593141A8B}" dt="2023-11-03T01:12:45.780" v="3180" actId="20577"/>
          <ac:spMkLst>
            <pc:docMk/>
            <pc:sldMk cId="1834917080" sldId="269"/>
            <ac:spMk id="6" creationId="{A85353A2-DEB9-B970-6545-F3505A14DAB2}"/>
          </ac:spMkLst>
        </pc:spChg>
      </pc:sldChg>
      <pc:sldChg chg="addSp delSp modSp add mod">
        <pc:chgData name="Zafeer Abbasi" userId="397ceddc-1160-4f18-85f0-2713399e6039" providerId="ADAL" clId="{6444D093-BCEB-4E60-9DCD-BDC593141A8B}" dt="2023-11-03T01:25:22.090" v="4861" actId="20577"/>
        <pc:sldMkLst>
          <pc:docMk/>
          <pc:sldMk cId="2054815502" sldId="270"/>
        </pc:sldMkLst>
        <pc:spChg chg="mod">
          <ac:chgData name="Zafeer Abbasi" userId="397ceddc-1160-4f18-85f0-2713399e6039" providerId="ADAL" clId="{6444D093-BCEB-4E60-9DCD-BDC593141A8B}" dt="2023-11-03T01:15:20.625" v="3370" actId="20577"/>
          <ac:spMkLst>
            <pc:docMk/>
            <pc:sldMk cId="2054815502" sldId="270"/>
            <ac:spMk id="2" creationId="{A9388777-EFB5-1FCE-EC66-72CD626A6C3F}"/>
          </ac:spMkLst>
        </pc:spChg>
        <pc:spChg chg="add mod">
          <ac:chgData name="Zafeer Abbasi" userId="397ceddc-1160-4f18-85f0-2713399e6039" providerId="ADAL" clId="{6444D093-BCEB-4E60-9DCD-BDC593141A8B}" dt="2023-11-03T01:18:15.528" v="3805" actId="1582"/>
          <ac:spMkLst>
            <pc:docMk/>
            <pc:sldMk cId="2054815502" sldId="270"/>
            <ac:spMk id="3" creationId="{76FA07BD-53B4-31E0-CF1F-B5749635BCAA}"/>
          </ac:spMkLst>
        </pc:spChg>
        <pc:spChg chg="del">
          <ac:chgData name="Zafeer Abbasi" userId="397ceddc-1160-4f18-85f0-2713399e6039" providerId="ADAL" clId="{6444D093-BCEB-4E60-9DCD-BDC593141A8B}" dt="2023-11-03T01:15:23.731" v="3371" actId="478"/>
          <ac:spMkLst>
            <pc:docMk/>
            <pc:sldMk cId="2054815502" sldId="270"/>
            <ac:spMk id="5" creationId="{00060026-A846-006F-EA64-9A2971AB005F}"/>
          </ac:spMkLst>
        </pc:spChg>
        <pc:spChg chg="mod">
          <ac:chgData name="Zafeer Abbasi" userId="397ceddc-1160-4f18-85f0-2713399e6039" providerId="ADAL" clId="{6444D093-BCEB-4E60-9DCD-BDC593141A8B}" dt="2023-11-03T01:25:22.090" v="4861" actId="20577"/>
          <ac:spMkLst>
            <pc:docMk/>
            <pc:sldMk cId="2054815502" sldId="270"/>
            <ac:spMk id="6" creationId="{A85353A2-DEB9-B970-6545-F3505A14DAB2}"/>
          </ac:spMkLst>
        </pc:spChg>
      </pc:sldChg>
      <pc:sldChg chg="addSp delSp modSp add mod">
        <pc:chgData name="Zafeer Abbasi" userId="397ceddc-1160-4f18-85f0-2713399e6039" providerId="ADAL" clId="{6444D093-BCEB-4E60-9DCD-BDC593141A8B}" dt="2023-11-03T01:34:35.643" v="6188" actId="20577"/>
        <pc:sldMkLst>
          <pc:docMk/>
          <pc:sldMk cId="4101417261" sldId="271"/>
        </pc:sldMkLst>
        <pc:spChg chg="mod">
          <ac:chgData name="Zafeer Abbasi" userId="397ceddc-1160-4f18-85f0-2713399e6039" providerId="ADAL" clId="{6444D093-BCEB-4E60-9DCD-BDC593141A8B}" dt="2023-11-03T01:29:32.541" v="5621" actId="313"/>
          <ac:spMkLst>
            <pc:docMk/>
            <pc:sldMk cId="4101417261" sldId="271"/>
            <ac:spMk id="2" creationId="{A9388777-EFB5-1FCE-EC66-72CD626A6C3F}"/>
          </ac:spMkLst>
        </pc:spChg>
        <pc:spChg chg="del">
          <ac:chgData name="Zafeer Abbasi" userId="397ceddc-1160-4f18-85f0-2713399e6039" providerId="ADAL" clId="{6444D093-BCEB-4E60-9DCD-BDC593141A8B}" dt="2023-11-03T01:19:55.291" v="3878" actId="478"/>
          <ac:spMkLst>
            <pc:docMk/>
            <pc:sldMk cId="4101417261" sldId="271"/>
            <ac:spMk id="3" creationId="{76FA07BD-53B4-31E0-CF1F-B5749635BCAA}"/>
          </ac:spMkLst>
        </pc:spChg>
        <pc:spChg chg="add mod">
          <ac:chgData name="Zafeer Abbasi" userId="397ceddc-1160-4f18-85f0-2713399e6039" providerId="ADAL" clId="{6444D093-BCEB-4E60-9DCD-BDC593141A8B}" dt="2023-11-03T01:30:39.960" v="5626" actId="1582"/>
          <ac:spMkLst>
            <pc:docMk/>
            <pc:sldMk cId="4101417261" sldId="271"/>
            <ac:spMk id="5" creationId="{CBE6349B-7BC0-3DD5-55C5-6862702B0477}"/>
          </ac:spMkLst>
        </pc:spChg>
        <pc:spChg chg="mod">
          <ac:chgData name="Zafeer Abbasi" userId="397ceddc-1160-4f18-85f0-2713399e6039" providerId="ADAL" clId="{6444D093-BCEB-4E60-9DCD-BDC593141A8B}" dt="2023-11-03T01:34:35.643" v="6188" actId="20577"/>
          <ac:spMkLst>
            <pc:docMk/>
            <pc:sldMk cId="4101417261" sldId="271"/>
            <ac:spMk id="6" creationId="{A85353A2-DEB9-B970-6545-F3505A14DAB2}"/>
          </ac:spMkLst>
        </pc:spChg>
      </pc:sldChg>
      <pc:sldChg chg="addSp modSp add mod">
        <pc:chgData name="Zafeer Abbasi" userId="397ceddc-1160-4f18-85f0-2713399e6039" providerId="ADAL" clId="{6444D093-BCEB-4E60-9DCD-BDC593141A8B}" dt="2023-11-03T01:36:42.860" v="6593" actId="1582"/>
        <pc:sldMkLst>
          <pc:docMk/>
          <pc:sldMk cId="1679992585" sldId="272"/>
        </pc:sldMkLst>
        <pc:spChg chg="mod">
          <ac:chgData name="Zafeer Abbasi" userId="397ceddc-1160-4f18-85f0-2713399e6039" providerId="ADAL" clId="{6444D093-BCEB-4E60-9DCD-BDC593141A8B}" dt="2023-11-03T01:34:22.339" v="6142" actId="20577"/>
          <ac:spMkLst>
            <pc:docMk/>
            <pc:sldMk cId="1679992585" sldId="272"/>
            <ac:spMk id="2" creationId="{A9388777-EFB5-1FCE-EC66-72CD626A6C3F}"/>
          </ac:spMkLst>
        </pc:spChg>
        <pc:spChg chg="add mod">
          <ac:chgData name="Zafeer Abbasi" userId="397ceddc-1160-4f18-85f0-2713399e6039" providerId="ADAL" clId="{6444D093-BCEB-4E60-9DCD-BDC593141A8B}" dt="2023-11-03T01:36:42.860" v="6593" actId="1582"/>
          <ac:spMkLst>
            <pc:docMk/>
            <pc:sldMk cId="1679992585" sldId="272"/>
            <ac:spMk id="3" creationId="{E7562608-D254-8044-CF67-F73B511F6B23}"/>
          </ac:spMkLst>
        </pc:spChg>
        <pc:spChg chg="mod">
          <ac:chgData name="Zafeer Abbasi" userId="397ceddc-1160-4f18-85f0-2713399e6039" providerId="ADAL" clId="{6444D093-BCEB-4E60-9DCD-BDC593141A8B}" dt="2023-11-03T01:36:19.350" v="6588" actId="20577"/>
          <ac:spMkLst>
            <pc:docMk/>
            <pc:sldMk cId="1679992585" sldId="272"/>
            <ac:spMk id="6" creationId="{A85353A2-DEB9-B970-6545-F3505A14DAB2}"/>
          </ac:spMkLst>
        </pc:spChg>
      </pc:sldChg>
      <pc:sldChg chg="addSp delSp modSp add mod">
        <pc:chgData name="Zafeer Abbasi" userId="397ceddc-1160-4f18-85f0-2713399e6039" providerId="ADAL" clId="{6444D093-BCEB-4E60-9DCD-BDC593141A8B}" dt="2023-11-03T01:29:23.811" v="5620" actId="1582"/>
        <pc:sldMkLst>
          <pc:docMk/>
          <pc:sldMk cId="1734272995" sldId="273"/>
        </pc:sldMkLst>
        <pc:spChg chg="mod">
          <ac:chgData name="Zafeer Abbasi" userId="397ceddc-1160-4f18-85f0-2713399e6039" providerId="ADAL" clId="{6444D093-BCEB-4E60-9DCD-BDC593141A8B}" dt="2023-11-03T01:25:01.517" v="4840" actId="14100"/>
          <ac:spMkLst>
            <pc:docMk/>
            <pc:sldMk cId="1734272995" sldId="273"/>
            <ac:spMk id="2" creationId="{A9388777-EFB5-1FCE-EC66-72CD626A6C3F}"/>
          </ac:spMkLst>
        </pc:spChg>
        <pc:spChg chg="del">
          <ac:chgData name="Zafeer Abbasi" userId="397ceddc-1160-4f18-85f0-2713399e6039" providerId="ADAL" clId="{6444D093-BCEB-4E60-9DCD-BDC593141A8B}" dt="2023-11-03T01:25:05.865" v="4841" actId="478"/>
          <ac:spMkLst>
            <pc:docMk/>
            <pc:sldMk cId="1734272995" sldId="273"/>
            <ac:spMk id="3" creationId="{76FA07BD-53B4-31E0-CF1F-B5749635BCAA}"/>
          </ac:spMkLst>
        </pc:spChg>
        <pc:spChg chg="add mod">
          <ac:chgData name="Zafeer Abbasi" userId="397ceddc-1160-4f18-85f0-2713399e6039" providerId="ADAL" clId="{6444D093-BCEB-4E60-9DCD-BDC593141A8B}" dt="2023-11-03T01:29:23.811" v="5620" actId="1582"/>
          <ac:spMkLst>
            <pc:docMk/>
            <pc:sldMk cId="1734272995" sldId="273"/>
            <ac:spMk id="5" creationId="{CEC207A7-5C5E-1E6D-8365-DCF9ED6CCE9E}"/>
          </ac:spMkLst>
        </pc:spChg>
        <pc:spChg chg="mod">
          <ac:chgData name="Zafeer Abbasi" userId="397ceddc-1160-4f18-85f0-2713399e6039" providerId="ADAL" clId="{6444D093-BCEB-4E60-9DCD-BDC593141A8B}" dt="2023-11-03T01:28:51.498" v="5616" actId="20577"/>
          <ac:spMkLst>
            <pc:docMk/>
            <pc:sldMk cId="1734272995" sldId="273"/>
            <ac:spMk id="6" creationId="{A85353A2-DEB9-B970-6545-F3505A14DAB2}"/>
          </ac:spMkLst>
        </pc:spChg>
      </pc:sldChg>
      <pc:sldChg chg="addSp delSp modSp add mod">
        <pc:chgData name="Zafeer Abbasi" userId="397ceddc-1160-4f18-85f0-2713399e6039" providerId="ADAL" clId="{6444D093-BCEB-4E60-9DCD-BDC593141A8B}" dt="2023-11-03T06:32:18.869" v="8191" actId="20577"/>
        <pc:sldMkLst>
          <pc:docMk/>
          <pc:sldMk cId="4284165598" sldId="274"/>
        </pc:sldMkLst>
        <pc:spChg chg="mod">
          <ac:chgData name="Zafeer Abbasi" userId="397ceddc-1160-4f18-85f0-2713399e6039" providerId="ADAL" clId="{6444D093-BCEB-4E60-9DCD-BDC593141A8B}" dt="2023-11-03T01:37:05.528" v="6643" actId="20577"/>
          <ac:spMkLst>
            <pc:docMk/>
            <pc:sldMk cId="4284165598" sldId="274"/>
            <ac:spMk id="2" creationId="{A9388777-EFB5-1FCE-EC66-72CD626A6C3F}"/>
          </ac:spMkLst>
        </pc:spChg>
        <pc:spChg chg="del">
          <ac:chgData name="Zafeer Abbasi" userId="397ceddc-1160-4f18-85f0-2713399e6039" providerId="ADAL" clId="{6444D093-BCEB-4E60-9DCD-BDC593141A8B}" dt="2023-11-03T01:37:09.328" v="6644" actId="478"/>
          <ac:spMkLst>
            <pc:docMk/>
            <pc:sldMk cId="4284165598" sldId="274"/>
            <ac:spMk id="3" creationId="{E7562608-D254-8044-CF67-F73B511F6B23}"/>
          </ac:spMkLst>
        </pc:spChg>
        <pc:spChg chg="add mod">
          <ac:chgData name="Zafeer Abbasi" userId="397ceddc-1160-4f18-85f0-2713399e6039" providerId="ADAL" clId="{6444D093-BCEB-4E60-9DCD-BDC593141A8B}" dt="2023-11-03T01:39:48.218" v="7088" actId="1582"/>
          <ac:spMkLst>
            <pc:docMk/>
            <pc:sldMk cId="4284165598" sldId="274"/>
            <ac:spMk id="5" creationId="{ED4B1D9B-F9E7-FBD1-1653-5F2EB6BDDA6B}"/>
          </ac:spMkLst>
        </pc:spChg>
        <pc:spChg chg="mod">
          <ac:chgData name="Zafeer Abbasi" userId="397ceddc-1160-4f18-85f0-2713399e6039" providerId="ADAL" clId="{6444D093-BCEB-4E60-9DCD-BDC593141A8B}" dt="2023-11-03T06:32:18.869" v="8191" actId="20577"/>
          <ac:spMkLst>
            <pc:docMk/>
            <pc:sldMk cId="4284165598" sldId="274"/>
            <ac:spMk id="6" creationId="{A85353A2-DEB9-B970-6545-F3505A14DAB2}"/>
          </ac:spMkLst>
        </pc:spChg>
      </pc:sldChg>
      <pc:sldChg chg="addSp delSp modSp add del mod">
        <pc:chgData name="Zafeer Abbasi" userId="397ceddc-1160-4f18-85f0-2713399e6039" providerId="ADAL" clId="{6444D093-BCEB-4E60-9DCD-BDC593141A8B}" dt="2023-11-04T05:13:30.159" v="9833" actId="2696"/>
        <pc:sldMkLst>
          <pc:docMk/>
          <pc:sldMk cId="1009057125" sldId="275"/>
        </pc:sldMkLst>
        <pc:spChg chg="mod">
          <ac:chgData name="Zafeer Abbasi" userId="397ceddc-1160-4f18-85f0-2713399e6039" providerId="ADAL" clId="{6444D093-BCEB-4E60-9DCD-BDC593141A8B}" dt="2023-11-03T01:41:25.133" v="7153" actId="1076"/>
          <ac:spMkLst>
            <pc:docMk/>
            <pc:sldMk cId="1009057125" sldId="275"/>
            <ac:spMk id="2" creationId="{A9388777-EFB5-1FCE-EC66-72CD626A6C3F}"/>
          </ac:spMkLst>
        </pc:spChg>
        <pc:spChg chg="mod">
          <ac:chgData name="Zafeer Abbasi" userId="397ceddc-1160-4f18-85f0-2713399e6039" providerId="ADAL" clId="{6444D093-BCEB-4E60-9DCD-BDC593141A8B}" dt="2023-11-03T01:40:54.010" v="7094" actId="20577"/>
          <ac:spMkLst>
            <pc:docMk/>
            <pc:sldMk cId="1009057125" sldId="275"/>
            <ac:spMk id="6" creationId="{A85353A2-DEB9-B970-6545-F3505A14DAB2}"/>
          </ac:spMkLst>
        </pc:spChg>
        <pc:spChg chg="add del mod">
          <ac:chgData name="Zafeer Abbasi" userId="397ceddc-1160-4f18-85f0-2713399e6039" providerId="ADAL" clId="{6444D093-BCEB-4E60-9DCD-BDC593141A8B}" dt="2023-11-03T01:41:11.929" v="7152" actId="21"/>
          <ac:spMkLst>
            <pc:docMk/>
            <pc:sldMk cId="1009057125" sldId="275"/>
            <ac:spMk id="7" creationId="{8AFE54CA-BED7-92C5-262C-492B7BD20230}"/>
          </ac:spMkLst>
        </pc:spChg>
        <pc:picChg chg="del">
          <ac:chgData name="Zafeer Abbasi" userId="397ceddc-1160-4f18-85f0-2713399e6039" providerId="ADAL" clId="{6444D093-BCEB-4E60-9DCD-BDC593141A8B}" dt="2023-11-03T01:40:55.883" v="7095" actId="478"/>
          <ac:picMkLst>
            <pc:docMk/>
            <pc:sldMk cId="1009057125" sldId="275"/>
            <ac:picMk id="4" creationId="{57DA102C-C652-0E52-6FA7-E25FC7FBF6F6}"/>
          </ac:picMkLst>
        </pc:picChg>
      </pc:sldChg>
      <pc:sldChg chg="modSp add mod">
        <pc:chgData name="Zafeer Abbasi" userId="397ceddc-1160-4f18-85f0-2713399e6039" providerId="ADAL" clId="{6444D093-BCEB-4E60-9DCD-BDC593141A8B}" dt="2023-11-03T01:49:02.250" v="8043" actId="14100"/>
        <pc:sldMkLst>
          <pc:docMk/>
          <pc:sldMk cId="1962458076" sldId="276"/>
        </pc:sldMkLst>
        <pc:spChg chg="mod">
          <ac:chgData name="Zafeer Abbasi" userId="397ceddc-1160-4f18-85f0-2713399e6039" providerId="ADAL" clId="{6444D093-BCEB-4E60-9DCD-BDC593141A8B}" dt="2023-11-03T01:49:02.250" v="8043" actId="14100"/>
          <ac:spMkLst>
            <pc:docMk/>
            <pc:sldMk cId="1962458076" sldId="276"/>
            <ac:spMk id="3" creationId="{117BF887-6A97-CA4E-6C6E-9BF5E748EEC3}"/>
          </ac:spMkLst>
        </pc:spChg>
      </pc:sldChg>
      <pc:sldChg chg="addSp delSp modSp add mod">
        <pc:chgData name="Zafeer Abbasi" userId="397ceddc-1160-4f18-85f0-2713399e6039" providerId="ADAL" clId="{6444D093-BCEB-4E60-9DCD-BDC593141A8B}" dt="2023-11-03T06:56:38.464" v="9814" actId="20577"/>
        <pc:sldMkLst>
          <pc:docMk/>
          <pc:sldMk cId="1053600050" sldId="277"/>
        </pc:sldMkLst>
        <pc:spChg chg="mod">
          <ac:chgData name="Zafeer Abbasi" userId="397ceddc-1160-4f18-85f0-2713399e6039" providerId="ADAL" clId="{6444D093-BCEB-4E60-9DCD-BDC593141A8B}" dt="2023-11-03T06:42:19.603" v="8274" actId="20577"/>
          <ac:spMkLst>
            <pc:docMk/>
            <pc:sldMk cId="1053600050" sldId="277"/>
            <ac:spMk id="2" creationId="{A9388777-EFB5-1FCE-EC66-72CD626A6C3F}"/>
          </ac:spMkLst>
        </pc:spChg>
        <pc:spChg chg="del">
          <ac:chgData name="Zafeer Abbasi" userId="397ceddc-1160-4f18-85f0-2713399e6039" providerId="ADAL" clId="{6444D093-BCEB-4E60-9DCD-BDC593141A8B}" dt="2023-11-03T06:36:37.617" v="8231" actId="478"/>
          <ac:spMkLst>
            <pc:docMk/>
            <pc:sldMk cId="1053600050" sldId="277"/>
            <ac:spMk id="5" creationId="{ED4B1D9B-F9E7-FBD1-1653-5F2EB6BDDA6B}"/>
          </ac:spMkLst>
        </pc:spChg>
        <pc:spChg chg="mod">
          <ac:chgData name="Zafeer Abbasi" userId="397ceddc-1160-4f18-85f0-2713399e6039" providerId="ADAL" clId="{6444D093-BCEB-4E60-9DCD-BDC593141A8B}" dt="2023-11-03T06:56:38.464" v="9814" actId="20577"/>
          <ac:spMkLst>
            <pc:docMk/>
            <pc:sldMk cId="1053600050" sldId="277"/>
            <ac:spMk id="6" creationId="{A85353A2-DEB9-B970-6545-F3505A14DAB2}"/>
          </ac:spMkLst>
        </pc:spChg>
        <pc:spChg chg="add del mod">
          <ac:chgData name="Zafeer Abbasi" userId="397ceddc-1160-4f18-85f0-2713399e6039" providerId="ADAL" clId="{6444D093-BCEB-4E60-9DCD-BDC593141A8B}" dt="2023-11-03T06:36:13.481" v="8229" actId="478"/>
          <ac:spMkLst>
            <pc:docMk/>
            <pc:sldMk cId="1053600050" sldId="277"/>
            <ac:spMk id="7" creationId="{CE63772B-F493-B475-7EC6-43A6A4E860D0}"/>
          </ac:spMkLst>
        </pc:spChg>
        <pc:spChg chg="add del mod">
          <ac:chgData name="Zafeer Abbasi" userId="397ceddc-1160-4f18-85f0-2713399e6039" providerId="ADAL" clId="{6444D093-BCEB-4E60-9DCD-BDC593141A8B}" dt="2023-11-03T06:49:45.948" v="9243" actId="21"/>
          <ac:spMkLst>
            <pc:docMk/>
            <pc:sldMk cId="1053600050" sldId="277"/>
            <ac:spMk id="38" creationId="{81B95D73-F5D4-38C1-FFD2-2E66B710673D}"/>
          </ac:spMkLst>
        </pc:spChg>
        <pc:picChg chg="add del mod">
          <ac:chgData name="Zafeer Abbasi" userId="397ceddc-1160-4f18-85f0-2713399e6039" providerId="ADAL" clId="{6444D093-BCEB-4E60-9DCD-BDC593141A8B}" dt="2023-11-03T06:49:42.288" v="9242" actId="21"/>
          <ac:picMkLst>
            <pc:docMk/>
            <pc:sldMk cId="1053600050" sldId="277"/>
            <ac:picMk id="4" creationId="{57DA102C-C652-0E52-6FA7-E25FC7FBF6F6}"/>
          </ac:picMkLst>
        </pc:picChg>
        <pc:picChg chg="add mod">
          <ac:chgData name="Zafeer Abbasi" userId="397ceddc-1160-4f18-85f0-2713399e6039" providerId="ADAL" clId="{6444D093-BCEB-4E60-9DCD-BDC593141A8B}" dt="2023-11-03T06:50:03.094" v="9247" actId="1076"/>
          <ac:picMkLst>
            <pc:docMk/>
            <pc:sldMk cId="1053600050" sldId="277"/>
            <ac:picMk id="50" creationId="{F134C291-4FA6-5C96-A3B5-899A079825E8}"/>
          </ac:picMkLst>
        </pc:picChg>
      </pc:sldChg>
      <pc:sldChg chg="modSp add mod ord">
        <pc:chgData name="Zafeer Abbasi" userId="397ceddc-1160-4f18-85f0-2713399e6039" providerId="ADAL" clId="{6444D093-BCEB-4E60-9DCD-BDC593141A8B}" dt="2023-11-03T06:53:59.097" v="9561" actId="20577"/>
        <pc:sldMkLst>
          <pc:docMk/>
          <pc:sldMk cId="1257071155" sldId="278"/>
        </pc:sldMkLst>
        <pc:spChg chg="mod">
          <ac:chgData name="Zafeer Abbasi" userId="397ceddc-1160-4f18-85f0-2713399e6039" providerId="ADAL" clId="{6444D093-BCEB-4E60-9DCD-BDC593141A8B}" dt="2023-11-03T06:53:59.097" v="9561" actId="20577"/>
          <ac:spMkLst>
            <pc:docMk/>
            <pc:sldMk cId="1257071155" sldId="278"/>
            <ac:spMk id="2" creationId="{A9388777-EFB5-1FCE-EC66-72CD626A6C3F}"/>
          </ac:spMkLst>
        </pc:spChg>
        <pc:spChg chg="mod">
          <ac:chgData name="Zafeer Abbasi" userId="397ceddc-1160-4f18-85f0-2713399e6039" providerId="ADAL" clId="{6444D093-BCEB-4E60-9DCD-BDC593141A8B}" dt="2023-11-03T06:52:06.051" v="9478" actId="33524"/>
          <ac:spMkLst>
            <pc:docMk/>
            <pc:sldMk cId="1257071155" sldId="278"/>
            <ac:spMk id="6" creationId="{A85353A2-DEB9-B970-6545-F3505A14DAB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igikey.ca/en/products/detail/stmicroelectronics/x-nucleo-bnrg2a1/11568324" TargetMode="External"/><Relationship Id="rId2" Type="http://schemas.openxmlformats.org/officeDocument/2006/relationships/hyperlink" Target="https://www.digikey.ca/en/products/detail/stmicroelectronics/NUCLEO-F411RE/4866485" TargetMode="External"/><Relationship Id="rId1" Type="http://schemas.openxmlformats.org/officeDocument/2006/relationships/slideLayout" Target="../slideLayouts/slideLayout2.xml"/><Relationship Id="rId5" Type="http://schemas.openxmlformats.org/officeDocument/2006/relationships/hyperlink" Target="https://www.amazon.ca/Controller-Joystick-Breakout-Dual-axis-Arduino/dp/B07VXPFB9Q/ref=sr_1_8?crid=JGFSRZ0RATD1&amp;keywords=arduino+joystick+module&amp;qid=1698908691&amp;refinements=p_76%3A3276484011&amp;rnid=3276483011&amp;rps=1&amp;sprefix=joystick+module%2Caps%2C127&amp;sr=8-8" TargetMode="External"/><Relationship Id="rId4" Type="http://schemas.openxmlformats.org/officeDocument/2006/relationships/hyperlink" Target="https://www.amazon.ca/KEYESTUDIO-Display-Backlight-Arduino-Raspberry/dp/B0177XQE7K/ref=sr_1_5?crid=3MV4M4YRMI1NB&amp;keywords=lcd%2B1602&amp;qid=1698908537&amp;sprefix=LCD%2B1%2Caps%2C184&amp;sr=8-5&amp;th=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74"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75"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76"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77"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78"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79"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0"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1"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2"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3"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4"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5"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6"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7"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8"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89"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0"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1"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2"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3"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4"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5"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6"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7"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8"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99"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00"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01"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02"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03"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04"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05"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06"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07"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08"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09"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10"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11"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12"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13"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14"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15"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16"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17"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18"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19"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20"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21"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22"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23"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24"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25"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26"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27"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useBgFill="1">
        <p:nvSpPr>
          <p:cNvPr id="129"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B489D-2C8B-BD51-0FDD-155F8DC9D9D6}"/>
              </a:ext>
            </a:extLst>
          </p:cNvPr>
          <p:cNvSpPr>
            <a:spLocks noGrp="1"/>
          </p:cNvSpPr>
          <p:nvPr>
            <p:ph type="ctrTitle"/>
          </p:nvPr>
        </p:nvSpPr>
        <p:spPr>
          <a:xfrm>
            <a:off x="4654296" y="963613"/>
            <a:ext cx="6013703" cy="4149724"/>
          </a:xfrm>
        </p:spPr>
        <p:txBody>
          <a:bodyPr anchor="ctr">
            <a:normAutofit/>
          </a:bodyPr>
          <a:lstStyle/>
          <a:p>
            <a:r>
              <a:rPr lang="en-CA" sz="4700"/>
              <a:t>Make your own interactive ble-controlled display and joystick interface system with stm32</a:t>
            </a:r>
          </a:p>
        </p:txBody>
      </p:sp>
      <p:sp>
        <p:nvSpPr>
          <p:cNvPr id="3" name="Subtitle 2">
            <a:extLst>
              <a:ext uri="{FF2B5EF4-FFF2-40B4-BE49-F238E27FC236}">
                <a16:creationId xmlns:a16="http://schemas.microsoft.com/office/drawing/2014/main" id="{5AD383F7-6624-305D-6FC3-F4965A990EF7}"/>
              </a:ext>
            </a:extLst>
          </p:cNvPr>
          <p:cNvSpPr>
            <a:spLocks noGrp="1"/>
          </p:cNvSpPr>
          <p:nvPr>
            <p:ph type="subTitle" idx="1"/>
          </p:nvPr>
        </p:nvSpPr>
        <p:spPr>
          <a:xfrm>
            <a:off x="1180571" y="963612"/>
            <a:ext cx="2502269" cy="4149725"/>
          </a:xfrm>
        </p:spPr>
        <p:txBody>
          <a:bodyPr anchor="ctr">
            <a:normAutofit/>
          </a:bodyPr>
          <a:lstStyle/>
          <a:p>
            <a:pPr algn="r"/>
            <a:r>
              <a:rPr lang="en-CA" dirty="0">
                <a:solidFill>
                  <a:schemeClr val="tx1"/>
                </a:solidFill>
              </a:rPr>
              <a:t>By: Zafeer</a:t>
            </a:r>
          </a:p>
        </p:txBody>
      </p:sp>
    </p:spTree>
    <p:extLst>
      <p:ext uri="{BB962C8B-B14F-4D97-AF65-F5344CB8AC3E}">
        <p14:creationId xmlns:p14="http://schemas.microsoft.com/office/powerpoint/2010/main" val="182979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2.1.4 Generic attribute profile ( </a:t>
            </a:r>
            <a:r>
              <a:rPr lang="en-CA" sz="3200" dirty="0" err="1"/>
              <a:t>gatt</a:t>
            </a:r>
            <a:r>
              <a:rPr lang="en-CA" sz="3200" dirty="0"/>
              <a:t> )</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GATT Layer ( Customer Service Department )</a:t>
            </a:r>
          </a:p>
          <a:p>
            <a:r>
              <a:rPr lang="en-CA" sz="2000" dirty="0"/>
              <a:t>The Customer service Department is where customer inquiries are processed, and information is organized and presented. </a:t>
            </a:r>
          </a:p>
          <a:p>
            <a:r>
              <a:rPr lang="en-CA" sz="2000" dirty="0"/>
              <a:t>Likewise, the GATT handles how data is structured and exchanged between devices, like how customer representatives manage and convey information to clients.</a:t>
            </a:r>
          </a:p>
        </p:txBody>
      </p:sp>
      <p:sp>
        <p:nvSpPr>
          <p:cNvPr id="5" name="Rectangle 4">
            <a:extLst>
              <a:ext uri="{FF2B5EF4-FFF2-40B4-BE49-F238E27FC236}">
                <a16:creationId xmlns:a16="http://schemas.microsoft.com/office/drawing/2014/main" id="{00060026-A846-006F-EA64-9A2971AB005F}"/>
              </a:ext>
            </a:extLst>
          </p:cNvPr>
          <p:cNvSpPr/>
          <p:nvPr/>
        </p:nvSpPr>
        <p:spPr>
          <a:xfrm>
            <a:off x="8196263" y="2857500"/>
            <a:ext cx="1071562" cy="376238"/>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7876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2.1.5 Attribute Protocol ( </a:t>
            </a:r>
            <a:r>
              <a:rPr lang="en-CA" sz="3200" dirty="0" err="1"/>
              <a:t>att</a:t>
            </a:r>
            <a:r>
              <a:rPr lang="en-CA" sz="3200" dirty="0"/>
              <a:t> )</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ATT Layer ( The Records Room )</a:t>
            </a:r>
          </a:p>
          <a:p>
            <a:r>
              <a:rPr lang="en-CA" sz="2000" dirty="0"/>
              <a:t>The Records Room stores files and records, where clerks fetch or file information upon request from customers or the CEO.</a:t>
            </a:r>
          </a:p>
          <a:p>
            <a:r>
              <a:rPr lang="en-CA" sz="2000" dirty="0"/>
              <a:t>In BLE, the ATT holds the data in a structured format, ready to be retrieved or stored as services and characteristics. ( We’ll learn what services and characteristics are later )</a:t>
            </a:r>
          </a:p>
        </p:txBody>
      </p:sp>
      <p:sp>
        <p:nvSpPr>
          <p:cNvPr id="3" name="Rectangle 2">
            <a:extLst>
              <a:ext uri="{FF2B5EF4-FFF2-40B4-BE49-F238E27FC236}">
                <a16:creationId xmlns:a16="http://schemas.microsoft.com/office/drawing/2014/main" id="{76FA07BD-53B4-31E0-CF1F-B5749635BCAA}"/>
              </a:ext>
            </a:extLst>
          </p:cNvPr>
          <p:cNvSpPr/>
          <p:nvPr/>
        </p:nvSpPr>
        <p:spPr>
          <a:xfrm>
            <a:off x="8204200" y="3194050"/>
            <a:ext cx="1054100" cy="298450"/>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5481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252413" y="618518"/>
            <a:ext cx="11249025" cy="564170"/>
          </a:xfrm>
        </p:spPr>
        <p:txBody>
          <a:bodyPr>
            <a:normAutofit fontScale="90000"/>
          </a:bodyPr>
          <a:lstStyle/>
          <a:p>
            <a:r>
              <a:rPr lang="en-CA" sz="3200" dirty="0"/>
              <a:t>2.1.6 logical link control and adaptation protocol ( l2cap )</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L2CAP Layer ( The Mail Sorting Room )</a:t>
            </a:r>
          </a:p>
          <a:p>
            <a:r>
              <a:rPr lang="en-CA" sz="2000" dirty="0"/>
              <a:t>The Mail Sorting Room in a building is where all the incoming mail ( From outside source e.g. Customer to the Building ) and the outgoing mail ( From Building to Customer ) is sorted and ensures the mail packets have the correct addresses.</a:t>
            </a:r>
          </a:p>
          <a:p>
            <a:r>
              <a:rPr lang="en-CA" sz="2000" dirty="0"/>
              <a:t>The L2CAP is responsible for organizing and fragmenting data from higher levels into smaller, manageable packets, and directing those packets to their appropriate communication channels.</a:t>
            </a:r>
          </a:p>
        </p:txBody>
      </p:sp>
      <p:sp>
        <p:nvSpPr>
          <p:cNvPr id="5" name="Rectangle 4">
            <a:extLst>
              <a:ext uri="{FF2B5EF4-FFF2-40B4-BE49-F238E27FC236}">
                <a16:creationId xmlns:a16="http://schemas.microsoft.com/office/drawing/2014/main" id="{CEC207A7-5C5E-1E6D-8365-DCF9ED6CCE9E}"/>
              </a:ext>
            </a:extLst>
          </p:cNvPr>
          <p:cNvSpPr/>
          <p:nvPr/>
        </p:nvSpPr>
        <p:spPr>
          <a:xfrm>
            <a:off x="8197850" y="3473450"/>
            <a:ext cx="2095500" cy="304800"/>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3427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2.1.7 Host controller interface ( </a:t>
            </a:r>
            <a:r>
              <a:rPr lang="en-CA" sz="3200" dirty="0" err="1"/>
              <a:t>hci</a:t>
            </a:r>
            <a:r>
              <a:rPr lang="en-CA" sz="3200" dirty="0"/>
              <a:t> )</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HCI Layer ( Internal Communications )</a:t>
            </a:r>
          </a:p>
          <a:p>
            <a:r>
              <a:rPr lang="en-CA" sz="2000" dirty="0"/>
              <a:t>The Internal Communications department has email or mailroom, this room takes the sorted mail from the L2CAP and controls the mail going to and from the building, weather the mail is going from the building to a customer, or the mail is coming from a customer, directed to a specific department.</a:t>
            </a:r>
          </a:p>
          <a:p>
            <a:r>
              <a:rPr lang="en-CA" sz="2000" dirty="0"/>
              <a:t>Likewise, the HCI serves as the command-and-control communication center within the BLE Stack, facilitating information exchange between the host ( like a CPU ) and the controller ( like a BLE Radio connected to the CPU )</a:t>
            </a:r>
          </a:p>
          <a:p>
            <a:r>
              <a:rPr lang="en-CA" sz="2000" dirty="0"/>
              <a:t>In our case the Host is the STM32 </a:t>
            </a:r>
            <a:r>
              <a:rPr lang="en-CA" sz="2000" dirty="0" err="1"/>
              <a:t>Nucleo</a:t>
            </a:r>
            <a:r>
              <a:rPr lang="en-CA" sz="2000" dirty="0"/>
              <a:t> board, and the controller is the X-NUCLEO-BNRG2A1 Expansion board.</a:t>
            </a:r>
          </a:p>
        </p:txBody>
      </p:sp>
      <p:sp>
        <p:nvSpPr>
          <p:cNvPr id="5" name="Rectangle 4">
            <a:extLst>
              <a:ext uri="{FF2B5EF4-FFF2-40B4-BE49-F238E27FC236}">
                <a16:creationId xmlns:a16="http://schemas.microsoft.com/office/drawing/2014/main" id="{CBE6349B-7BC0-3DD5-55C5-6862702B0477}"/>
              </a:ext>
            </a:extLst>
          </p:cNvPr>
          <p:cNvSpPr/>
          <p:nvPr/>
        </p:nvSpPr>
        <p:spPr>
          <a:xfrm>
            <a:off x="8191500" y="3771900"/>
            <a:ext cx="2114550" cy="304800"/>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141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2.1.8 Link layer ( </a:t>
            </a:r>
            <a:r>
              <a:rPr lang="en-CA" sz="3200" dirty="0" err="1"/>
              <a:t>ll</a:t>
            </a:r>
            <a:r>
              <a:rPr lang="en-CA" sz="3200" dirty="0"/>
              <a:t> )</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LL Layer ( The Couriers )</a:t>
            </a:r>
          </a:p>
          <a:p>
            <a:r>
              <a:rPr lang="en-CA" sz="2000" dirty="0"/>
              <a:t>The couriers of the building are the messengers who actually deliver the mail or packages from the mailroom ( HCI ) to their destinations.</a:t>
            </a:r>
          </a:p>
          <a:p>
            <a:r>
              <a:rPr lang="en-CA" sz="2000" dirty="0"/>
              <a:t>The LL for BLE controls the radio and manages packet transmission and reception, like couriers efficiently navigating the city’s streets.</a:t>
            </a:r>
          </a:p>
        </p:txBody>
      </p:sp>
      <p:sp>
        <p:nvSpPr>
          <p:cNvPr id="3" name="Rectangle 2">
            <a:extLst>
              <a:ext uri="{FF2B5EF4-FFF2-40B4-BE49-F238E27FC236}">
                <a16:creationId xmlns:a16="http://schemas.microsoft.com/office/drawing/2014/main" id="{E7562608-D254-8044-CF67-F73B511F6B23}"/>
              </a:ext>
            </a:extLst>
          </p:cNvPr>
          <p:cNvSpPr/>
          <p:nvPr/>
        </p:nvSpPr>
        <p:spPr>
          <a:xfrm>
            <a:off x="8191500" y="4030663"/>
            <a:ext cx="2128838" cy="336550"/>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79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2.1.9 Physical layer ( </a:t>
            </a:r>
            <a:r>
              <a:rPr lang="en-CA" sz="3200" dirty="0" err="1"/>
              <a:t>phy</a:t>
            </a:r>
            <a:r>
              <a:rPr lang="en-CA" sz="3200" dirty="0"/>
              <a:t> )</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PHY Layer ( The Mail Trucks and Roads )</a:t>
            </a:r>
          </a:p>
          <a:p>
            <a:r>
              <a:rPr lang="en-CA" sz="2000" dirty="0"/>
              <a:t>In order for the couriers to deliver the mail, they need a means of transportation, Roads and Trucks. Without Roads or Trucks the couriers would never be able to deliver the mail.</a:t>
            </a:r>
          </a:p>
          <a:p>
            <a:r>
              <a:rPr lang="en-CA" sz="2000" dirty="0"/>
              <a:t>The PHY consists of the actual hardware which produces radio waves that BLE uses to transmit data, the radio waves are like the roads.</a:t>
            </a:r>
          </a:p>
        </p:txBody>
      </p:sp>
      <p:sp>
        <p:nvSpPr>
          <p:cNvPr id="5" name="Rectangle 4">
            <a:extLst>
              <a:ext uri="{FF2B5EF4-FFF2-40B4-BE49-F238E27FC236}">
                <a16:creationId xmlns:a16="http://schemas.microsoft.com/office/drawing/2014/main" id="{ED4B1D9B-F9E7-FBD1-1653-5F2EB6BDDA6B}"/>
              </a:ext>
            </a:extLst>
          </p:cNvPr>
          <p:cNvSpPr/>
          <p:nvPr/>
        </p:nvSpPr>
        <p:spPr>
          <a:xfrm>
            <a:off x="8197850" y="4324350"/>
            <a:ext cx="2111375" cy="338138"/>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84165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2.1.10 Attributes</a:t>
            </a:r>
          </a:p>
        </p:txBody>
      </p:sp>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Lets refer back to the ATT Layer ( The records room ). Let’s say that in the records room we have an entire mail system. A mail is an envelope with a letter inside.</a:t>
            </a:r>
          </a:p>
          <a:p>
            <a:r>
              <a:rPr lang="en-CA" sz="2000" dirty="0"/>
              <a:t>Each mail has 4 types of information in it: </a:t>
            </a:r>
          </a:p>
          <a:p>
            <a:pPr lvl="1"/>
            <a:r>
              <a:rPr lang="en-CA" sz="1600" dirty="0"/>
              <a:t>A) A Mail Tracking Number, Unique to every single Mail</a:t>
            </a:r>
          </a:p>
          <a:p>
            <a:pPr lvl="1"/>
            <a:r>
              <a:rPr lang="en-CA" sz="1600" dirty="0"/>
              <a:t>B) A type of mail ( First-Class, Express … etc. )</a:t>
            </a:r>
          </a:p>
          <a:p>
            <a:pPr lvl="1"/>
            <a:r>
              <a:rPr lang="en-CA" sz="1600" dirty="0"/>
              <a:t>C) Delivery Instructions</a:t>
            </a:r>
          </a:p>
          <a:p>
            <a:pPr lvl="1"/>
            <a:r>
              <a:rPr lang="en-CA" sz="1600" dirty="0"/>
              <a:t>D) The actual letter inside the mail envelope</a:t>
            </a:r>
            <a:endParaRPr lang="en-CA" dirty="0"/>
          </a:p>
          <a:p>
            <a:r>
              <a:rPr lang="en-CA" sz="2000" dirty="0"/>
              <a:t>In BLE, Attributes are just like mail, they have 4 types of information in them: </a:t>
            </a:r>
          </a:p>
          <a:p>
            <a:pPr lvl="1"/>
            <a:r>
              <a:rPr lang="en-CA" sz="1600" dirty="0"/>
              <a:t>Attribute Handle</a:t>
            </a:r>
          </a:p>
          <a:p>
            <a:pPr lvl="1"/>
            <a:r>
              <a:rPr lang="en-CA" sz="1600" dirty="0"/>
              <a:t>Attribute UUID</a:t>
            </a:r>
          </a:p>
          <a:p>
            <a:pPr lvl="1"/>
            <a:r>
              <a:rPr lang="en-CA" sz="1600" dirty="0"/>
              <a:t>Attribute Permission</a:t>
            </a:r>
          </a:p>
          <a:p>
            <a:pPr lvl="1"/>
            <a:r>
              <a:rPr lang="en-CA" sz="1600" dirty="0"/>
              <a:t>Attribute Value</a:t>
            </a:r>
          </a:p>
        </p:txBody>
      </p:sp>
      <p:pic>
        <p:nvPicPr>
          <p:cNvPr id="50" name="Picture 49">
            <a:extLst>
              <a:ext uri="{FF2B5EF4-FFF2-40B4-BE49-F238E27FC236}">
                <a16:creationId xmlns:a16="http://schemas.microsoft.com/office/drawing/2014/main" id="{F134C291-4FA6-5C96-A3B5-899A079825E8}"/>
              </a:ext>
            </a:extLst>
          </p:cNvPr>
          <p:cNvPicPr>
            <a:picLocks noChangeAspect="1"/>
          </p:cNvPicPr>
          <p:nvPr/>
        </p:nvPicPr>
        <p:blipFill>
          <a:blip r:embed="rId2"/>
          <a:stretch>
            <a:fillRect/>
          </a:stretch>
        </p:blipFill>
        <p:spPr>
          <a:xfrm>
            <a:off x="6467369" y="2819481"/>
            <a:ext cx="5353156" cy="906381"/>
          </a:xfrm>
          <a:prstGeom prst="rect">
            <a:avLst/>
          </a:prstGeom>
        </p:spPr>
      </p:pic>
    </p:spTree>
    <p:extLst>
      <p:ext uri="{BB962C8B-B14F-4D97-AF65-F5344CB8AC3E}">
        <p14:creationId xmlns:p14="http://schemas.microsoft.com/office/powerpoint/2010/main" val="1053600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2.1.11Handle </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Last slide we said Attributes are like Mail. </a:t>
            </a:r>
          </a:p>
          <a:p>
            <a:r>
              <a:rPr lang="en-CA" sz="2000" dirty="0"/>
              <a:t>Now let's say a Service is a type of mail, so it’s a envelop with a letter, but this letter represents a group of mails. </a:t>
            </a:r>
          </a:p>
        </p:txBody>
      </p:sp>
      <p:sp>
        <p:nvSpPr>
          <p:cNvPr id="5" name="Rectangle 4">
            <a:extLst>
              <a:ext uri="{FF2B5EF4-FFF2-40B4-BE49-F238E27FC236}">
                <a16:creationId xmlns:a16="http://schemas.microsoft.com/office/drawing/2014/main" id="{ED4B1D9B-F9E7-FBD1-1653-5F2EB6BDDA6B}"/>
              </a:ext>
            </a:extLst>
          </p:cNvPr>
          <p:cNvSpPr/>
          <p:nvPr/>
        </p:nvSpPr>
        <p:spPr>
          <a:xfrm>
            <a:off x="8197850" y="4324350"/>
            <a:ext cx="2111375" cy="338138"/>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5707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50"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51"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52"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53"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54"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086218" y="251805"/>
            <a:ext cx="5711746" cy="661008"/>
          </a:xfrm>
        </p:spPr>
        <p:txBody>
          <a:bodyPr>
            <a:normAutofit/>
          </a:bodyPr>
          <a:lstStyle/>
          <a:p>
            <a:r>
              <a:rPr lang="en-CA" sz="3200" dirty="0"/>
              <a:t>1. Brief intro to the project</a:t>
            </a:r>
          </a:p>
        </p:txBody>
      </p:sp>
      <p:sp>
        <p:nvSpPr>
          <p:cNvPr id="3" name="Content Placeholder 2">
            <a:extLst>
              <a:ext uri="{FF2B5EF4-FFF2-40B4-BE49-F238E27FC236}">
                <a16:creationId xmlns:a16="http://schemas.microsoft.com/office/drawing/2014/main" id="{117BF887-6A97-CA4E-6C6E-9BF5E748EEC3}"/>
              </a:ext>
            </a:extLst>
          </p:cNvPr>
          <p:cNvSpPr>
            <a:spLocks noGrp="1"/>
          </p:cNvSpPr>
          <p:nvPr>
            <p:ph idx="1"/>
          </p:nvPr>
        </p:nvSpPr>
        <p:spPr>
          <a:xfrm>
            <a:off x="1101724" y="903288"/>
            <a:ext cx="10885489" cy="5702300"/>
          </a:xfrm>
        </p:spPr>
        <p:txBody>
          <a:bodyPr anchor="t">
            <a:normAutofit/>
          </a:bodyPr>
          <a:lstStyle/>
          <a:p>
            <a:pPr>
              <a:lnSpc>
                <a:spcPct val="110000"/>
              </a:lnSpc>
            </a:pPr>
            <a:r>
              <a:rPr lang="en-CA" sz="1800" dirty="0"/>
              <a:t>Hardware:</a:t>
            </a:r>
          </a:p>
          <a:p>
            <a:pPr lvl="1">
              <a:lnSpc>
                <a:spcPct val="110000"/>
              </a:lnSpc>
            </a:pPr>
            <a:r>
              <a:rPr lang="en-CA" sz="1800" dirty="0"/>
              <a:t>This is the hardware I used, and I would recommend that if you guys want to re-create the project then you should also buy the same products. Links in description.</a:t>
            </a:r>
          </a:p>
          <a:p>
            <a:pPr lvl="1">
              <a:lnSpc>
                <a:spcPct val="110000"/>
              </a:lnSpc>
            </a:pPr>
            <a:r>
              <a:rPr lang="en-CA" sz="1800" dirty="0"/>
              <a:t>Main MCU board: STM32 NUCLEO-F411RE MCU</a:t>
            </a:r>
          </a:p>
          <a:p>
            <a:pPr lvl="2">
              <a:lnSpc>
                <a:spcPct val="110000"/>
              </a:lnSpc>
            </a:pPr>
            <a:r>
              <a:rPr lang="en-US" dirty="0">
                <a:hlinkClick r:id="rId2"/>
              </a:rPr>
              <a:t>NUCLEO-F411RE STMicroelectronics | Development Boards, Kits, Programmers | </a:t>
            </a:r>
            <a:r>
              <a:rPr lang="en-US" dirty="0" err="1">
                <a:hlinkClick r:id="rId2"/>
              </a:rPr>
              <a:t>DigiKey</a:t>
            </a:r>
            <a:endParaRPr lang="en-CA" dirty="0"/>
          </a:p>
          <a:p>
            <a:pPr lvl="1">
              <a:lnSpc>
                <a:spcPct val="110000"/>
              </a:lnSpc>
            </a:pPr>
            <a:r>
              <a:rPr lang="en-CA" sz="1800" dirty="0"/>
              <a:t>BLE Extension Board: STM32 X-NUCLEO-BNRG2A1 BLE Extension Board</a:t>
            </a:r>
          </a:p>
          <a:p>
            <a:pPr lvl="2">
              <a:lnSpc>
                <a:spcPct val="110000"/>
              </a:lnSpc>
            </a:pPr>
            <a:r>
              <a:rPr lang="en-US" dirty="0">
                <a:hlinkClick r:id="rId3"/>
              </a:rPr>
              <a:t>X-NUCLEO-BNRG2A1 STMicroelectronics | Development Boards, Kits, Programmers | </a:t>
            </a:r>
            <a:r>
              <a:rPr lang="en-US" dirty="0" err="1">
                <a:hlinkClick r:id="rId3"/>
              </a:rPr>
              <a:t>DigiKey</a:t>
            </a:r>
            <a:endParaRPr lang="en-CA" dirty="0"/>
          </a:p>
          <a:p>
            <a:pPr lvl="1">
              <a:lnSpc>
                <a:spcPct val="110000"/>
              </a:lnSpc>
            </a:pPr>
            <a:r>
              <a:rPr lang="en-CA" sz="1800" dirty="0"/>
              <a:t>LCD: LCD 1602 Module with pre-soldered I2C Bus Expander</a:t>
            </a:r>
          </a:p>
          <a:p>
            <a:pPr lvl="2">
              <a:lnSpc>
                <a:spcPct val="110000"/>
              </a:lnSpc>
            </a:pPr>
            <a:r>
              <a:rPr lang="en-CA" dirty="0">
                <a:hlinkClick r:id="rId4"/>
              </a:rPr>
              <a:t>KEYESTUDIO IIC 12C 1602 LCD 16x2 Display Blue Backlight Module for Arduino Mega R3 2560 Raspberry Pi : Amazon.ca: Electronics</a:t>
            </a:r>
            <a:endParaRPr lang="en-CA" dirty="0"/>
          </a:p>
          <a:p>
            <a:pPr lvl="1">
              <a:lnSpc>
                <a:spcPct val="110000"/>
              </a:lnSpc>
            </a:pPr>
            <a:r>
              <a:rPr lang="en-CA" sz="1800" dirty="0" err="1"/>
              <a:t>JoyStick</a:t>
            </a:r>
            <a:r>
              <a:rPr lang="en-CA" sz="1800" dirty="0"/>
              <a:t> Module</a:t>
            </a:r>
          </a:p>
          <a:p>
            <a:pPr lvl="2">
              <a:lnSpc>
                <a:spcPct val="110000"/>
              </a:lnSpc>
            </a:pPr>
            <a:r>
              <a:rPr lang="en-CA" dirty="0">
                <a:hlinkClick r:id="rId5"/>
              </a:rPr>
              <a:t>5Pcs Game Joystick Breakout Module, Dual-axis Joystick Module for PS2 Game </a:t>
            </a:r>
            <a:r>
              <a:rPr lang="en-CA" dirty="0" err="1">
                <a:hlinkClick r:id="rId5"/>
              </a:rPr>
              <a:t>Controller,Game</a:t>
            </a:r>
            <a:r>
              <a:rPr lang="en-CA" dirty="0">
                <a:hlinkClick r:id="rId5"/>
              </a:rPr>
              <a:t> Controller Replacement Joystick Analog Thumb Stick for Arduino PS2 Switch Joy-Con Controller : Amazon.ca: Video Games</a:t>
            </a:r>
            <a:endParaRPr lang="en-CA" dirty="0"/>
          </a:p>
          <a:p>
            <a:pPr lvl="1">
              <a:lnSpc>
                <a:spcPct val="110000"/>
              </a:lnSpc>
            </a:pPr>
            <a:r>
              <a:rPr lang="en-CA" sz="1800" dirty="0"/>
              <a:t>Breadboard and lots of wires</a:t>
            </a:r>
          </a:p>
        </p:txBody>
      </p:sp>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55"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grpSp>
    </p:spTree>
    <p:extLst>
      <p:ext uri="{BB962C8B-B14F-4D97-AF65-F5344CB8AC3E}">
        <p14:creationId xmlns:p14="http://schemas.microsoft.com/office/powerpoint/2010/main" val="21842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50"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1"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3"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4"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086218" y="251805"/>
            <a:ext cx="5711746" cy="661008"/>
          </a:xfrm>
        </p:spPr>
        <p:txBody>
          <a:bodyPr>
            <a:normAutofit/>
          </a:bodyPr>
          <a:lstStyle/>
          <a:p>
            <a:r>
              <a:rPr lang="en-CA" sz="3200" dirty="0"/>
              <a:t>1. Brief intro to the project</a:t>
            </a:r>
          </a:p>
        </p:txBody>
      </p:sp>
      <p:sp>
        <p:nvSpPr>
          <p:cNvPr id="3" name="Content Placeholder 2">
            <a:extLst>
              <a:ext uri="{FF2B5EF4-FFF2-40B4-BE49-F238E27FC236}">
                <a16:creationId xmlns:a16="http://schemas.microsoft.com/office/drawing/2014/main" id="{117BF887-6A97-CA4E-6C6E-9BF5E748EEC3}"/>
              </a:ext>
            </a:extLst>
          </p:cNvPr>
          <p:cNvSpPr>
            <a:spLocks noGrp="1"/>
          </p:cNvSpPr>
          <p:nvPr>
            <p:ph idx="1"/>
          </p:nvPr>
        </p:nvSpPr>
        <p:spPr>
          <a:xfrm>
            <a:off x="1350963" y="1376364"/>
            <a:ext cx="8321676" cy="4387849"/>
          </a:xfrm>
        </p:spPr>
        <p:txBody>
          <a:bodyPr anchor="t">
            <a:normAutofit/>
          </a:bodyPr>
          <a:lstStyle/>
          <a:p>
            <a:pPr>
              <a:lnSpc>
                <a:spcPct val="110000"/>
              </a:lnSpc>
            </a:pPr>
            <a:r>
              <a:rPr lang="en-CA" sz="2000" dirty="0"/>
              <a:t>Software and Platforms:</a:t>
            </a:r>
          </a:p>
          <a:p>
            <a:pPr lvl="1">
              <a:lnSpc>
                <a:spcPct val="110000"/>
              </a:lnSpc>
            </a:pPr>
            <a:r>
              <a:rPr lang="en-CA" dirty="0"/>
              <a:t>We’ll be making this project using </a:t>
            </a:r>
            <a:r>
              <a:rPr lang="en-CA" dirty="0" err="1"/>
              <a:t>PlatformIO</a:t>
            </a:r>
            <a:r>
              <a:rPr lang="en-CA" dirty="0"/>
              <a:t> on </a:t>
            </a:r>
            <a:r>
              <a:rPr lang="en-CA" dirty="0" err="1"/>
              <a:t>VSCode</a:t>
            </a:r>
            <a:r>
              <a:rPr lang="en-CA" dirty="0"/>
              <a:t>, and I’ll also be showing how to download, set up and use it as well.</a:t>
            </a:r>
          </a:p>
          <a:p>
            <a:pPr lvl="1">
              <a:lnSpc>
                <a:spcPct val="110000"/>
              </a:lnSpc>
            </a:pPr>
            <a:r>
              <a:rPr lang="en-CA" dirty="0"/>
              <a:t>We’ll also use STM32CUBEMX to auto-generate some code used in the lower-level drivers ( GPIO, I2C, USART </a:t>
            </a:r>
            <a:r>
              <a:rPr lang="en-CA" dirty="0" err="1"/>
              <a:t>etc</a:t>
            </a:r>
            <a:r>
              <a:rPr lang="en-CA" dirty="0"/>
              <a:t> ) and we’ll be needing STM32CUBEMX to generate the BLE Stack that we’ll use.</a:t>
            </a:r>
          </a:p>
          <a:p>
            <a:pPr lvl="1">
              <a:lnSpc>
                <a:spcPct val="110000"/>
              </a:lnSpc>
            </a:pPr>
            <a:r>
              <a:rPr lang="en-CA" dirty="0"/>
              <a:t>By using the </a:t>
            </a:r>
            <a:r>
              <a:rPr lang="en-CA" dirty="0" err="1"/>
              <a:t>BlueNRG</a:t>
            </a:r>
            <a:r>
              <a:rPr lang="en-CA" dirty="0"/>
              <a:t> BLE Stack provided by ST, we won't be writing manual code for the lower-level stuff, we’ll be using the stack to create the higher-level objects and use that API to Send/Transmit and Configure the higher-level objects.</a:t>
            </a:r>
          </a:p>
          <a:p>
            <a:pPr lvl="1">
              <a:lnSpc>
                <a:spcPct val="110000"/>
              </a:lnSpc>
            </a:pPr>
            <a:endParaRPr lang="en-CA" sz="1400" dirty="0"/>
          </a:p>
        </p:txBody>
      </p:sp>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55"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grpSp>
    </p:spTree>
    <p:extLst>
      <p:ext uri="{BB962C8B-B14F-4D97-AF65-F5344CB8AC3E}">
        <p14:creationId xmlns:p14="http://schemas.microsoft.com/office/powerpoint/2010/main" val="196245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7631926" cy="1478570"/>
          </a:xfrm>
        </p:spPr>
        <p:txBody>
          <a:bodyPr>
            <a:normAutofit/>
          </a:bodyPr>
          <a:lstStyle/>
          <a:p>
            <a:r>
              <a:rPr lang="en-CA" sz="3200"/>
              <a:t>1. How does the project work?</a:t>
            </a:r>
          </a:p>
        </p:txBody>
      </p:sp>
      <p:sp>
        <p:nvSpPr>
          <p:cNvPr id="3" name="Content Placeholder 2">
            <a:extLst>
              <a:ext uri="{FF2B5EF4-FFF2-40B4-BE49-F238E27FC236}">
                <a16:creationId xmlns:a16="http://schemas.microsoft.com/office/drawing/2014/main" id="{117BF887-6A97-CA4E-6C6E-9BF5E748EEC3}"/>
              </a:ext>
            </a:extLst>
          </p:cNvPr>
          <p:cNvSpPr>
            <a:spLocks noGrp="1"/>
          </p:cNvSpPr>
          <p:nvPr>
            <p:ph idx="1"/>
          </p:nvPr>
        </p:nvSpPr>
        <p:spPr>
          <a:xfrm>
            <a:off x="1141412" y="2249487"/>
            <a:ext cx="7631927" cy="3541714"/>
          </a:xfrm>
        </p:spPr>
        <p:txBody>
          <a:bodyPr anchor="t">
            <a:normAutofit/>
          </a:bodyPr>
          <a:lstStyle/>
          <a:p>
            <a:r>
              <a:rPr lang="en-US" sz="2000" dirty="0"/>
              <a:t>The Main Microcontroller on the NUCLEO-F411RE is acting as a BLE Server, and the phone is the BLE Client.</a:t>
            </a:r>
          </a:p>
          <a:p>
            <a:r>
              <a:rPr lang="en-US" sz="2000" dirty="0"/>
              <a:t>The ADC Peripheral of the MCU is converting Joystick Voltage Readings into digital readings, then uses BLE to send that data to the phone.</a:t>
            </a:r>
          </a:p>
          <a:p>
            <a:r>
              <a:rPr lang="en-US" sz="2000" dirty="0"/>
              <a:t>I2C is used to send Display data to the LCD, the display data will be received from the phone via BLE.</a:t>
            </a:r>
            <a:endParaRPr lang="en-CA" sz="2000" dirty="0"/>
          </a:p>
        </p:txBody>
      </p:sp>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grpSp>
    </p:spTree>
    <p:extLst>
      <p:ext uri="{BB962C8B-B14F-4D97-AF65-F5344CB8AC3E}">
        <p14:creationId xmlns:p14="http://schemas.microsoft.com/office/powerpoint/2010/main" val="9796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3227387" cy="564170"/>
          </a:xfrm>
        </p:spPr>
        <p:txBody>
          <a:bodyPr>
            <a:normAutofit/>
          </a:bodyPr>
          <a:lstStyle/>
          <a:p>
            <a:r>
              <a:rPr lang="en-CA" sz="3200" dirty="0"/>
              <a:t>2. Intro to </a:t>
            </a:r>
            <a:r>
              <a:rPr lang="en-CA" sz="3200" dirty="0" err="1"/>
              <a:t>ble</a:t>
            </a:r>
            <a:endParaRPr lang="en-CA" sz="3200" dirty="0"/>
          </a:p>
        </p:txBody>
      </p:sp>
      <p:sp>
        <p:nvSpPr>
          <p:cNvPr id="3" name="Content Placeholder 2">
            <a:extLst>
              <a:ext uri="{FF2B5EF4-FFF2-40B4-BE49-F238E27FC236}">
                <a16:creationId xmlns:a16="http://schemas.microsoft.com/office/drawing/2014/main" id="{117BF887-6A97-CA4E-6C6E-9BF5E748EEC3}"/>
              </a:ext>
            </a:extLst>
          </p:cNvPr>
          <p:cNvSpPr>
            <a:spLocks noGrp="1"/>
          </p:cNvSpPr>
          <p:nvPr>
            <p:ph idx="1"/>
          </p:nvPr>
        </p:nvSpPr>
        <p:spPr>
          <a:xfrm>
            <a:off x="1141413" y="1342737"/>
            <a:ext cx="10469561" cy="5253326"/>
          </a:xfrm>
        </p:spPr>
        <p:txBody>
          <a:bodyPr anchor="t">
            <a:normAutofit/>
          </a:bodyPr>
          <a:lstStyle/>
          <a:p>
            <a:r>
              <a:rPr lang="en-CA" sz="2000" dirty="0"/>
              <a:t>Bluetooth Low Energy ( BLE ) is a wireless communication technology designed for short-range communication between devices.</a:t>
            </a:r>
          </a:p>
          <a:p>
            <a:r>
              <a:rPr lang="en-CA" sz="2000" dirty="0"/>
              <a:t>The BLE Protocol is divided into several layers. </a:t>
            </a:r>
          </a:p>
          <a:p>
            <a:r>
              <a:rPr lang="en-CA" sz="2000" dirty="0"/>
              <a:t>Think of BLE Layers like the different floors of a modern office building, where each floor has its own specific role, working together to maintain the business’s operations.</a:t>
            </a:r>
          </a:p>
          <a:p>
            <a:r>
              <a:rPr lang="en-CA" sz="2000" dirty="0"/>
              <a:t>At the top, the CEO doesn’t usually deal with the tasks which the bottom layer deals with, rather the CEO oversees how the whole building works, and the lower floors oversee very specific details. The higher up, the more responsibility and less specific detailed tasks.</a:t>
            </a:r>
          </a:p>
          <a:p>
            <a:r>
              <a:rPr lang="en-CA" sz="2000" dirty="0"/>
              <a:t>Orders from the CEO get broken down into multiple tasks, and things brought to the CEO are usually a large thing built up of small details and parts.</a:t>
            </a:r>
          </a:p>
        </p:txBody>
      </p:sp>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grpSp>
    </p:spTree>
    <p:extLst>
      <p:ext uri="{BB962C8B-B14F-4D97-AF65-F5344CB8AC3E}">
        <p14:creationId xmlns:p14="http://schemas.microsoft.com/office/powerpoint/2010/main" val="289713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3227387" cy="564170"/>
          </a:xfrm>
        </p:spPr>
        <p:txBody>
          <a:bodyPr>
            <a:normAutofit/>
          </a:bodyPr>
          <a:lstStyle/>
          <a:p>
            <a:r>
              <a:rPr lang="en-CA" sz="3200" dirty="0"/>
              <a:t>2.1 Ble layers</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2297616" y="1348037"/>
            <a:ext cx="8157155" cy="5243014"/>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grpSp>
    </p:spTree>
    <p:extLst>
      <p:ext uri="{BB962C8B-B14F-4D97-AF65-F5344CB8AC3E}">
        <p14:creationId xmlns:p14="http://schemas.microsoft.com/office/powerpoint/2010/main" val="74347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2.1.1 Application layer</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Application Layer ( The Executive Floor )</a:t>
            </a:r>
          </a:p>
          <a:p>
            <a:r>
              <a:rPr lang="en-CA" sz="2000" dirty="0"/>
              <a:t>This is where the big decisions are made, and where the purpose and goals of the entire operation are defined. Just as executives give direction and purpose to each department, the Application Layer dictates the specific user interaction, data processing, and the logic of the BLE application.</a:t>
            </a:r>
          </a:p>
        </p:txBody>
      </p:sp>
      <p:sp>
        <p:nvSpPr>
          <p:cNvPr id="7" name="Rectangle 6">
            <a:extLst>
              <a:ext uri="{FF2B5EF4-FFF2-40B4-BE49-F238E27FC236}">
                <a16:creationId xmlns:a16="http://schemas.microsoft.com/office/drawing/2014/main" id="{CAE8DB1F-4001-7C7F-671E-76F46C6874E1}"/>
              </a:ext>
            </a:extLst>
          </p:cNvPr>
          <p:cNvSpPr/>
          <p:nvPr/>
        </p:nvSpPr>
        <p:spPr>
          <a:xfrm>
            <a:off x="8117457" y="1928813"/>
            <a:ext cx="2277373" cy="438150"/>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342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2.1.2 Generic access profile ( gap )</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GAP Layer ( Main Entrance Reception Floor )</a:t>
            </a:r>
          </a:p>
          <a:p>
            <a:r>
              <a:rPr lang="en-CA" sz="2000" dirty="0"/>
              <a:t>This building has the main entrance at the top and the lower-level workers way at the bottom. </a:t>
            </a:r>
          </a:p>
          <a:p>
            <a:r>
              <a:rPr lang="en-CA" sz="2000" dirty="0"/>
              <a:t>Upon entering the building, the reception area is where visitors are greeted, identities are confirmed, and instructions on how to navigate the building are given.</a:t>
            </a:r>
          </a:p>
          <a:p>
            <a:r>
              <a:rPr lang="en-CA" sz="2000" dirty="0"/>
              <a:t>Similarly, the GAP manages how devices are advertised and connected, much like the first point of contact for new visitors entering a building.</a:t>
            </a:r>
          </a:p>
          <a:p>
            <a:r>
              <a:rPr lang="en-CA" sz="2000" dirty="0"/>
              <a:t>Just like how the CEO can order the receptionists to allow certain visitors, the application can order the GAP to only connect with certain devices using certain methods</a:t>
            </a:r>
          </a:p>
        </p:txBody>
      </p:sp>
      <p:sp>
        <p:nvSpPr>
          <p:cNvPr id="3" name="Rectangle 2">
            <a:extLst>
              <a:ext uri="{FF2B5EF4-FFF2-40B4-BE49-F238E27FC236}">
                <a16:creationId xmlns:a16="http://schemas.microsoft.com/office/drawing/2014/main" id="{2DE950F3-FDAF-27ED-538D-0429E095E1A5}"/>
              </a:ext>
            </a:extLst>
          </p:cNvPr>
          <p:cNvSpPr/>
          <p:nvPr/>
        </p:nvSpPr>
        <p:spPr>
          <a:xfrm>
            <a:off x="8177842" y="2587923"/>
            <a:ext cx="2147977" cy="331739"/>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458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A9388777-EFB5-1FCE-EC66-72CD626A6C3F}"/>
              </a:ext>
            </a:extLst>
          </p:cNvPr>
          <p:cNvSpPr>
            <a:spLocks noGrp="1"/>
          </p:cNvSpPr>
          <p:nvPr>
            <p:ph type="title"/>
          </p:nvPr>
        </p:nvSpPr>
        <p:spPr>
          <a:xfrm>
            <a:off x="1141413" y="618518"/>
            <a:ext cx="10052049" cy="564170"/>
          </a:xfrm>
        </p:spPr>
        <p:txBody>
          <a:bodyPr>
            <a:normAutofit/>
          </a:bodyPr>
          <a:lstStyle/>
          <a:p>
            <a:r>
              <a:rPr lang="en-CA" sz="3200" dirty="0"/>
              <a:t>2.1.3 Security manager protocol ( </a:t>
            </a:r>
            <a:r>
              <a:rPr lang="en-CA" sz="3200" dirty="0" err="1"/>
              <a:t>smp</a:t>
            </a:r>
            <a:r>
              <a:rPr lang="en-CA" sz="3200" dirty="0"/>
              <a:t> )</a:t>
            </a:r>
          </a:p>
        </p:txBody>
      </p:sp>
      <p:pic>
        <p:nvPicPr>
          <p:cNvPr id="4" name="Content Placeholder 3">
            <a:extLst>
              <a:ext uri="{FF2B5EF4-FFF2-40B4-BE49-F238E27FC236}">
                <a16:creationId xmlns:a16="http://schemas.microsoft.com/office/drawing/2014/main" id="{57DA102C-C652-0E52-6FA7-E25FC7FBF6F6}"/>
              </a:ext>
            </a:extLst>
          </p:cNvPr>
          <p:cNvPicPr>
            <a:picLocks noGrp="1" noChangeAspect="1"/>
          </p:cNvPicPr>
          <p:nvPr>
            <p:ph idx="1"/>
          </p:nvPr>
        </p:nvPicPr>
        <p:blipFill>
          <a:blip r:embed="rId2"/>
          <a:stretch>
            <a:fillRect/>
          </a:stretch>
        </p:blipFill>
        <p:spPr>
          <a:xfrm>
            <a:off x="6572145" y="1754228"/>
            <a:ext cx="5248380" cy="3373398"/>
          </a:xfrm>
          <a:prstGeom prst="rect">
            <a:avLst/>
          </a:prstGeom>
        </p:spPr>
      </p:pic>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CA"/>
            </a:p>
          </p:txBody>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CA"/>
            </a:p>
          </p:txBody>
        </p:sp>
      </p:grpSp>
      <p:sp>
        <p:nvSpPr>
          <p:cNvPr id="6" name="Content Placeholder 2">
            <a:extLst>
              <a:ext uri="{FF2B5EF4-FFF2-40B4-BE49-F238E27FC236}">
                <a16:creationId xmlns:a16="http://schemas.microsoft.com/office/drawing/2014/main" id="{A85353A2-DEB9-B970-6545-F3505A14DAB2}"/>
              </a:ext>
            </a:extLst>
          </p:cNvPr>
          <p:cNvSpPr txBox="1">
            <a:spLocks/>
          </p:cNvSpPr>
          <p:nvPr/>
        </p:nvSpPr>
        <p:spPr>
          <a:xfrm>
            <a:off x="309562" y="1239838"/>
            <a:ext cx="6162570" cy="54768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sz="2000" dirty="0"/>
              <a:t>SMP Layer ( The security office )</a:t>
            </a:r>
          </a:p>
          <a:p>
            <a:r>
              <a:rPr lang="en-CA" sz="2000" dirty="0"/>
              <a:t>The security office in a building oversees the safety protocols, hands out badges, and monitors the surveillance.</a:t>
            </a:r>
          </a:p>
          <a:p>
            <a:r>
              <a:rPr lang="en-CA" sz="2000" dirty="0"/>
              <a:t>Similarly, the Security Manager in BLE ensures that communication between devices is secure, managing encryption and authentication.</a:t>
            </a:r>
          </a:p>
        </p:txBody>
      </p:sp>
      <p:sp>
        <p:nvSpPr>
          <p:cNvPr id="5" name="Rectangle 4">
            <a:extLst>
              <a:ext uri="{FF2B5EF4-FFF2-40B4-BE49-F238E27FC236}">
                <a16:creationId xmlns:a16="http://schemas.microsoft.com/office/drawing/2014/main" id="{D71DC521-7999-02AA-9D6B-DC2A8222D829}"/>
              </a:ext>
            </a:extLst>
          </p:cNvPr>
          <p:cNvSpPr/>
          <p:nvPr/>
        </p:nvSpPr>
        <p:spPr>
          <a:xfrm>
            <a:off x="9265920" y="2903220"/>
            <a:ext cx="1021080" cy="564170"/>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34917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532</TotalTime>
  <Words>1381</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Make your own interactive ble-controlled display and joystick interface system with stm32</vt:lpstr>
      <vt:lpstr>1. Brief intro to the project</vt:lpstr>
      <vt:lpstr>1. Brief intro to the project</vt:lpstr>
      <vt:lpstr>1. How does the project work?</vt:lpstr>
      <vt:lpstr>2. Intro to ble</vt:lpstr>
      <vt:lpstr>2.1 Ble layers</vt:lpstr>
      <vt:lpstr>2.1.1 Application layer</vt:lpstr>
      <vt:lpstr>2.1.2 Generic access profile ( gap )</vt:lpstr>
      <vt:lpstr>2.1.3 Security manager protocol ( smp )</vt:lpstr>
      <vt:lpstr>2.1.4 Generic attribute profile ( gatt )</vt:lpstr>
      <vt:lpstr>2.1.5 Attribute Protocol ( att )</vt:lpstr>
      <vt:lpstr>2.1.6 logical link control and adaptation protocol ( l2cap )</vt:lpstr>
      <vt:lpstr>2.1.7 Host controller interface ( hci )</vt:lpstr>
      <vt:lpstr>2.1.8 Link layer ( ll )</vt:lpstr>
      <vt:lpstr>2.1.9 Physical layer ( phy )</vt:lpstr>
      <vt:lpstr>2.1.10 Attributes</vt:lpstr>
      <vt:lpstr>2.1.11Handle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your own interactive ble-controlled display and joystick interface system with stm32</dc:title>
  <dc:creator>Zafeer Abbasi</dc:creator>
  <cp:lastModifiedBy>Zafeer Abbasi</cp:lastModifiedBy>
  <cp:revision>1</cp:revision>
  <dcterms:created xsi:type="dcterms:W3CDTF">2023-11-02T05:35:41Z</dcterms:created>
  <dcterms:modified xsi:type="dcterms:W3CDTF">2023-11-04T05:13:39Z</dcterms:modified>
</cp:coreProperties>
</file>