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8185-B48B-D5E2-AFD8-6F67CF21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3FDC-60AB-66E7-3ADB-3B1F196B0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A68B-4E62-3E36-5EDD-CAB63764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CC8D-4156-454D-2267-FC8FA08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C85C-343F-C8DD-66CC-2D5FCE2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2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FD3-F4CD-F029-A25F-A80E256D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2556-A688-EEC4-4252-524B26DC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3B57-9201-A101-0635-963E2E89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ADB5-8DDA-8EF3-5180-5F89F868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894-EC76-C9DB-2197-72F7AA2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7C20F-8B41-9A30-0869-72981E266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1EA6E-0F84-A421-3740-B732D2E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2164-C522-2C8A-622A-10F48E57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FAD0-66A2-E250-74E3-1187E27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B85E-36A7-78B7-16E4-5D79548F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51F0-A826-678D-F63E-3487C24B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46A5-2262-113B-26A0-99D4E96D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EB72-1415-A146-89C6-5545DC55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7CC3-95FC-3D8C-9D05-D6084CDC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243C-7B9F-709B-72F9-B0CFD0F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3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B7A0-1DE2-E9AD-3E7B-C94CE6D2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5C6A-F44F-21B0-C00B-7696BD04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9CBF-E09B-DF08-D096-A3D97B2F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5128-A7AA-7CB6-61B1-2A4E055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2A4E-3FDD-D827-E684-68AC1EE0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659-7766-FB88-B84A-81C3FAC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556A-6748-B66F-F65E-AF604D6D1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9BF7-2A02-7307-7E46-74751F32D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2E4DE-96EC-3D3C-BB94-EBB3E9F4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3FDC-7FD6-8BB7-832D-2F322425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264D3-37A3-5128-0619-DB9FD908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23D-D338-0874-6914-34247DA5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3C69-7BCE-7AF2-8EE6-472E5F0F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B51A-3590-4EBA-A0CD-65EE7616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0776A-7178-D63D-D565-B5EB8952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F7ACE-91EE-4FCA-BC0D-681A058D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6960D-A8EF-6B3A-12AB-E0077B5C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E2626-A9F2-BF84-231B-B01FEBA0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54351-0483-35B4-9E5B-1EED9BFE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F03F-E259-5131-9042-FD5B6B1B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90E8-70FD-0451-8157-26D63C56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3BFA7-12AD-F60A-5568-A2E4637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E042-356C-68C9-2DEB-55224E6B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F51D8-436E-55E2-5AB2-3411273F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57C2-CADF-5563-2A1B-85851DC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B3215-81D3-67B6-1A92-1FB62B38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9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A1E0-64CA-FBF2-587B-A4416218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E88A-A57D-A9CC-7352-32CDAABD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CA28-4975-C9D4-59D2-C186F626A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E839-9602-8570-9115-01DC0FBD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158F-9121-6002-D3A4-B2751498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FE707-9A19-9A19-879B-35727B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5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A46A-DAD9-FB61-2A96-D43EA554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6F4EE-61B8-2151-4571-3CB6BA61F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9FDC4-5E68-9C2C-5FF7-EC911B74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F010E-5CB8-B41F-82BC-F9825C2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51ADA-457C-E04D-6F97-635018B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DC15-F86D-78B9-E5FE-EC8D3462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5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EC240-A71B-49AA-4E74-64BA9384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924B-6D73-C7E0-2C47-0C12DBD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50CD-BDF8-E7D7-162B-52B491C3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0CD8-0951-4597-9B74-E2DDB1D4EE11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C748-4D5D-D20C-B798-DA7CD36E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E7FF-FD4A-DBD8-396C-04FE7426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0AD0-9996-46B2-89F4-CD8FEE439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E012-1CDB-1585-5A69-B795C5F80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CE3F6-C4A1-E023-0B81-E81F5A34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zayed babsail</dc:creator>
  <cp:lastModifiedBy>zayed babsail</cp:lastModifiedBy>
  <cp:revision>1</cp:revision>
  <dcterms:created xsi:type="dcterms:W3CDTF">2023-10-06T10:47:58Z</dcterms:created>
  <dcterms:modified xsi:type="dcterms:W3CDTF">2023-10-06T10:48:13Z</dcterms:modified>
</cp:coreProperties>
</file>