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65" r:id="rId3"/>
    <p:sldId id="266" r:id="rId4"/>
    <p:sldId id="267" r:id="rId5"/>
    <p:sldId id="268" r:id="rId6"/>
    <p:sldId id="286" r:id="rId7"/>
    <p:sldId id="259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8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3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2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8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0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0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4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4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8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3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453E3B-966F-4FBD-950A-2E87B292A9D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01FEAFA-0D85-4226-AB5B-13815FD4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177636"/>
            <a:ext cx="9074726" cy="16902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EMPLOYEE MANAGEMENT SYSTEM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4310" y="3500846"/>
            <a:ext cx="5477690" cy="3149336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latin typeface="Bahnschrift SemiBold" panose="020B0502040204020203" pitchFamily="34" charset="0"/>
              </a:rPr>
              <a:t>Presented by </a:t>
            </a:r>
            <a:r>
              <a:rPr lang="en-US" sz="2400" dirty="0" smtClean="0">
                <a:latin typeface="Bahnschrift SemiBold" panose="020B0502040204020203" pitchFamily="34" charset="0"/>
              </a:rPr>
              <a:t>:-</a:t>
            </a:r>
          </a:p>
          <a:p>
            <a:pPr algn="l"/>
            <a:r>
              <a:rPr lang="en-US" dirty="0" smtClean="0"/>
              <a:t>                        </a:t>
            </a:r>
            <a:r>
              <a:rPr lang="en-US" dirty="0" smtClean="0"/>
              <a:t>    </a:t>
            </a:r>
            <a:r>
              <a:rPr lang="en-US" dirty="0" smtClean="0">
                <a:latin typeface="Bahnschrift SemiBold" panose="020B0502040204020203" pitchFamily="34" charset="0"/>
              </a:rPr>
              <a:t>Rakesh (4DM16IS033)</a:t>
            </a:r>
          </a:p>
          <a:p>
            <a:pPr algn="l"/>
            <a:r>
              <a:rPr lang="en-US" dirty="0" smtClean="0">
                <a:latin typeface="Bahnschrift SemiBold" panose="020B0502040204020203" pitchFamily="34" charset="0"/>
              </a:rPr>
              <a:t>                                   </a:t>
            </a:r>
            <a:r>
              <a:rPr lang="en-US" dirty="0" smtClean="0">
                <a:latin typeface="Bahnschrift SemiBold" panose="020B0502040204020203" pitchFamily="34" charset="0"/>
              </a:rPr>
              <a:t>          </a:t>
            </a:r>
            <a:r>
              <a:rPr lang="en-US" dirty="0" smtClean="0">
                <a:latin typeface="Bahnschrift SemiBold" panose="020B0502040204020203" pitchFamily="34" charset="0"/>
              </a:rPr>
              <a:t>Nithin Kumar (4DM16IS024)</a:t>
            </a:r>
          </a:p>
          <a:p>
            <a:pPr algn="l"/>
            <a:r>
              <a:rPr lang="en-US" dirty="0" smtClean="0">
                <a:latin typeface="Bahnschrift SemiBold" panose="020B0502040204020203" pitchFamily="34" charset="0"/>
              </a:rPr>
              <a:t>                                      </a:t>
            </a:r>
            <a:r>
              <a:rPr lang="en-US" dirty="0" smtClean="0">
                <a:latin typeface="Bahnschrift SemiBold" panose="020B0502040204020203" pitchFamily="34" charset="0"/>
              </a:rPr>
              <a:t>       Sunil </a:t>
            </a:r>
            <a:r>
              <a:rPr lang="en-US" dirty="0" smtClean="0">
                <a:latin typeface="Bahnschrift SemiBold" panose="020B0502040204020203" pitchFamily="34" charset="0"/>
              </a:rPr>
              <a:t>Achar (4DM16IS043)</a:t>
            </a:r>
          </a:p>
          <a:p>
            <a:pPr algn="l"/>
            <a:r>
              <a:rPr lang="en-US" dirty="0" smtClean="0">
                <a:latin typeface="Bahnschrift SemiBold" panose="020B0502040204020203" pitchFamily="34" charset="0"/>
              </a:rPr>
              <a:t>                                      </a:t>
            </a:r>
            <a:r>
              <a:rPr lang="en-US" dirty="0" smtClean="0">
                <a:latin typeface="Bahnschrift SemiBold" panose="020B0502040204020203" pitchFamily="34" charset="0"/>
              </a:rPr>
              <a:t>       N.Thushar </a:t>
            </a:r>
            <a:r>
              <a:rPr lang="en-US" dirty="0" smtClean="0">
                <a:latin typeface="Bahnschrift SemiBold" panose="020B0502040204020203" pitchFamily="34" charset="0"/>
              </a:rPr>
              <a:t>(4DM16IS019)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6346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1536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40358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71949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82907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67052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916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9117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4981"/>
          </a:xfrm>
        </p:spPr>
      </p:pic>
    </p:spTree>
    <p:extLst>
      <p:ext uri="{BB962C8B-B14F-4D97-AF65-F5344CB8AC3E}">
        <p14:creationId xmlns:p14="http://schemas.microsoft.com/office/powerpoint/2010/main" val="270938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7937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07630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2691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80743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21390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762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2229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0262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6112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99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1469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  </a:t>
            </a:r>
            <a:r>
              <a:rPr lang="en-US" sz="4000" dirty="0" smtClean="0">
                <a:latin typeface="Algerian" panose="04020705040A02060702" pitchFamily="82" charset="0"/>
              </a:rPr>
              <a:t>REQUIREMENTS :-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4000"/>
            <a:ext cx="10508673" cy="43204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Hardware:PC with 500GB HDD and 2GB RAM</a:t>
            </a:r>
          </a:p>
          <a:p>
            <a:r>
              <a:rPr lang="en-US" sz="2800" dirty="0" smtClean="0"/>
              <a:t>Processor:Intel Pentium</a:t>
            </a:r>
          </a:p>
          <a:p>
            <a:r>
              <a:rPr lang="en-US" sz="2800" dirty="0" smtClean="0"/>
              <a:t>Operating System:Windows or Linux</a:t>
            </a:r>
          </a:p>
          <a:p>
            <a:r>
              <a:rPr lang="en-US" sz="2800" dirty="0" smtClean="0"/>
              <a:t>Front end:HTML5 and CSS</a:t>
            </a:r>
          </a:p>
          <a:p>
            <a:r>
              <a:rPr lang="en-US" sz="2800" dirty="0" smtClean="0"/>
              <a:t>Back end :SQL and PHP </a:t>
            </a:r>
            <a:r>
              <a:rPr lang="en-US" sz="2800" dirty="0" smtClean="0"/>
              <a:t>, JAVA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94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9596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3923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176</TotalTime>
  <Words>56</Words>
  <Application>Microsoft Office PowerPoint</Application>
  <PresentationFormat>Widescreen</PresentationFormat>
  <Paragraphs>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Algerian</vt:lpstr>
      <vt:lpstr>Arial</vt:lpstr>
      <vt:lpstr>Arial Black</vt:lpstr>
      <vt:lpstr>Bahnschrift SemiBold</vt:lpstr>
      <vt:lpstr>Century Gothic</vt:lpstr>
      <vt:lpstr>Mesh</vt:lpstr>
      <vt:lpstr>EMPLOYEE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REQUIREMENTS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</dc:creator>
  <cp:lastModifiedBy>acer</cp:lastModifiedBy>
  <cp:revision>30</cp:revision>
  <dcterms:created xsi:type="dcterms:W3CDTF">2018-07-24T02:47:56Z</dcterms:created>
  <dcterms:modified xsi:type="dcterms:W3CDTF">2018-10-31T03:32:52Z</dcterms:modified>
</cp:coreProperties>
</file>