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f755f22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f755f22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f755f220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f755f220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f755f220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f755f22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55f22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55f22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f755f22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f755f22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f755f220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f755f22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79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000"/>
              <a:t>Smart Home not People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056900" y="4469100"/>
            <a:ext cx="70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made by: Alessandro Cacciabue, Daniele Obrelli, Cosimo Tobia Zaffino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Improve our home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02575"/>
            <a:ext cx="4260300" cy="1135800"/>
          </a:xfrm>
          <a:prstGeom prst="rect">
            <a:avLst/>
          </a:prstGeom>
        </p:spPr>
        <p:txBody>
          <a:bodyPr anchorCtr="0" anchor="t" bIns="91425" lIns="91425" spcFirstLastPara="1" rIns="12147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/>
              <a:t>Our system is designed to handle some aspects of our daily life in our home and hopefully improve them.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525" y="624750"/>
            <a:ext cx="3771950" cy="318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24200"/>
            <a:ext cx="4128124" cy="247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250" y="3811949"/>
            <a:ext cx="2074500" cy="10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Basic Working Scheme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789700"/>
            <a:ext cx="857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Different interactions with our home functionality thanks to different sensors.</a:t>
            </a:r>
            <a:endParaRPr sz="16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475" y="1220800"/>
            <a:ext cx="5177062" cy="37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925" y="2123973"/>
            <a:ext cx="3975075" cy="261442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Software Architecture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194463" y="4738400"/>
            <a:ext cx="511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Example of communication with I2C from NodeMCU to Arduino</a:t>
            </a:r>
            <a:endParaRPr sz="1000"/>
          </a:p>
        </p:txBody>
      </p:sp>
      <p:sp>
        <p:nvSpPr>
          <p:cNvPr id="79" name="Google Shape;79;p16"/>
          <p:cNvSpPr txBox="1"/>
          <p:nvPr/>
        </p:nvSpPr>
        <p:spPr>
          <a:xfrm>
            <a:off x="7870150" y="1898575"/>
            <a:ext cx="181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NodeMCU.ino</a:t>
            </a:r>
            <a:endParaRPr sz="1000"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922850"/>
            <a:ext cx="84294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</a:rPr>
              <a:t>In our system we use a I2C communication between the two microcontroller that we are using: Arduino and NodeMCU.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235113" y="3847625"/>
            <a:ext cx="226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I2C scheme example</a:t>
            </a:r>
            <a:endParaRPr sz="10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75" y="1637625"/>
            <a:ext cx="4243676" cy="34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11700" y="980925"/>
            <a:ext cx="8356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During the creation of our project we encountered various problem, big and small; so we had to debug along the project making.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Also, after every milestone that we achieved, like the correct configuration of a sensor, we would proceed to test the software.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Debug and Testing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675" y="2253725"/>
            <a:ext cx="3479075" cy="28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11700" y="2827350"/>
            <a:ext cx="466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One of </a:t>
            </a:r>
            <a:r>
              <a:rPr lang="it" sz="1600"/>
              <a:t>the</a:t>
            </a:r>
            <a:r>
              <a:rPr lang="it" sz="1600"/>
              <a:t> </a:t>
            </a:r>
            <a:r>
              <a:rPr lang="it" sz="1600"/>
              <a:t>problem</a:t>
            </a:r>
            <a:r>
              <a:rPr lang="it" sz="1600"/>
              <a:t> we encountered was with the Ultrasonic Sensor, HC-SR04. 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We realised that it was </a:t>
            </a:r>
            <a:r>
              <a:rPr lang="it" sz="1600"/>
              <a:t>receiving random noises caused by the small size of the box where we built our system. These noises activated the sensor even if it didn’t have to.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 That All?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2062300"/>
            <a:ext cx="455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The most important aspect to upgrade is the security of our project.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947025"/>
            <a:ext cx="841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We can clearly say that our project is still in its early stages and sure there are some aspects that we can improve and also some features we can add. 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11700" y="3329975"/>
            <a:ext cx="4553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</a:rPr>
              <a:t>Sure we can add new feature to our system: one of the main functionality we can add is a vocal assistant or a voice recognizer to give </a:t>
            </a:r>
            <a:r>
              <a:rPr lang="it" sz="1600">
                <a:solidFill>
                  <a:schemeClr val="dk1"/>
                </a:solidFill>
              </a:rPr>
              <a:t>commands and interact with our home more easily.</a:t>
            </a:r>
            <a:r>
              <a:rPr lang="it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313" y="1747250"/>
            <a:ext cx="2871187" cy="13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375" y="3330775"/>
            <a:ext cx="2089073" cy="15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