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3" r:id="rId2"/>
    <p:sldMasterId id="2147483745" r:id="rId3"/>
  </p:sldMasterIdLst>
  <p:notesMasterIdLst>
    <p:notesMasterId r:id="rId20"/>
  </p:notesMasterIdLst>
  <p:sldIdLst>
    <p:sldId id="256" r:id="rId4"/>
    <p:sldId id="257" r:id="rId5"/>
    <p:sldId id="258" r:id="rId6"/>
    <p:sldId id="308" r:id="rId7"/>
    <p:sldId id="310" r:id="rId8"/>
    <p:sldId id="309" r:id="rId9"/>
    <p:sldId id="311" r:id="rId10"/>
    <p:sldId id="312" r:id="rId11"/>
    <p:sldId id="317" r:id="rId12"/>
    <p:sldId id="321" r:id="rId13"/>
    <p:sldId id="319" r:id="rId14"/>
    <p:sldId id="320" r:id="rId15"/>
    <p:sldId id="313" r:id="rId16"/>
    <p:sldId id="314" r:id="rId17"/>
    <p:sldId id="315" r:id="rId18"/>
    <p:sldId id="31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AA741-F362-4AC1-B7FE-5B774E5B1E3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C262-71D1-4F54-A1E5-3D5CCEDF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C262-71D1-4F54-A1E5-3D5CCEDFA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4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1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6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BDCA-F338-466C-ABC0-7257B6DF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C8B7B-DBD2-4D50-9625-396A6B03E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9363-7E32-4893-B5DF-1103B0C6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7B92-F9E0-4EA5-87DC-8F2DD377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748D-7833-4B1E-82AC-6A3F4C7F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F204-1C4A-4CDC-9076-48BFDB90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33B2-594C-4167-8639-0134E04D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F131-6063-43F0-B31E-1323249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1521-EAED-46E6-8B74-CDCBFE0D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6C29-9046-4E8F-BD61-13034DF6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F9B3E-D00B-4893-81AE-A1733D77D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8693B-E811-4D69-980F-5C34D369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2F47-531D-4E67-975C-34EE47D3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7B18-56B9-4049-8DFF-E8AD1CF2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6812-3640-4478-9E50-FA3305E2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14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37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8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1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3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AC1A-8847-4D3E-8093-C1C3E383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4085-0149-4013-AF78-5375D079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9967-093A-47A9-A42D-E47F3892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69AE-7D5D-43A6-ADC4-B6A0884A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4C68-56F6-4897-BAEC-03FC11BD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7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27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68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8400" y="2973837"/>
            <a:ext cx="6573600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18400" y="3605272"/>
            <a:ext cx="65736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86" y="4869161"/>
            <a:ext cx="1351860" cy="13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1267653"/>
            <a:ext cx="864096" cy="8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559757"/>
            <a:ext cx="589523" cy="5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23" y="2372267"/>
            <a:ext cx="480053" cy="4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487488" y="1700810"/>
            <a:ext cx="3447541" cy="3456381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59" y="4771745"/>
            <a:ext cx="1967541" cy="21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69139" y="-68703"/>
            <a:ext cx="1173107" cy="12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30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30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88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34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46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673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7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D6AD-9EE9-473A-BA9A-E14C031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5E8D2-D0A1-4A14-836D-646DE123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58E-5CD8-4134-8446-79792E46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421A-D12B-4936-90F2-86BDC06B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A5F2-3FD7-4032-B773-4498DCF1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527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2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3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4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340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2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B99C-5910-42D0-A3F9-2A7AADF6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6607-76E9-4350-A29D-FA6CE958C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6F5C3-83B6-4989-92D7-24F586F0F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10B8-0A8C-48EB-A9ED-FC5B8C74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CC5E-F73C-4DE1-B7BD-9EC4A14F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AF88C-466F-47A7-842D-7EE3691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0E4C-5CDA-4E11-8C72-6E2307D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3550-20F2-4345-A305-E3363206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6371C-D720-4EDA-95AB-1540D2C00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1B64-0CEE-4787-952B-DC79691C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E8523-BF0C-42C3-B7AA-BA1BAB737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88FDB-F6D3-455A-A8A0-B4752EC8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0DC85-F393-489E-AD93-B62A7966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78D73-D692-45AA-BC3C-26F81C8A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7441-A2DD-47FD-8DD8-E415AFD9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223BC-0126-4FE1-B49F-01E52C6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19B4C-3359-4605-9B77-4B1F963C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B608-E5E2-4C8A-ABE6-FE348E87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1B85A-40BA-4B0C-A089-CBA29D31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9E615-5930-4AE7-AC97-1463BE73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3B07-478F-4210-9BEB-20A6013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F494-B2E5-46DE-806D-29705C3B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85E6-3152-4CD7-9DA1-F8690900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EA9A9-5956-482A-9302-ADD9954A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8239F-48B0-4D6D-89C5-A4EF4C8F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A256B-7B17-4ED3-A022-4A276A0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1D97-DC0C-46B3-9A8C-A58FF787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21DD-8A27-400D-BC82-2E90F5B2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5BD79-F069-40D5-A51B-3076A6B45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76FEA-D429-4CBE-91E7-27AE3D86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2827D-4C72-4178-8A8F-2BAF480C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2A-B633-4FF3-9FA2-35DAB29F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BB09-278C-4ABD-996B-182FBEDF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3A161-0907-40F8-895B-F2BF71D6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5170-C83C-4F4E-A93D-DCF017BE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47BA-8D6A-498E-A2C1-69782DF9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7292-DB5B-4FBD-8EE2-BA5E1E2E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9CFB-3F3C-4216-9D84-E26873EB9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2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57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306E-82EB-4B6E-A7DD-E154BE9178B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165E75-2644-4113-8B52-C766D320F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9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02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987B-8ACB-4EA4-BF7D-EE35C0C1550A}"/>
              </a:ext>
            </a:extLst>
          </p:cNvPr>
          <p:cNvSpPr/>
          <p:nvPr/>
        </p:nvSpPr>
        <p:spPr>
          <a:xfrm>
            <a:off x="-3275" y="640080"/>
            <a:ext cx="463171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4400" b="0" kern="1200" cap="all" spc="200" baseline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C590DE9-D038-4E12-B50C-A9BEAD4511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33" y="241040"/>
            <a:ext cx="4579620" cy="153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570D6-A9E9-4416-8DD5-A6318667E3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0" y="2539118"/>
            <a:ext cx="5010785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9F7135-B888-41BC-ACF7-90E842F38713}"/>
              </a:ext>
            </a:extLst>
          </p:cNvPr>
          <p:cNvSpPr/>
          <p:nvPr/>
        </p:nvSpPr>
        <p:spPr>
          <a:xfrm>
            <a:off x="7296606" y="1522992"/>
            <a:ext cx="1976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endParaRPr lang="en-US" sz="2000" cap="none" spc="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2915D-05BB-4D3A-ACCA-39BA3084AD1C}"/>
              </a:ext>
            </a:extLst>
          </p:cNvPr>
          <p:cNvSpPr/>
          <p:nvPr/>
        </p:nvSpPr>
        <p:spPr>
          <a:xfrm>
            <a:off x="6692150" y="6416905"/>
            <a:ext cx="31857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762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987B-8ACB-4EA4-BF7D-EE35C0C1550A}"/>
              </a:ext>
            </a:extLst>
          </p:cNvPr>
          <p:cNvSpPr/>
          <p:nvPr/>
        </p:nvSpPr>
        <p:spPr>
          <a:xfrm>
            <a:off x="135467" y="640080"/>
            <a:ext cx="3879437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endParaRPr lang="en-US" sz="4400" b="0" kern="1200" cap="all" spc="200" baseline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18B854-A775-4D03-ACD4-B2F1A793C9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6403" y="640080"/>
            <a:ext cx="4714098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69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987B-8ACB-4EA4-BF7D-EE35C0C1550A}"/>
              </a:ext>
            </a:extLst>
          </p:cNvPr>
          <p:cNvSpPr/>
          <p:nvPr/>
        </p:nvSpPr>
        <p:spPr>
          <a:xfrm>
            <a:off x="135467" y="640080"/>
            <a:ext cx="3879437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  <a:spcAft>
                <a:spcPts val="600"/>
              </a:spcAft>
            </a:pPr>
            <a:r>
              <a:rPr lang="en-US" sz="42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42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42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42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2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2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endParaRPr lang="en-US" sz="4200" b="0" kern="1200" cap="all" spc="200" baseline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01024B-837E-4D19-AE7A-992B8C72AF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71" y="340607"/>
            <a:ext cx="7906162" cy="6229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7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373917C-687B-CF46-8D40-5572161E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8948" y="1665297"/>
            <a:ext cx="7152117" cy="298381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Demo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5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373917C-687B-CF46-8D40-5572161E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8948" y="1665297"/>
            <a:ext cx="7152117" cy="298381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4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63331-F0E8-47D1-81F4-DD5BF92E003C}"/>
              </a:ext>
            </a:extLst>
          </p:cNvPr>
          <p:cNvSpPr/>
          <p:nvPr/>
        </p:nvSpPr>
        <p:spPr>
          <a:xfrm>
            <a:off x="282964" y="113299"/>
            <a:ext cx="5487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DCD27-2927-49A0-90E2-93DDA0FAD9E5}"/>
              </a:ext>
            </a:extLst>
          </p:cNvPr>
          <p:cNvSpPr/>
          <p:nvPr/>
        </p:nvSpPr>
        <p:spPr>
          <a:xfrm>
            <a:off x="1045126" y="1618611"/>
            <a:ext cx="983884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website,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63331-F0E8-47D1-81F4-DD5BF92E003C}"/>
              </a:ext>
            </a:extLst>
          </p:cNvPr>
          <p:cNvSpPr/>
          <p:nvPr/>
        </p:nvSpPr>
        <p:spPr>
          <a:xfrm>
            <a:off x="282964" y="113299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DCD27-2927-49A0-90E2-93DDA0FAD9E5}"/>
              </a:ext>
            </a:extLst>
          </p:cNvPr>
          <p:cNvSpPr/>
          <p:nvPr/>
        </p:nvSpPr>
        <p:spPr>
          <a:xfrm>
            <a:off x="1045126" y="1618611"/>
            <a:ext cx="988283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FBB09E-F363-425E-9F80-1C628A5142C4}"/>
              </a:ext>
            </a:extLst>
          </p:cNvPr>
          <p:cNvSpPr/>
          <p:nvPr/>
        </p:nvSpPr>
        <p:spPr>
          <a:xfrm>
            <a:off x="4094486" y="1092353"/>
            <a:ext cx="40030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8D12A-E422-4ED8-A126-2202FEC703B4}"/>
              </a:ext>
            </a:extLst>
          </p:cNvPr>
          <p:cNvSpPr/>
          <p:nvPr/>
        </p:nvSpPr>
        <p:spPr>
          <a:xfrm>
            <a:off x="478531" y="2320789"/>
            <a:ext cx="11234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Soulatte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6F19B1-A762-4320-9FDE-3CED189D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60132"/>
              </p:ext>
            </p:extLst>
          </p:nvPr>
        </p:nvGraphicFramePr>
        <p:xfrm>
          <a:off x="3066473" y="3985490"/>
          <a:ext cx="6059054" cy="222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27">
                  <a:extLst>
                    <a:ext uri="{9D8B030D-6E8A-4147-A177-3AD203B41FA5}">
                      <a16:colId xmlns:a16="http://schemas.microsoft.com/office/drawing/2014/main" val="3659493205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91115929"/>
                    </a:ext>
                  </a:extLst>
                </a:gridCol>
              </a:tblGrid>
              <a:tr h="44426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Hiếu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Cường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9783"/>
                  </a:ext>
                </a:extLst>
              </a:tr>
              <a:tr h="44426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Tùng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78188"/>
                  </a:ext>
                </a:extLst>
              </a:tr>
              <a:tr h="44426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171210160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621335"/>
                  </a:ext>
                </a:extLst>
              </a:tr>
              <a:tr h="444269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CNTT1 K58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948084"/>
                  </a:ext>
                </a:extLst>
              </a:tr>
              <a:tr h="44426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816918"/>
                  </a:ext>
                </a:extLst>
              </a:tr>
            </a:tbl>
          </a:graphicData>
        </a:graphic>
      </p:graphicFrame>
      <p:sp>
        <p:nvSpPr>
          <p:cNvPr id="7" name="Google Shape;162;p38">
            <a:extLst>
              <a:ext uri="{FF2B5EF4-FFF2-40B4-BE49-F238E27FC236}">
                <a16:creationId xmlns:a16="http://schemas.microsoft.com/office/drawing/2014/main" id="{A75D64A5-ABC4-415F-9E82-A026337861B3}"/>
              </a:ext>
            </a:extLst>
          </p:cNvPr>
          <p:cNvSpPr txBox="1">
            <a:spLocks/>
          </p:cNvSpPr>
          <p:nvPr/>
        </p:nvSpPr>
        <p:spPr>
          <a:xfrm>
            <a:off x="2756502" y="319559"/>
            <a:ext cx="6678989" cy="772793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vi-VN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GIAO THÔNG VẬN TẢI</a:t>
            </a:r>
            <a:br>
              <a:rPr lang="en-US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 </a:t>
            </a:r>
            <a:endParaRPr lang="vi-VN" sz="1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BEE697-A5E3-47A8-BF60-BDCA76C5FAD7}"/>
              </a:ext>
            </a:extLst>
          </p:cNvPr>
          <p:cNvGrpSpPr/>
          <p:nvPr/>
        </p:nvGrpSpPr>
        <p:grpSpPr>
          <a:xfrm>
            <a:off x="5606959" y="1877858"/>
            <a:ext cx="4148090" cy="1068346"/>
            <a:chOff x="1208088" y="2171700"/>
            <a:chExt cx="9775826" cy="2517776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ADDA258-98C6-4115-86E2-5D4F8C13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2376488"/>
              <a:ext cx="9775825" cy="2312988"/>
            </a:xfrm>
            <a:custGeom>
              <a:avLst/>
              <a:gdLst>
                <a:gd name="T0" fmla="*/ 307 w 2604"/>
                <a:gd name="T1" fmla="*/ 0 h 614"/>
                <a:gd name="T2" fmla="*/ 0 w 2604"/>
                <a:gd name="T3" fmla="*/ 307 h 614"/>
                <a:gd name="T4" fmla="*/ 175 w 2604"/>
                <a:gd name="T5" fmla="*/ 584 h 614"/>
                <a:gd name="T6" fmla="*/ 307 w 2604"/>
                <a:gd name="T7" fmla="*/ 614 h 614"/>
                <a:gd name="T8" fmla="*/ 307 w 2604"/>
                <a:gd name="T9" fmla="*/ 614 h 614"/>
                <a:gd name="T10" fmla="*/ 322 w 2604"/>
                <a:gd name="T11" fmla="*/ 613 h 614"/>
                <a:gd name="T12" fmla="*/ 327 w 2604"/>
                <a:gd name="T13" fmla="*/ 613 h 614"/>
                <a:gd name="T14" fmla="*/ 337 w 2604"/>
                <a:gd name="T15" fmla="*/ 612 h 614"/>
                <a:gd name="T16" fmla="*/ 342 w 2604"/>
                <a:gd name="T17" fmla="*/ 611 h 614"/>
                <a:gd name="T18" fmla="*/ 352 w 2604"/>
                <a:gd name="T19" fmla="*/ 610 h 614"/>
                <a:gd name="T20" fmla="*/ 358 w 2604"/>
                <a:gd name="T21" fmla="*/ 609 h 614"/>
                <a:gd name="T22" fmla="*/ 366 w 2604"/>
                <a:gd name="T23" fmla="*/ 608 h 614"/>
                <a:gd name="T24" fmla="*/ 372 w 2604"/>
                <a:gd name="T25" fmla="*/ 607 h 614"/>
                <a:gd name="T26" fmla="*/ 380 w 2604"/>
                <a:gd name="T27" fmla="*/ 605 h 614"/>
                <a:gd name="T28" fmla="*/ 387 w 2604"/>
                <a:gd name="T29" fmla="*/ 603 h 614"/>
                <a:gd name="T30" fmla="*/ 393 w 2604"/>
                <a:gd name="T31" fmla="*/ 601 h 614"/>
                <a:gd name="T32" fmla="*/ 401 w 2604"/>
                <a:gd name="T33" fmla="*/ 599 h 614"/>
                <a:gd name="T34" fmla="*/ 406 w 2604"/>
                <a:gd name="T35" fmla="*/ 597 h 614"/>
                <a:gd name="T36" fmla="*/ 415 w 2604"/>
                <a:gd name="T37" fmla="*/ 594 h 614"/>
                <a:gd name="T38" fmla="*/ 415 w 2604"/>
                <a:gd name="T39" fmla="*/ 594 h 614"/>
                <a:gd name="T40" fmla="*/ 415 w 2604"/>
                <a:gd name="T41" fmla="*/ 594 h 614"/>
                <a:gd name="T42" fmla="*/ 528 w 2604"/>
                <a:gd name="T43" fmla="*/ 519 h 614"/>
                <a:gd name="T44" fmla="*/ 528 w 2604"/>
                <a:gd name="T45" fmla="*/ 519 h 614"/>
                <a:gd name="T46" fmla="*/ 530 w 2604"/>
                <a:gd name="T47" fmla="*/ 517 h 614"/>
                <a:gd name="T48" fmla="*/ 532 w 2604"/>
                <a:gd name="T49" fmla="*/ 515 h 614"/>
                <a:gd name="T50" fmla="*/ 536 w 2604"/>
                <a:gd name="T51" fmla="*/ 511 h 614"/>
                <a:gd name="T52" fmla="*/ 536 w 2604"/>
                <a:gd name="T53" fmla="*/ 511 h 614"/>
                <a:gd name="T54" fmla="*/ 538 w 2604"/>
                <a:gd name="T55" fmla="*/ 508 h 614"/>
                <a:gd name="T56" fmla="*/ 543 w 2604"/>
                <a:gd name="T57" fmla="*/ 503 h 614"/>
                <a:gd name="T58" fmla="*/ 543 w 2604"/>
                <a:gd name="T59" fmla="*/ 503 h 614"/>
                <a:gd name="T60" fmla="*/ 543 w 2604"/>
                <a:gd name="T61" fmla="*/ 502 h 614"/>
                <a:gd name="T62" fmla="*/ 545 w 2604"/>
                <a:gd name="T63" fmla="*/ 501 h 614"/>
                <a:gd name="T64" fmla="*/ 546 w 2604"/>
                <a:gd name="T65" fmla="*/ 499 h 614"/>
                <a:gd name="T66" fmla="*/ 552 w 2604"/>
                <a:gd name="T67" fmla="*/ 492 h 614"/>
                <a:gd name="T68" fmla="*/ 553 w 2604"/>
                <a:gd name="T69" fmla="*/ 490 h 614"/>
                <a:gd name="T70" fmla="*/ 798 w 2604"/>
                <a:gd name="T71" fmla="*/ 614 h 614"/>
                <a:gd name="T72" fmla="*/ 2506 w 2604"/>
                <a:gd name="T73" fmla="*/ 614 h 614"/>
                <a:gd name="T74" fmla="*/ 2544 w 2604"/>
                <a:gd name="T75" fmla="*/ 606 h 614"/>
                <a:gd name="T76" fmla="*/ 2545 w 2604"/>
                <a:gd name="T77" fmla="*/ 606 h 614"/>
                <a:gd name="T78" fmla="*/ 2549 w 2604"/>
                <a:gd name="T79" fmla="*/ 604 h 614"/>
                <a:gd name="T80" fmla="*/ 2575 w 2604"/>
                <a:gd name="T81" fmla="*/ 585 h 614"/>
                <a:gd name="T82" fmla="*/ 2576 w 2604"/>
                <a:gd name="T83" fmla="*/ 585 h 614"/>
                <a:gd name="T84" fmla="*/ 2604 w 2604"/>
                <a:gd name="T85" fmla="*/ 515 h 614"/>
                <a:gd name="T86" fmla="*/ 2604 w 2604"/>
                <a:gd name="T87" fmla="*/ 515 h 614"/>
                <a:gd name="T88" fmla="*/ 2604 w 2604"/>
                <a:gd name="T89" fmla="*/ 491 h 614"/>
                <a:gd name="T90" fmla="*/ 2604 w 2604"/>
                <a:gd name="T91" fmla="*/ 491 h 614"/>
                <a:gd name="T92" fmla="*/ 2562 w 2604"/>
                <a:gd name="T93" fmla="*/ 491 h 614"/>
                <a:gd name="T94" fmla="*/ 2562 w 2604"/>
                <a:gd name="T95" fmla="*/ 148 h 614"/>
                <a:gd name="T96" fmla="*/ 2461 w 2604"/>
                <a:gd name="T97" fmla="*/ 47 h 614"/>
                <a:gd name="T98" fmla="*/ 471 w 2604"/>
                <a:gd name="T99" fmla="*/ 47 h 614"/>
                <a:gd name="T100" fmla="*/ 307 w 2604"/>
                <a:gd name="T10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4" h="614">
                  <a:moveTo>
                    <a:pt x="307" y="0"/>
                  </a:moveTo>
                  <a:cubicBezTo>
                    <a:pt x="137" y="0"/>
                    <a:pt x="0" y="137"/>
                    <a:pt x="0" y="307"/>
                  </a:cubicBezTo>
                  <a:cubicBezTo>
                    <a:pt x="0" y="429"/>
                    <a:pt x="72" y="535"/>
                    <a:pt x="175" y="584"/>
                  </a:cubicBezTo>
                  <a:cubicBezTo>
                    <a:pt x="215" y="603"/>
                    <a:pt x="260" y="614"/>
                    <a:pt x="307" y="614"/>
                  </a:cubicBezTo>
                  <a:cubicBezTo>
                    <a:pt x="307" y="614"/>
                    <a:pt x="307" y="614"/>
                    <a:pt x="307" y="614"/>
                  </a:cubicBezTo>
                  <a:cubicBezTo>
                    <a:pt x="312" y="614"/>
                    <a:pt x="317" y="613"/>
                    <a:pt x="322" y="613"/>
                  </a:cubicBezTo>
                  <a:cubicBezTo>
                    <a:pt x="324" y="613"/>
                    <a:pt x="325" y="613"/>
                    <a:pt x="327" y="613"/>
                  </a:cubicBezTo>
                  <a:cubicBezTo>
                    <a:pt x="330" y="613"/>
                    <a:pt x="334" y="612"/>
                    <a:pt x="337" y="612"/>
                  </a:cubicBezTo>
                  <a:cubicBezTo>
                    <a:pt x="339" y="612"/>
                    <a:pt x="341" y="612"/>
                    <a:pt x="342" y="611"/>
                  </a:cubicBezTo>
                  <a:cubicBezTo>
                    <a:pt x="346" y="611"/>
                    <a:pt x="349" y="611"/>
                    <a:pt x="352" y="610"/>
                  </a:cubicBezTo>
                  <a:cubicBezTo>
                    <a:pt x="354" y="610"/>
                    <a:pt x="356" y="610"/>
                    <a:pt x="358" y="609"/>
                  </a:cubicBezTo>
                  <a:cubicBezTo>
                    <a:pt x="360" y="609"/>
                    <a:pt x="363" y="608"/>
                    <a:pt x="366" y="608"/>
                  </a:cubicBezTo>
                  <a:cubicBezTo>
                    <a:pt x="368" y="607"/>
                    <a:pt x="370" y="607"/>
                    <a:pt x="372" y="607"/>
                  </a:cubicBezTo>
                  <a:cubicBezTo>
                    <a:pt x="375" y="606"/>
                    <a:pt x="377" y="605"/>
                    <a:pt x="380" y="605"/>
                  </a:cubicBezTo>
                  <a:cubicBezTo>
                    <a:pt x="382" y="604"/>
                    <a:pt x="384" y="604"/>
                    <a:pt x="387" y="603"/>
                  </a:cubicBezTo>
                  <a:cubicBezTo>
                    <a:pt x="389" y="602"/>
                    <a:pt x="391" y="602"/>
                    <a:pt x="393" y="601"/>
                  </a:cubicBezTo>
                  <a:cubicBezTo>
                    <a:pt x="396" y="600"/>
                    <a:pt x="398" y="600"/>
                    <a:pt x="401" y="599"/>
                  </a:cubicBezTo>
                  <a:cubicBezTo>
                    <a:pt x="402" y="598"/>
                    <a:pt x="404" y="598"/>
                    <a:pt x="406" y="597"/>
                  </a:cubicBezTo>
                  <a:cubicBezTo>
                    <a:pt x="409" y="596"/>
                    <a:pt x="412" y="595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58" y="578"/>
                    <a:pt x="497" y="552"/>
                    <a:pt x="528" y="519"/>
                  </a:cubicBezTo>
                  <a:cubicBezTo>
                    <a:pt x="528" y="519"/>
                    <a:pt x="528" y="519"/>
                    <a:pt x="528" y="519"/>
                  </a:cubicBezTo>
                  <a:cubicBezTo>
                    <a:pt x="529" y="519"/>
                    <a:pt x="529" y="518"/>
                    <a:pt x="530" y="517"/>
                  </a:cubicBezTo>
                  <a:cubicBezTo>
                    <a:pt x="531" y="517"/>
                    <a:pt x="532" y="516"/>
                    <a:pt x="532" y="515"/>
                  </a:cubicBezTo>
                  <a:cubicBezTo>
                    <a:pt x="534" y="513"/>
                    <a:pt x="535" y="512"/>
                    <a:pt x="536" y="511"/>
                  </a:cubicBezTo>
                  <a:cubicBezTo>
                    <a:pt x="536" y="511"/>
                    <a:pt x="536" y="511"/>
                    <a:pt x="536" y="511"/>
                  </a:cubicBezTo>
                  <a:cubicBezTo>
                    <a:pt x="537" y="510"/>
                    <a:pt x="537" y="509"/>
                    <a:pt x="538" y="508"/>
                  </a:cubicBezTo>
                  <a:cubicBezTo>
                    <a:pt x="540" y="507"/>
                    <a:pt x="541" y="505"/>
                    <a:pt x="543" y="503"/>
                  </a:cubicBezTo>
                  <a:cubicBezTo>
                    <a:pt x="543" y="503"/>
                    <a:pt x="543" y="503"/>
                    <a:pt x="543" y="503"/>
                  </a:cubicBezTo>
                  <a:cubicBezTo>
                    <a:pt x="543" y="502"/>
                    <a:pt x="543" y="502"/>
                    <a:pt x="543" y="502"/>
                  </a:cubicBezTo>
                  <a:cubicBezTo>
                    <a:pt x="544" y="502"/>
                    <a:pt x="544" y="501"/>
                    <a:pt x="545" y="501"/>
                  </a:cubicBezTo>
                  <a:cubicBezTo>
                    <a:pt x="545" y="500"/>
                    <a:pt x="546" y="499"/>
                    <a:pt x="546" y="499"/>
                  </a:cubicBezTo>
                  <a:cubicBezTo>
                    <a:pt x="548" y="496"/>
                    <a:pt x="550" y="494"/>
                    <a:pt x="552" y="492"/>
                  </a:cubicBezTo>
                  <a:cubicBezTo>
                    <a:pt x="552" y="491"/>
                    <a:pt x="552" y="491"/>
                    <a:pt x="553" y="490"/>
                  </a:cubicBezTo>
                  <a:cubicBezTo>
                    <a:pt x="609" y="565"/>
                    <a:pt x="698" y="614"/>
                    <a:pt x="798" y="614"/>
                  </a:cubicBezTo>
                  <a:cubicBezTo>
                    <a:pt x="2506" y="614"/>
                    <a:pt x="2506" y="614"/>
                    <a:pt x="2506" y="614"/>
                  </a:cubicBezTo>
                  <a:cubicBezTo>
                    <a:pt x="2520" y="614"/>
                    <a:pt x="2533" y="611"/>
                    <a:pt x="2544" y="606"/>
                  </a:cubicBezTo>
                  <a:cubicBezTo>
                    <a:pt x="2545" y="606"/>
                    <a:pt x="2545" y="606"/>
                    <a:pt x="2545" y="606"/>
                  </a:cubicBezTo>
                  <a:cubicBezTo>
                    <a:pt x="2546" y="605"/>
                    <a:pt x="2547" y="604"/>
                    <a:pt x="2549" y="604"/>
                  </a:cubicBezTo>
                  <a:cubicBezTo>
                    <a:pt x="2559" y="599"/>
                    <a:pt x="2568" y="593"/>
                    <a:pt x="2575" y="585"/>
                  </a:cubicBezTo>
                  <a:cubicBezTo>
                    <a:pt x="2576" y="585"/>
                    <a:pt x="2576" y="585"/>
                    <a:pt x="2576" y="585"/>
                  </a:cubicBezTo>
                  <a:cubicBezTo>
                    <a:pt x="2593" y="567"/>
                    <a:pt x="2604" y="542"/>
                    <a:pt x="2604" y="515"/>
                  </a:cubicBezTo>
                  <a:cubicBezTo>
                    <a:pt x="2604" y="515"/>
                    <a:pt x="2604" y="515"/>
                    <a:pt x="2604" y="515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562" y="491"/>
                    <a:pt x="2562" y="491"/>
                    <a:pt x="2562" y="491"/>
                  </a:cubicBezTo>
                  <a:cubicBezTo>
                    <a:pt x="2562" y="148"/>
                    <a:pt x="2562" y="148"/>
                    <a:pt x="2562" y="148"/>
                  </a:cubicBezTo>
                  <a:cubicBezTo>
                    <a:pt x="2562" y="92"/>
                    <a:pt x="2517" y="47"/>
                    <a:pt x="2461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23" y="17"/>
                    <a:pt x="367" y="0"/>
                    <a:pt x="307" y="0"/>
                  </a:cubicBezTo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76B974CC-5F25-4628-ABDD-1E4E8AE4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2635250"/>
              <a:ext cx="1389063" cy="1390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7E175EE-9491-4D06-9F46-3A5A9DB76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2352675"/>
              <a:ext cx="7850188" cy="1816100"/>
            </a:xfrm>
            <a:custGeom>
              <a:avLst/>
              <a:gdLst>
                <a:gd name="T0" fmla="*/ 0 w 2091"/>
                <a:gd name="T1" fmla="*/ 0 h 482"/>
                <a:gd name="T2" fmla="*/ 143 w 2091"/>
                <a:gd name="T3" fmla="*/ 259 h 482"/>
                <a:gd name="T4" fmla="*/ 143 w 2091"/>
                <a:gd name="T5" fmla="*/ 262 h 482"/>
                <a:gd name="T6" fmla="*/ 327 w 2091"/>
                <a:gd name="T7" fmla="*/ 444 h 482"/>
                <a:gd name="T8" fmla="*/ 327 w 2091"/>
                <a:gd name="T9" fmla="*/ 482 h 482"/>
                <a:gd name="T10" fmla="*/ 2091 w 2091"/>
                <a:gd name="T11" fmla="*/ 482 h 482"/>
                <a:gd name="T12" fmla="*/ 2091 w 2091"/>
                <a:gd name="T13" fmla="*/ 100 h 482"/>
                <a:gd name="T14" fmla="*/ 1990 w 2091"/>
                <a:gd name="T15" fmla="*/ 0 h 482"/>
                <a:gd name="T16" fmla="*/ 0 w 2091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1" h="482">
                  <a:moveTo>
                    <a:pt x="0" y="0"/>
                  </a:moveTo>
                  <a:cubicBezTo>
                    <a:pt x="86" y="54"/>
                    <a:pt x="143" y="150"/>
                    <a:pt x="143" y="259"/>
                  </a:cubicBezTo>
                  <a:cubicBezTo>
                    <a:pt x="143" y="260"/>
                    <a:pt x="143" y="261"/>
                    <a:pt x="143" y="262"/>
                  </a:cubicBezTo>
                  <a:cubicBezTo>
                    <a:pt x="144" y="363"/>
                    <a:pt x="226" y="444"/>
                    <a:pt x="327" y="444"/>
                  </a:cubicBezTo>
                  <a:cubicBezTo>
                    <a:pt x="327" y="482"/>
                    <a:pt x="327" y="482"/>
                    <a:pt x="327" y="482"/>
                  </a:cubicBezTo>
                  <a:cubicBezTo>
                    <a:pt x="2091" y="482"/>
                    <a:pt x="2091" y="482"/>
                    <a:pt x="2091" y="482"/>
                  </a:cubicBezTo>
                  <a:cubicBezTo>
                    <a:pt x="2091" y="100"/>
                    <a:pt x="2091" y="100"/>
                    <a:pt x="2091" y="100"/>
                  </a:cubicBezTo>
                  <a:cubicBezTo>
                    <a:pt x="2091" y="45"/>
                    <a:pt x="2046" y="0"/>
                    <a:pt x="19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27E4403-F9E0-4367-9B80-82B95F4ABA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8088" y="2171700"/>
              <a:ext cx="2305050" cy="2314575"/>
            </a:xfrm>
            <a:custGeom>
              <a:avLst/>
              <a:gdLst>
                <a:gd name="T0" fmla="*/ 307 w 614"/>
                <a:gd name="T1" fmla="*/ 0 h 614"/>
                <a:gd name="T2" fmla="*/ 0 w 614"/>
                <a:gd name="T3" fmla="*/ 307 h 614"/>
                <a:gd name="T4" fmla="*/ 307 w 614"/>
                <a:gd name="T5" fmla="*/ 614 h 614"/>
                <a:gd name="T6" fmla="*/ 614 w 614"/>
                <a:gd name="T7" fmla="*/ 307 h 614"/>
                <a:gd name="T8" fmla="*/ 307 w 614"/>
                <a:gd name="T9" fmla="*/ 0 h 614"/>
                <a:gd name="T10" fmla="*/ 307 w 614"/>
                <a:gd name="T11" fmla="*/ 492 h 614"/>
                <a:gd name="T12" fmla="*/ 122 w 614"/>
                <a:gd name="T13" fmla="*/ 307 h 614"/>
                <a:gd name="T14" fmla="*/ 307 w 614"/>
                <a:gd name="T15" fmla="*/ 123 h 614"/>
                <a:gd name="T16" fmla="*/ 492 w 614"/>
                <a:gd name="T17" fmla="*/ 307 h 614"/>
                <a:gd name="T18" fmla="*/ 307 w 614"/>
                <a:gd name="T19" fmla="*/ 49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0"/>
                    <a:pt x="307" y="0"/>
                  </a:cubicBezTo>
                  <a:close/>
                  <a:moveTo>
                    <a:pt x="307" y="492"/>
                  </a:moveTo>
                  <a:cubicBezTo>
                    <a:pt x="205" y="492"/>
                    <a:pt x="122" y="409"/>
                    <a:pt x="122" y="307"/>
                  </a:cubicBezTo>
                  <a:cubicBezTo>
                    <a:pt x="122" y="205"/>
                    <a:pt x="205" y="123"/>
                    <a:pt x="307" y="123"/>
                  </a:cubicBezTo>
                  <a:cubicBezTo>
                    <a:pt x="409" y="123"/>
                    <a:pt x="492" y="205"/>
                    <a:pt x="492" y="307"/>
                  </a:cubicBezTo>
                  <a:cubicBezTo>
                    <a:pt x="492" y="409"/>
                    <a:pt x="409" y="492"/>
                    <a:pt x="307" y="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5F8DD02-130D-4C4A-B5F3-7F8AF92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8" y="3340100"/>
              <a:ext cx="323850" cy="792163"/>
            </a:xfrm>
            <a:custGeom>
              <a:avLst/>
              <a:gdLst>
                <a:gd name="T0" fmla="*/ 86 w 86"/>
                <a:gd name="T1" fmla="*/ 181 h 210"/>
                <a:gd name="T2" fmla="*/ 85 w 86"/>
                <a:gd name="T3" fmla="*/ 182 h 210"/>
                <a:gd name="T4" fmla="*/ 79 w 86"/>
                <a:gd name="T5" fmla="*/ 189 h 210"/>
                <a:gd name="T6" fmla="*/ 76 w 86"/>
                <a:gd name="T7" fmla="*/ 194 h 210"/>
                <a:gd name="T8" fmla="*/ 76 w 86"/>
                <a:gd name="T9" fmla="*/ 194 h 210"/>
                <a:gd name="T10" fmla="*/ 71 w 86"/>
                <a:gd name="T11" fmla="*/ 199 h 210"/>
                <a:gd name="T12" fmla="*/ 66 w 86"/>
                <a:gd name="T13" fmla="*/ 205 h 210"/>
                <a:gd name="T14" fmla="*/ 61 w 86"/>
                <a:gd name="T15" fmla="*/ 210 h 210"/>
                <a:gd name="T16" fmla="*/ 0 w 86"/>
                <a:gd name="T17" fmla="*/ 89 h 210"/>
                <a:gd name="T18" fmla="*/ 12 w 86"/>
                <a:gd name="T19" fmla="*/ 64 h 210"/>
                <a:gd name="T20" fmla="*/ 13 w 86"/>
                <a:gd name="T21" fmla="*/ 61 h 210"/>
                <a:gd name="T22" fmla="*/ 17 w 86"/>
                <a:gd name="T23" fmla="*/ 50 h 210"/>
                <a:gd name="T24" fmla="*/ 18 w 86"/>
                <a:gd name="T25" fmla="*/ 46 h 210"/>
                <a:gd name="T26" fmla="*/ 19 w 86"/>
                <a:gd name="T27" fmla="*/ 42 h 210"/>
                <a:gd name="T28" fmla="*/ 20 w 86"/>
                <a:gd name="T29" fmla="*/ 39 h 210"/>
                <a:gd name="T30" fmla="*/ 21 w 86"/>
                <a:gd name="T31" fmla="*/ 34 h 210"/>
                <a:gd name="T32" fmla="*/ 21 w 86"/>
                <a:gd name="T33" fmla="*/ 32 h 210"/>
                <a:gd name="T34" fmla="*/ 22 w 86"/>
                <a:gd name="T35" fmla="*/ 28 h 210"/>
                <a:gd name="T36" fmla="*/ 24 w 86"/>
                <a:gd name="T37" fmla="*/ 11 h 210"/>
                <a:gd name="T38" fmla="*/ 24 w 86"/>
                <a:gd name="T39" fmla="*/ 7 h 210"/>
                <a:gd name="T40" fmla="*/ 24 w 86"/>
                <a:gd name="T41" fmla="*/ 6 h 210"/>
                <a:gd name="T42" fmla="*/ 24 w 86"/>
                <a:gd name="T43" fmla="*/ 2 h 210"/>
                <a:gd name="T44" fmla="*/ 25 w 86"/>
                <a:gd name="T45" fmla="*/ 0 h 210"/>
                <a:gd name="T46" fmla="*/ 86 w 86"/>
                <a:gd name="T47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0">
                  <a:moveTo>
                    <a:pt x="86" y="181"/>
                  </a:moveTo>
                  <a:cubicBezTo>
                    <a:pt x="85" y="182"/>
                    <a:pt x="85" y="182"/>
                    <a:pt x="85" y="182"/>
                  </a:cubicBezTo>
                  <a:cubicBezTo>
                    <a:pt x="83" y="185"/>
                    <a:pt x="81" y="187"/>
                    <a:pt x="79" y="189"/>
                  </a:cubicBezTo>
                  <a:cubicBezTo>
                    <a:pt x="78" y="191"/>
                    <a:pt x="77" y="192"/>
                    <a:pt x="76" y="194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4" y="196"/>
                    <a:pt x="73" y="197"/>
                    <a:pt x="71" y="199"/>
                  </a:cubicBezTo>
                  <a:cubicBezTo>
                    <a:pt x="69" y="201"/>
                    <a:pt x="68" y="203"/>
                    <a:pt x="66" y="205"/>
                  </a:cubicBezTo>
                  <a:cubicBezTo>
                    <a:pt x="64" y="207"/>
                    <a:pt x="63" y="208"/>
                    <a:pt x="61" y="210"/>
                  </a:cubicBezTo>
                  <a:cubicBezTo>
                    <a:pt x="34" y="174"/>
                    <a:pt x="12" y="134"/>
                    <a:pt x="0" y="89"/>
                  </a:cubicBezTo>
                  <a:cubicBezTo>
                    <a:pt x="5" y="81"/>
                    <a:pt x="9" y="73"/>
                    <a:pt x="12" y="64"/>
                  </a:cubicBezTo>
                  <a:cubicBezTo>
                    <a:pt x="12" y="63"/>
                    <a:pt x="13" y="62"/>
                    <a:pt x="13" y="61"/>
                  </a:cubicBezTo>
                  <a:cubicBezTo>
                    <a:pt x="15" y="58"/>
                    <a:pt x="16" y="54"/>
                    <a:pt x="17" y="50"/>
                  </a:cubicBezTo>
                  <a:cubicBezTo>
                    <a:pt x="17" y="49"/>
                    <a:pt x="18" y="48"/>
                    <a:pt x="18" y="46"/>
                  </a:cubicBezTo>
                  <a:cubicBezTo>
                    <a:pt x="18" y="45"/>
                    <a:pt x="19" y="44"/>
                    <a:pt x="19" y="42"/>
                  </a:cubicBezTo>
                  <a:cubicBezTo>
                    <a:pt x="19" y="41"/>
                    <a:pt x="20" y="40"/>
                    <a:pt x="20" y="39"/>
                  </a:cubicBezTo>
                  <a:cubicBezTo>
                    <a:pt x="20" y="37"/>
                    <a:pt x="21" y="36"/>
                    <a:pt x="21" y="34"/>
                  </a:cubicBezTo>
                  <a:cubicBezTo>
                    <a:pt x="21" y="34"/>
                    <a:pt x="21" y="33"/>
                    <a:pt x="21" y="32"/>
                  </a:cubicBezTo>
                  <a:cubicBezTo>
                    <a:pt x="22" y="31"/>
                    <a:pt x="22" y="29"/>
                    <a:pt x="22" y="28"/>
                  </a:cubicBezTo>
                  <a:cubicBezTo>
                    <a:pt x="23" y="22"/>
                    <a:pt x="24" y="17"/>
                    <a:pt x="24" y="11"/>
                  </a:cubicBezTo>
                  <a:cubicBezTo>
                    <a:pt x="24" y="10"/>
                    <a:pt x="24" y="9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4"/>
                    <a:pt x="24" y="2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25" y="68"/>
                    <a:pt x="48" y="130"/>
                    <a:pt x="86" y="18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3114B8F5-5B53-4D38-8CF3-19F20166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351" y="3328988"/>
              <a:ext cx="7929563" cy="1157288"/>
            </a:xfrm>
            <a:custGeom>
              <a:avLst/>
              <a:gdLst>
                <a:gd name="T0" fmla="*/ 306 w 2112"/>
                <a:gd name="T1" fmla="*/ 185 h 307"/>
                <a:gd name="T2" fmla="*/ 306 w 2112"/>
                <a:gd name="T3" fmla="*/ 185 h 307"/>
                <a:gd name="T4" fmla="*/ 122 w 2112"/>
                <a:gd name="T5" fmla="*/ 0 h 307"/>
                <a:gd name="T6" fmla="*/ 0 w 2112"/>
                <a:gd name="T7" fmla="*/ 0 h 307"/>
                <a:gd name="T8" fmla="*/ 306 w 2112"/>
                <a:gd name="T9" fmla="*/ 307 h 307"/>
                <a:gd name="T10" fmla="*/ 2014 w 2112"/>
                <a:gd name="T11" fmla="*/ 307 h 307"/>
                <a:gd name="T12" fmla="*/ 2112 w 2112"/>
                <a:gd name="T13" fmla="*/ 209 h 307"/>
                <a:gd name="T14" fmla="*/ 2112 w 2112"/>
                <a:gd name="T15" fmla="*/ 185 h 307"/>
                <a:gd name="T16" fmla="*/ 306 w 2112"/>
                <a:gd name="T17" fmla="*/ 18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307">
                  <a:moveTo>
                    <a:pt x="306" y="185"/>
                  </a:moveTo>
                  <a:cubicBezTo>
                    <a:pt x="306" y="185"/>
                    <a:pt x="306" y="185"/>
                    <a:pt x="306" y="185"/>
                  </a:cubicBezTo>
                  <a:cubicBezTo>
                    <a:pt x="205" y="185"/>
                    <a:pt x="122" y="102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137" y="307"/>
                    <a:pt x="306" y="307"/>
                  </a:cubicBezTo>
                  <a:cubicBezTo>
                    <a:pt x="2014" y="307"/>
                    <a:pt x="2014" y="307"/>
                    <a:pt x="2014" y="307"/>
                  </a:cubicBezTo>
                  <a:cubicBezTo>
                    <a:pt x="2068" y="307"/>
                    <a:pt x="2112" y="263"/>
                    <a:pt x="2112" y="209"/>
                  </a:cubicBezTo>
                  <a:cubicBezTo>
                    <a:pt x="2112" y="185"/>
                    <a:pt x="2112" y="185"/>
                    <a:pt x="2112" y="185"/>
                  </a:cubicBezTo>
                  <a:lnTo>
                    <a:pt x="306" y="1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7ED13FC3-E1A7-4E29-8ED6-A2A1417E3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3332163"/>
              <a:ext cx="0" cy="34925"/>
            </a:xfrm>
            <a:custGeom>
              <a:avLst/>
              <a:gdLst>
                <a:gd name="T0" fmla="*/ 0 h 9"/>
                <a:gd name="T1" fmla="*/ 9 h 9"/>
                <a:gd name="T2" fmla="*/ 2 h 9"/>
                <a:gd name="T3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8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B95CA6C-62AE-4E67-836C-0ECF6D2A2983}"/>
              </a:ext>
            </a:extLst>
          </p:cNvPr>
          <p:cNvSpPr txBox="1">
            <a:spLocks/>
          </p:cNvSpPr>
          <p:nvPr/>
        </p:nvSpPr>
        <p:spPr>
          <a:xfrm>
            <a:off x="6843669" y="2199415"/>
            <a:ext cx="26527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33AF1-739F-4324-B213-CBDD2531E400}"/>
              </a:ext>
            </a:extLst>
          </p:cNvPr>
          <p:cNvGrpSpPr/>
          <p:nvPr/>
        </p:nvGrpSpPr>
        <p:grpSpPr>
          <a:xfrm flipH="1">
            <a:off x="2436951" y="3056372"/>
            <a:ext cx="4148090" cy="1068346"/>
            <a:chOff x="1208088" y="2171700"/>
            <a:chExt cx="9775826" cy="251777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F5928B4-B7AE-4FFD-88FC-18EA8B6AF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2376488"/>
              <a:ext cx="9775825" cy="2312988"/>
            </a:xfrm>
            <a:custGeom>
              <a:avLst/>
              <a:gdLst>
                <a:gd name="T0" fmla="*/ 307 w 2604"/>
                <a:gd name="T1" fmla="*/ 0 h 614"/>
                <a:gd name="T2" fmla="*/ 0 w 2604"/>
                <a:gd name="T3" fmla="*/ 307 h 614"/>
                <a:gd name="T4" fmla="*/ 175 w 2604"/>
                <a:gd name="T5" fmla="*/ 584 h 614"/>
                <a:gd name="T6" fmla="*/ 307 w 2604"/>
                <a:gd name="T7" fmla="*/ 614 h 614"/>
                <a:gd name="T8" fmla="*/ 307 w 2604"/>
                <a:gd name="T9" fmla="*/ 614 h 614"/>
                <a:gd name="T10" fmla="*/ 322 w 2604"/>
                <a:gd name="T11" fmla="*/ 613 h 614"/>
                <a:gd name="T12" fmla="*/ 327 w 2604"/>
                <a:gd name="T13" fmla="*/ 613 h 614"/>
                <a:gd name="T14" fmla="*/ 337 w 2604"/>
                <a:gd name="T15" fmla="*/ 612 h 614"/>
                <a:gd name="T16" fmla="*/ 342 w 2604"/>
                <a:gd name="T17" fmla="*/ 611 h 614"/>
                <a:gd name="T18" fmla="*/ 352 w 2604"/>
                <a:gd name="T19" fmla="*/ 610 h 614"/>
                <a:gd name="T20" fmla="*/ 358 w 2604"/>
                <a:gd name="T21" fmla="*/ 609 h 614"/>
                <a:gd name="T22" fmla="*/ 366 w 2604"/>
                <a:gd name="T23" fmla="*/ 608 h 614"/>
                <a:gd name="T24" fmla="*/ 372 w 2604"/>
                <a:gd name="T25" fmla="*/ 607 h 614"/>
                <a:gd name="T26" fmla="*/ 380 w 2604"/>
                <a:gd name="T27" fmla="*/ 605 h 614"/>
                <a:gd name="T28" fmla="*/ 387 w 2604"/>
                <a:gd name="T29" fmla="*/ 603 h 614"/>
                <a:gd name="T30" fmla="*/ 393 w 2604"/>
                <a:gd name="T31" fmla="*/ 601 h 614"/>
                <a:gd name="T32" fmla="*/ 401 w 2604"/>
                <a:gd name="T33" fmla="*/ 599 h 614"/>
                <a:gd name="T34" fmla="*/ 406 w 2604"/>
                <a:gd name="T35" fmla="*/ 597 h 614"/>
                <a:gd name="T36" fmla="*/ 415 w 2604"/>
                <a:gd name="T37" fmla="*/ 594 h 614"/>
                <a:gd name="T38" fmla="*/ 415 w 2604"/>
                <a:gd name="T39" fmla="*/ 594 h 614"/>
                <a:gd name="T40" fmla="*/ 415 w 2604"/>
                <a:gd name="T41" fmla="*/ 594 h 614"/>
                <a:gd name="T42" fmla="*/ 528 w 2604"/>
                <a:gd name="T43" fmla="*/ 519 h 614"/>
                <a:gd name="T44" fmla="*/ 528 w 2604"/>
                <a:gd name="T45" fmla="*/ 519 h 614"/>
                <a:gd name="T46" fmla="*/ 530 w 2604"/>
                <a:gd name="T47" fmla="*/ 517 h 614"/>
                <a:gd name="T48" fmla="*/ 532 w 2604"/>
                <a:gd name="T49" fmla="*/ 515 h 614"/>
                <a:gd name="T50" fmla="*/ 536 w 2604"/>
                <a:gd name="T51" fmla="*/ 511 h 614"/>
                <a:gd name="T52" fmla="*/ 536 w 2604"/>
                <a:gd name="T53" fmla="*/ 511 h 614"/>
                <a:gd name="T54" fmla="*/ 538 w 2604"/>
                <a:gd name="T55" fmla="*/ 508 h 614"/>
                <a:gd name="T56" fmla="*/ 543 w 2604"/>
                <a:gd name="T57" fmla="*/ 503 h 614"/>
                <a:gd name="T58" fmla="*/ 543 w 2604"/>
                <a:gd name="T59" fmla="*/ 503 h 614"/>
                <a:gd name="T60" fmla="*/ 543 w 2604"/>
                <a:gd name="T61" fmla="*/ 502 h 614"/>
                <a:gd name="T62" fmla="*/ 545 w 2604"/>
                <a:gd name="T63" fmla="*/ 501 h 614"/>
                <a:gd name="T64" fmla="*/ 546 w 2604"/>
                <a:gd name="T65" fmla="*/ 499 h 614"/>
                <a:gd name="T66" fmla="*/ 552 w 2604"/>
                <a:gd name="T67" fmla="*/ 492 h 614"/>
                <a:gd name="T68" fmla="*/ 553 w 2604"/>
                <a:gd name="T69" fmla="*/ 490 h 614"/>
                <a:gd name="T70" fmla="*/ 798 w 2604"/>
                <a:gd name="T71" fmla="*/ 614 h 614"/>
                <a:gd name="T72" fmla="*/ 2506 w 2604"/>
                <a:gd name="T73" fmla="*/ 614 h 614"/>
                <a:gd name="T74" fmla="*/ 2544 w 2604"/>
                <a:gd name="T75" fmla="*/ 606 h 614"/>
                <a:gd name="T76" fmla="*/ 2545 w 2604"/>
                <a:gd name="T77" fmla="*/ 606 h 614"/>
                <a:gd name="T78" fmla="*/ 2549 w 2604"/>
                <a:gd name="T79" fmla="*/ 604 h 614"/>
                <a:gd name="T80" fmla="*/ 2575 w 2604"/>
                <a:gd name="T81" fmla="*/ 585 h 614"/>
                <a:gd name="T82" fmla="*/ 2576 w 2604"/>
                <a:gd name="T83" fmla="*/ 585 h 614"/>
                <a:gd name="T84" fmla="*/ 2604 w 2604"/>
                <a:gd name="T85" fmla="*/ 515 h 614"/>
                <a:gd name="T86" fmla="*/ 2604 w 2604"/>
                <a:gd name="T87" fmla="*/ 515 h 614"/>
                <a:gd name="T88" fmla="*/ 2604 w 2604"/>
                <a:gd name="T89" fmla="*/ 491 h 614"/>
                <a:gd name="T90" fmla="*/ 2604 w 2604"/>
                <a:gd name="T91" fmla="*/ 491 h 614"/>
                <a:gd name="T92" fmla="*/ 2562 w 2604"/>
                <a:gd name="T93" fmla="*/ 491 h 614"/>
                <a:gd name="T94" fmla="*/ 2562 w 2604"/>
                <a:gd name="T95" fmla="*/ 148 h 614"/>
                <a:gd name="T96" fmla="*/ 2461 w 2604"/>
                <a:gd name="T97" fmla="*/ 47 h 614"/>
                <a:gd name="T98" fmla="*/ 471 w 2604"/>
                <a:gd name="T99" fmla="*/ 47 h 614"/>
                <a:gd name="T100" fmla="*/ 307 w 2604"/>
                <a:gd name="T10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4" h="614">
                  <a:moveTo>
                    <a:pt x="307" y="0"/>
                  </a:moveTo>
                  <a:cubicBezTo>
                    <a:pt x="137" y="0"/>
                    <a:pt x="0" y="137"/>
                    <a:pt x="0" y="307"/>
                  </a:cubicBezTo>
                  <a:cubicBezTo>
                    <a:pt x="0" y="429"/>
                    <a:pt x="72" y="535"/>
                    <a:pt x="175" y="584"/>
                  </a:cubicBezTo>
                  <a:cubicBezTo>
                    <a:pt x="215" y="603"/>
                    <a:pt x="260" y="614"/>
                    <a:pt x="307" y="614"/>
                  </a:cubicBezTo>
                  <a:cubicBezTo>
                    <a:pt x="307" y="614"/>
                    <a:pt x="307" y="614"/>
                    <a:pt x="307" y="614"/>
                  </a:cubicBezTo>
                  <a:cubicBezTo>
                    <a:pt x="312" y="614"/>
                    <a:pt x="317" y="613"/>
                    <a:pt x="322" y="613"/>
                  </a:cubicBezTo>
                  <a:cubicBezTo>
                    <a:pt x="324" y="613"/>
                    <a:pt x="325" y="613"/>
                    <a:pt x="327" y="613"/>
                  </a:cubicBezTo>
                  <a:cubicBezTo>
                    <a:pt x="330" y="613"/>
                    <a:pt x="334" y="612"/>
                    <a:pt x="337" y="612"/>
                  </a:cubicBezTo>
                  <a:cubicBezTo>
                    <a:pt x="339" y="612"/>
                    <a:pt x="341" y="612"/>
                    <a:pt x="342" y="611"/>
                  </a:cubicBezTo>
                  <a:cubicBezTo>
                    <a:pt x="346" y="611"/>
                    <a:pt x="349" y="611"/>
                    <a:pt x="352" y="610"/>
                  </a:cubicBezTo>
                  <a:cubicBezTo>
                    <a:pt x="354" y="610"/>
                    <a:pt x="356" y="610"/>
                    <a:pt x="358" y="609"/>
                  </a:cubicBezTo>
                  <a:cubicBezTo>
                    <a:pt x="360" y="609"/>
                    <a:pt x="363" y="608"/>
                    <a:pt x="366" y="608"/>
                  </a:cubicBezTo>
                  <a:cubicBezTo>
                    <a:pt x="368" y="607"/>
                    <a:pt x="370" y="607"/>
                    <a:pt x="372" y="607"/>
                  </a:cubicBezTo>
                  <a:cubicBezTo>
                    <a:pt x="375" y="606"/>
                    <a:pt x="377" y="605"/>
                    <a:pt x="380" y="605"/>
                  </a:cubicBezTo>
                  <a:cubicBezTo>
                    <a:pt x="382" y="604"/>
                    <a:pt x="384" y="604"/>
                    <a:pt x="387" y="603"/>
                  </a:cubicBezTo>
                  <a:cubicBezTo>
                    <a:pt x="389" y="602"/>
                    <a:pt x="391" y="602"/>
                    <a:pt x="393" y="601"/>
                  </a:cubicBezTo>
                  <a:cubicBezTo>
                    <a:pt x="396" y="600"/>
                    <a:pt x="398" y="600"/>
                    <a:pt x="401" y="599"/>
                  </a:cubicBezTo>
                  <a:cubicBezTo>
                    <a:pt x="402" y="598"/>
                    <a:pt x="404" y="598"/>
                    <a:pt x="406" y="597"/>
                  </a:cubicBezTo>
                  <a:cubicBezTo>
                    <a:pt x="409" y="596"/>
                    <a:pt x="412" y="595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58" y="578"/>
                    <a:pt x="497" y="552"/>
                    <a:pt x="528" y="519"/>
                  </a:cubicBezTo>
                  <a:cubicBezTo>
                    <a:pt x="528" y="519"/>
                    <a:pt x="528" y="519"/>
                    <a:pt x="528" y="519"/>
                  </a:cubicBezTo>
                  <a:cubicBezTo>
                    <a:pt x="529" y="519"/>
                    <a:pt x="529" y="518"/>
                    <a:pt x="530" y="517"/>
                  </a:cubicBezTo>
                  <a:cubicBezTo>
                    <a:pt x="531" y="517"/>
                    <a:pt x="532" y="516"/>
                    <a:pt x="532" y="515"/>
                  </a:cubicBezTo>
                  <a:cubicBezTo>
                    <a:pt x="534" y="513"/>
                    <a:pt x="535" y="512"/>
                    <a:pt x="536" y="511"/>
                  </a:cubicBezTo>
                  <a:cubicBezTo>
                    <a:pt x="536" y="511"/>
                    <a:pt x="536" y="511"/>
                    <a:pt x="536" y="511"/>
                  </a:cubicBezTo>
                  <a:cubicBezTo>
                    <a:pt x="537" y="510"/>
                    <a:pt x="537" y="509"/>
                    <a:pt x="538" y="508"/>
                  </a:cubicBezTo>
                  <a:cubicBezTo>
                    <a:pt x="540" y="507"/>
                    <a:pt x="541" y="505"/>
                    <a:pt x="543" y="503"/>
                  </a:cubicBezTo>
                  <a:cubicBezTo>
                    <a:pt x="543" y="503"/>
                    <a:pt x="543" y="503"/>
                    <a:pt x="543" y="503"/>
                  </a:cubicBezTo>
                  <a:cubicBezTo>
                    <a:pt x="543" y="502"/>
                    <a:pt x="543" y="502"/>
                    <a:pt x="543" y="502"/>
                  </a:cubicBezTo>
                  <a:cubicBezTo>
                    <a:pt x="544" y="502"/>
                    <a:pt x="544" y="501"/>
                    <a:pt x="545" y="501"/>
                  </a:cubicBezTo>
                  <a:cubicBezTo>
                    <a:pt x="545" y="500"/>
                    <a:pt x="546" y="499"/>
                    <a:pt x="546" y="499"/>
                  </a:cubicBezTo>
                  <a:cubicBezTo>
                    <a:pt x="548" y="496"/>
                    <a:pt x="550" y="494"/>
                    <a:pt x="552" y="492"/>
                  </a:cubicBezTo>
                  <a:cubicBezTo>
                    <a:pt x="552" y="491"/>
                    <a:pt x="552" y="491"/>
                    <a:pt x="553" y="490"/>
                  </a:cubicBezTo>
                  <a:cubicBezTo>
                    <a:pt x="609" y="565"/>
                    <a:pt x="698" y="614"/>
                    <a:pt x="798" y="614"/>
                  </a:cubicBezTo>
                  <a:cubicBezTo>
                    <a:pt x="2506" y="614"/>
                    <a:pt x="2506" y="614"/>
                    <a:pt x="2506" y="614"/>
                  </a:cubicBezTo>
                  <a:cubicBezTo>
                    <a:pt x="2520" y="614"/>
                    <a:pt x="2533" y="611"/>
                    <a:pt x="2544" y="606"/>
                  </a:cubicBezTo>
                  <a:cubicBezTo>
                    <a:pt x="2545" y="606"/>
                    <a:pt x="2545" y="606"/>
                    <a:pt x="2545" y="606"/>
                  </a:cubicBezTo>
                  <a:cubicBezTo>
                    <a:pt x="2546" y="605"/>
                    <a:pt x="2547" y="604"/>
                    <a:pt x="2549" y="604"/>
                  </a:cubicBezTo>
                  <a:cubicBezTo>
                    <a:pt x="2559" y="599"/>
                    <a:pt x="2568" y="593"/>
                    <a:pt x="2575" y="585"/>
                  </a:cubicBezTo>
                  <a:cubicBezTo>
                    <a:pt x="2576" y="585"/>
                    <a:pt x="2576" y="585"/>
                    <a:pt x="2576" y="585"/>
                  </a:cubicBezTo>
                  <a:cubicBezTo>
                    <a:pt x="2593" y="567"/>
                    <a:pt x="2604" y="542"/>
                    <a:pt x="2604" y="515"/>
                  </a:cubicBezTo>
                  <a:cubicBezTo>
                    <a:pt x="2604" y="515"/>
                    <a:pt x="2604" y="515"/>
                    <a:pt x="2604" y="515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562" y="491"/>
                    <a:pt x="2562" y="491"/>
                    <a:pt x="2562" y="491"/>
                  </a:cubicBezTo>
                  <a:cubicBezTo>
                    <a:pt x="2562" y="148"/>
                    <a:pt x="2562" y="148"/>
                    <a:pt x="2562" y="148"/>
                  </a:cubicBezTo>
                  <a:cubicBezTo>
                    <a:pt x="2562" y="92"/>
                    <a:pt x="2517" y="47"/>
                    <a:pt x="2461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23" y="17"/>
                    <a:pt x="367" y="0"/>
                    <a:pt x="307" y="0"/>
                  </a:cubicBezTo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B07D0F03-6569-40BE-AC37-407D4F46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2635250"/>
              <a:ext cx="1389063" cy="1390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B067DB5-A7C8-4E3E-9D1F-DAB1A3646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2352675"/>
              <a:ext cx="7850188" cy="1816100"/>
            </a:xfrm>
            <a:custGeom>
              <a:avLst/>
              <a:gdLst>
                <a:gd name="T0" fmla="*/ 0 w 2091"/>
                <a:gd name="T1" fmla="*/ 0 h 482"/>
                <a:gd name="T2" fmla="*/ 143 w 2091"/>
                <a:gd name="T3" fmla="*/ 259 h 482"/>
                <a:gd name="T4" fmla="*/ 143 w 2091"/>
                <a:gd name="T5" fmla="*/ 262 h 482"/>
                <a:gd name="T6" fmla="*/ 327 w 2091"/>
                <a:gd name="T7" fmla="*/ 444 h 482"/>
                <a:gd name="T8" fmla="*/ 327 w 2091"/>
                <a:gd name="T9" fmla="*/ 482 h 482"/>
                <a:gd name="T10" fmla="*/ 2091 w 2091"/>
                <a:gd name="T11" fmla="*/ 482 h 482"/>
                <a:gd name="T12" fmla="*/ 2091 w 2091"/>
                <a:gd name="T13" fmla="*/ 100 h 482"/>
                <a:gd name="T14" fmla="*/ 1990 w 2091"/>
                <a:gd name="T15" fmla="*/ 0 h 482"/>
                <a:gd name="T16" fmla="*/ 0 w 2091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1" h="482">
                  <a:moveTo>
                    <a:pt x="0" y="0"/>
                  </a:moveTo>
                  <a:cubicBezTo>
                    <a:pt x="86" y="54"/>
                    <a:pt x="143" y="150"/>
                    <a:pt x="143" y="259"/>
                  </a:cubicBezTo>
                  <a:cubicBezTo>
                    <a:pt x="143" y="260"/>
                    <a:pt x="143" y="261"/>
                    <a:pt x="143" y="262"/>
                  </a:cubicBezTo>
                  <a:cubicBezTo>
                    <a:pt x="144" y="363"/>
                    <a:pt x="226" y="444"/>
                    <a:pt x="327" y="444"/>
                  </a:cubicBezTo>
                  <a:cubicBezTo>
                    <a:pt x="327" y="482"/>
                    <a:pt x="327" y="482"/>
                    <a:pt x="327" y="482"/>
                  </a:cubicBezTo>
                  <a:cubicBezTo>
                    <a:pt x="2091" y="482"/>
                    <a:pt x="2091" y="482"/>
                    <a:pt x="2091" y="482"/>
                  </a:cubicBezTo>
                  <a:cubicBezTo>
                    <a:pt x="2091" y="100"/>
                    <a:pt x="2091" y="100"/>
                    <a:pt x="2091" y="100"/>
                  </a:cubicBezTo>
                  <a:cubicBezTo>
                    <a:pt x="2091" y="45"/>
                    <a:pt x="2046" y="0"/>
                    <a:pt x="19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A4605D5-235D-4A14-9B38-4535EC3FD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8088" y="2171700"/>
              <a:ext cx="2305050" cy="2314575"/>
            </a:xfrm>
            <a:custGeom>
              <a:avLst/>
              <a:gdLst>
                <a:gd name="T0" fmla="*/ 307 w 614"/>
                <a:gd name="T1" fmla="*/ 0 h 614"/>
                <a:gd name="T2" fmla="*/ 0 w 614"/>
                <a:gd name="T3" fmla="*/ 307 h 614"/>
                <a:gd name="T4" fmla="*/ 307 w 614"/>
                <a:gd name="T5" fmla="*/ 614 h 614"/>
                <a:gd name="T6" fmla="*/ 614 w 614"/>
                <a:gd name="T7" fmla="*/ 307 h 614"/>
                <a:gd name="T8" fmla="*/ 307 w 614"/>
                <a:gd name="T9" fmla="*/ 0 h 614"/>
                <a:gd name="T10" fmla="*/ 307 w 614"/>
                <a:gd name="T11" fmla="*/ 492 h 614"/>
                <a:gd name="T12" fmla="*/ 122 w 614"/>
                <a:gd name="T13" fmla="*/ 307 h 614"/>
                <a:gd name="T14" fmla="*/ 307 w 614"/>
                <a:gd name="T15" fmla="*/ 123 h 614"/>
                <a:gd name="T16" fmla="*/ 492 w 614"/>
                <a:gd name="T17" fmla="*/ 307 h 614"/>
                <a:gd name="T18" fmla="*/ 307 w 614"/>
                <a:gd name="T19" fmla="*/ 49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0"/>
                    <a:pt x="307" y="0"/>
                  </a:cubicBezTo>
                  <a:close/>
                  <a:moveTo>
                    <a:pt x="307" y="492"/>
                  </a:moveTo>
                  <a:cubicBezTo>
                    <a:pt x="205" y="492"/>
                    <a:pt x="122" y="409"/>
                    <a:pt x="122" y="307"/>
                  </a:cubicBezTo>
                  <a:cubicBezTo>
                    <a:pt x="122" y="205"/>
                    <a:pt x="205" y="123"/>
                    <a:pt x="307" y="123"/>
                  </a:cubicBezTo>
                  <a:cubicBezTo>
                    <a:pt x="409" y="123"/>
                    <a:pt x="492" y="205"/>
                    <a:pt x="492" y="307"/>
                  </a:cubicBezTo>
                  <a:cubicBezTo>
                    <a:pt x="492" y="409"/>
                    <a:pt x="409" y="492"/>
                    <a:pt x="307" y="4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400F675-0CC7-4F5C-BB3A-9357AD74C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8" y="3340100"/>
              <a:ext cx="323850" cy="792163"/>
            </a:xfrm>
            <a:custGeom>
              <a:avLst/>
              <a:gdLst>
                <a:gd name="T0" fmla="*/ 86 w 86"/>
                <a:gd name="T1" fmla="*/ 181 h 210"/>
                <a:gd name="T2" fmla="*/ 85 w 86"/>
                <a:gd name="T3" fmla="*/ 182 h 210"/>
                <a:gd name="T4" fmla="*/ 79 w 86"/>
                <a:gd name="T5" fmla="*/ 189 h 210"/>
                <a:gd name="T6" fmla="*/ 76 w 86"/>
                <a:gd name="T7" fmla="*/ 194 h 210"/>
                <a:gd name="T8" fmla="*/ 76 w 86"/>
                <a:gd name="T9" fmla="*/ 194 h 210"/>
                <a:gd name="T10" fmla="*/ 71 w 86"/>
                <a:gd name="T11" fmla="*/ 199 h 210"/>
                <a:gd name="T12" fmla="*/ 66 w 86"/>
                <a:gd name="T13" fmla="*/ 205 h 210"/>
                <a:gd name="T14" fmla="*/ 61 w 86"/>
                <a:gd name="T15" fmla="*/ 210 h 210"/>
                <a:gd name="T16" fmla="*/ 0 w 86"/>
                <a:gd name="T17" fmla="*/ 89 h 210"/>
                <a:gd name="T18" fmla="*/ 12 w 86"/>
                <a:gd name="T19" fmla="*/ 64 h 210"/>
                <a:gd name="T20" fmla="*/ 13 w 86"/>
                <a:gd name="T21" fmla="*/ 61 h 210"/>
                <a:gd name="T22" fmla="*/ 17 w 86"/>
                <a:gd name="T23" fmla="*/ 50 h 210"/>
                <a:gd name="T24" fmla="*/ 18 w 86"/>
                <a:gd name="T25" fmla="*/ 46 h 210"/>
                <a:gd name="T26" fmla="*/ 19 w 86"/>
                <a:gd name="T27" fmla="*/ 42 h 210"/>
                <a:gd name="T28" fmla="*/ 20 w 86"/>
                <a:gd name="T29" fmla="*/ 39 h 210"/>
                <a:gd name="T30" fmla="*/ 21 w 86"/>
                <a:gd name="T31" fmla="*/ 34 h 210"/>
                <a:gd name="T32" fmla="*/ 21 w 86"/>
                <a:gd name="T33" fmla="*/ 32 h 210"/>
                <a:gd name="T34" fmla="*/ 22 w 86"/>
                <a:gd name="T35" fmla="*/ 28 h 210"/>
                <a:gd name="T36" fmla="*/ 24 w 86"/>
                <a:gd name="T37" fmla="*/ 11 h 210"/>
                <a:gd name="T38" fmla="*/ 24 w 86"/>
                <a:gd name="T39" fmla="*/ 7 h 210"/>
                <a:gd name="T40" fmla="*/ 24 w 86"/>
                <a:gd name="T41" fmla="*/ 6 h 210"/>
                <a:gd name="T42" fmla="*/ 24 w 86"/>
                <a:gd name="T43" fmla="*/ 2 h 210"/>
                <a:gd name="T44" fmla="*/ 25 w 86"/>
                <a:gd name="T45" fmla="*/ 0 h 210"/>
                <a:gd name="T46" fmla="*/ 86 w 86"/>
                <a:gd name="T47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0">
                  <a:moveTo>
                    <a:pt x="86" y="181"/>
                  </a:moveTo>
                  <a:cubicBezTo>
                    <a:pt x="85" y="182"/>
                    <a:pt x="85" y="182"/>
                    <a:pt x="85" y="182"/>
                  </a:cubicBezTo>
                  <a:cubicBezTo>
                    <a:pt x="83" y="185"/>
                    <a:pt x="81" y="187"/>
                    <a:pt x="79" y="189"/>
                  </a:cubicBezTo>
                  <a:cubicBezTo>
                    <a:pt x="78" y="191"/>
                    <a:pt x="77" y="192"/>
                    <a:pt x="76" y="194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4" y="196"/>
                    <a:pt x="73" y="197"/>
                    <a:pt x="71" y="199"/>
                  </a:cubicBezTo>
                  <a:cubicBezTo>
                    <a:pt x="69" y="201"/>
                    <a:pt x="68" y="203"/>
                    <a:pt x="66" y="205"/>
                  </a:cubicBezTo>
                  <a:cubicBezTo>
                    <a:pt x="64" y="207"/>
                    <a:pt x="63" y="208"/>
                    <a:pt x="61" y="210"/>
                  </a:cubicBezTo>
                  <a:cubicBezTo>
                    <a:pt x="34" y="174"/>
                    <a:pt x="12" y="134"/>
                    <a:pt x="0" y="89"/>
                  </a:cubicBezTo>
                  <a:cubicBezTo>
                    <a:pt x="5" y="81"/>
                    <a:pt x="9" y="73"/>
                    <a:pt x="12" y="64"/>
                  </a:cubicBezTo>
                  <a:cubicBezTo>
                    <a:pt x="12" y="63"/>
                    <a:pt x="13" y="62"/>
                    <a:pt x="13" y="61"/>
                  </a:cubicBezTo>
                  <a:cubicBezTo>
                    <a:pt x="15" y="58"/>
                    <a:pt x="16" y="54"/>
                    <a:pt x="17" y="50"/>
                  </a:cubicBezTo>
                  <a:cubicBezTo>
                    <a:pt x="17" y="49"/>
                    <a:pt x="18" y="48"/>
                    <a:pt x="18" y="46"/>
                  </a:cubicBezTo>
                  <a:cubicBezTo>
                    <a:pt x="18" y="45"/>
                    <a:pt x="19" y="44"/>
                    <a:pt x="19" y="42"/>
                  </a:cubicBezTo>
                  <a:cubicBezTo>
                    <a:pt x="19" y="41"/>
                    <a:pt x="20" y="40"/>
                    <a:pt x="20" y="39"/>
                  </a:cubicBezTo>
                  <a:cubicBezTo>
                    <a:pt x="20" y="37"/>
                    <a:pt x="21" y="36"/>
                    <a:pt x="21" y="34"/>
                  </a:cubicBezTo>
                  <a:cubicBezTo>
                    <a:pt x="21" y="34"/>
                    <a:pt x="21" y="33"/>
                    <a:pt x="21" y="32"/>
                  </a:cubicBezTo>
                  <a:cubicBezTo>
                    <a:pt x="22" y="31"/>
                    <a:pt x="22" y="29"/>
                    <a:pt x="22" y="28"/>
                  </a:cubicBezTo>
                  <a:cubicBezTo>
                    <a:pt x="23" y="22"/>
                    <a:pt x="24" y="17"/>
                    <a:pt x="24" y="11"/>
                  </a:cubicBezTo>
                  <a:cubicBezTo>
                    <a:pt x="24" y="10"/>
                    <a:pt x="24" y="9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4"/>
                    <a:pt x="24" y="2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25" y="68"/>
                    <a:pt x="48" y="130"/>
                    <a:pt x="86" y="1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6159075-3F87-45FA-9812-5665C6CC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351" y="3328988"/>
              <a:ext cx="7929563" cy="1157288"/>
            </a:xfrm>
            <a:custGeom>
              <a:avLst/>
              <a:gdLst>
                <a:gd name="T0" fmla="*/ 306 w 2112"/>
                <a:gd name="T1" fmla="*/ 185 h 307"/>
                <a:gd name="T2" fmla="*/ 306 w 2112"/>
                <a:gd name="T3" fmla="*/ 185 h 307"/>
                <a:gd name="T4" fmla="*/ 122 w 2112"/>
                <a:gd name="T5" fmla="*/ 0 h 307"/>
                <a:gd name="T6" fmla="*/ 0 w 2112"/>
                <a:gd name="T7" fmla="*/ 0 h 307"/>
                <a:gd name="T8" fmla="*/ 306 w 2112"/>
                <a:gd name="T9" fmla="*/ 307 h 307"/>
                <a:gd name="T10" fmla="*/ 2014 w 2112"/>
                <a:gd name="T11" fmla="*/ 307 h 307"/>
                <a:gd name="T12" fmla="*/ 2112 w 2112"/>
                <a:gd name="T13" fmla="*/ 209 h 307"/>
                <a:gd name="T14" fmla="*/ 2112 w 2112"/>
                <a:gd name="T15" fmla="*/ 185 h 307"/>
                <a:gd name="T16" fmla="*/ 306 w 2112"/>
                <a:gd name="T17" fmla="*/ 18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307">
                  <a:moveTo>
                    <a:pt x="306" y="185"/>
                  </a:moveTo>
                  <a:cubicBezTo>
                    <a:pt x="306" y="185"/>
                    <a:pt x="306" y="185"/>
                    <a:pt x="306" y="185"/>
                  </a:cubicBezTo>
                  <a:cubicBezTo>
                    <a:pt x="205" y="185"/>
                    <a:pt x="122" y="102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137" y="307"/>
                    <a:pt x="306" y="307"/>
                  </a:cubicBezTo>
                  <a:cubicBezTo>
                    <a:pt x="2014" y="307"/>
                    <a:pt x="2014" y="307"/>
                    <a:pt x="2014" y="307"/>
                  </a:cubicBezTo>
                  <a:cubicBezTo>
                    <a:pt x="2068" y="307"/>
                    <a:pt x="2112" y="263"/>
                    <a:pt x="2112" y="209"/>
                  </a:cubicBezTo>
                  <a:cubicBezTo>
                    <a:pt x="2112" y="185"/>
                    <a:pt x="2112" y="185"/>
                    <a:pt x="2112" y="185"/>
                  </a:cubicBezTo>
                  <a:lnTo>
                    <a:pt x="306" y="1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E5315D8-1B78-4C81-8DA6-02F52A9DF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3332163"/>
              <a:ext cx="0" cy="34925"/>
            </a:xfrm>
            <a:custGeom>
              <a:avLst/>
              <a:gdLst>
                <a:gd name="T0" fmla="*/ 0 h 9"/>
                <a:gd name="T1" fmla="*/ 9 h 9"/>
                <a:gd name="T2" fmla="*/ 2 h 9"/>
                <a:gd name="T3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8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BCF6A500-F85B-46FE-8B5F-4F8E29F9BBF1}"/>
              </a:ext>
            </a:extLst>
          </p:cNvPr>
          <p:cNvSpPr txBox="1">
            <a:spLocks/>
          </p:cNvSpPr>
          <p:nvPr/>
        </p:nvSpPr>
        <p:spPr>
          <a:xfrm>
            <a:off x="2214785" y="3382676"/>
            <a:ext cx="32161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F02C94-6A8E-4EDA-82F1-E2C0C617F9B1}"/>
              </a:ext>
            </a:extLst>
          </p:cNvPr>
          <p:cNvGrpSpPr/>
          <p:nvPr/>
        </p:nvGrpSpPr>
        <p:grpSpPr>
          <a:xfrm>
            <a:off x="5606959" y="4234886"/>
            <a:ext cx="4148090" cy="1068346"/>
            <a:chOff x="1208088" y="2171700"/>
            <a:chExt cx="9775826" cy="251777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0757A73-AFB0-48AE-A42A-3DF390E94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2376488"/>
              <a:ext cx="9775825" cy="2312988"/>
            </a:xfrm>
            <a:custGeom>
              <a:avLst/>
              <a:gdLst>
                <a:gd name="T0" fmla="*/ 307 w 2604"/>
                <a:gd name="T1" fmla="*/ 0 h 614"/>
                <a:gd name="T2" fmla="*/ 0 w 2604"/>
                <a:gd name="T3" fmla="*/ 307 h 614"/>
                <a:gd name="T4" fmla="*/ 175 w 2604"/>
                <a:gd name="T5" fmla="*/ 584 h 614"/>
                <a:gd name="T6" fmla="*/ 307 w 2604"/>
                <a:gd name="T7" fmla="*/ 614 h 614"/>
                <a:gd name="T8" fmla="*/ 307 w 2604"/>
                <a:gd name="T9" fmla="*/ 614 h 614"/>
                <a:gd name="T10" fmla="*/ 322 w 2604"/>
                <a:gd name="T11" fmla="*/ 613 h 614"/>
                <a:gd name="T12" fmla="*/ 327 w 2604"/>
                <a:gd name="T13" fmla="*/ 613 h 614"/>
                <a:gd name="T14" fmla="*/ 337 w 2604"/>
                <a:gd name="T15" fmla="*/ 612 h 614"/>
                <a:gd name="T16" fmla="*/ 342 w 2604"/>
                <a:gd name="T17" fmla="*/ 611 h 614"/>
                <a:gd name="T18" fmla="*/ 352 w 2604"/>
                <a:gd name="T19" fmla="*/ 610 h 614"/>
                <a:gd name="T20" fmla="*/ 358 w 2604"/>
                <a:gd name="T21" fmla="*/ 609 h 614"/>
                <a:gd name="T22" fmla="*/ 366 w 2604"/>
                <a:gd name="T23" fmla="*/ 608 h 614"/>
                <a:gd name="T24" fmla="*/ 372 w 2604"/>
                <a:gd name="T25" fmla="*/ 607 h 614"/>
                <a:gd name="T26" fmla="*/ 380 w 2604"/>
                <a:gd name="T27" fmla="*/ 605 h 614"/>
                <a:gd name="T28" fmla="*/ 387 w 2604"/>
                <a:gd name="T29" fmla="*/ 603 h 614"/>
                <a:gd name="T30" fmla="*/ 393 w 2604"/>
                <a:gd name="T31" fmla="*/ 601 h 614"/>
                <a:gd name="T32" fmla="*/ 401 w 2604"/>
                <a:gd name="T33" fmla="*/ 599 h 614"/>
                <a:gd name="T34" fmla="*/ 406 w 2604"/>
                <a:gd name="T35" fmla="*/ 597 h 614"/>
                <a:gd name="T36" fmla="*/ 415 w 2604"/>
                <a:gd name="T37" fmla="*/ 594 h 614"/>
                <a:gd name="T38" fmla="*/ 415 w 2604"/>
                <a:gd name="T39" fmla="*/ 594 h 614"/>
                <a:gd name="T40" fmla="*/ 415 w 2604"/>
                <a:gd name="T41" fmla="*/ 594 h 614"/>
                <a:gd name="T42" fmla="*/ 528 w 2604"/>
                <a:gd name="T43" fmla="*/ 519 h 614"/>
                <a:gd name="T44" fmla="*/ 528 w 2604"/>
                <a:gd name="T45" fmla="*/ 519 h 614"/>
                <a:gd name="T46" fmla="*/ 530 w 2604"/>
                <a:gd name="T47" fmla="*/ 517 h 614"/>
                <a:gd name="T48" fmla="*/ 532 w 2604"/>
                <a:gd name="T49" fmla="*/ 515 h 614"/>
                <a:gd name="T50" fmla="*/ 536 w 2604"/>
                <a:gd name="T51" fmla="*/ 511 h 614"/>
                <a:gd name="T52" fmla="*/ 536 w 2604"/>
                <a:gd name="T53" fmla="*/ 511 h 614"/>
                <a:gd name="T54" fmla="*/ 538 w 2604"/>
                <a:gd name="T55" fmla="*/ 508 h 614"/>
                <a:gd name="T56" fmla="*/ 543 w 2604"/>
                <a:gd name="T57" fmla="*/ 503 h 614"/>
                <a:gd name="T58" fmla="*/ 543 w 2604"/>
                <a:gd name="T59" fmla="*/ 503 h 614"/>
                <a:gd name="T60" fmla="*/ 543 w 2604"/>
                <a:gd name="T61" fmla="*/ 502 h 614"/>
                <a:gd name="T62" fmla="*/ 545 w 2604"/>
                <a:gd name="T63" fmla="*/ 501 h 614"/>
                <a:gd name="T64" fmla="*/ 546 w 2604"/>
                <a:gd name="T65" fmla="*/ 499 h 614"/>
                <a:gd name="T66" fmla="*/ 552 w 2604"/>
                <a:gd name="T67" fmla="*/ 492 h 614"/>
                <a:gd name="T68" fmla="*/ 553 w 2604"/>
                <a:gd name="T69" fmla="*/ 490 h 614"/>
                <a:gd name="T70" fmla="*/ 798 w 2604"/>
                <a:gd name="T71" fmla="*/ 614 h 614"/>
                <a:gd name="T72" fmla="*/ 2506 w 2604"/>
                <a:gd name="T73" fmla="*/ 614 h 614"/>
                <a:gd name="T74" fmla="*/ 2544 w 2604"/>
                <a:gd name="T75" fmla="*/ 606 h 614"/>
                <a:gd name="T76" fmla="*/ 2545 w 2604"/>
                <a:gd name="T77" fmla="*/ 606 h 614"/>
                <a:gd name="T78" fmla="*/ 2549 w 2604"/>
                <a:gd name="T79" fmla="*/ 604 h 614"/>
                <a:gd name="T80" fmla="*/ 2575 w 2604"/>
                <a:gd name="T81" fmla="*/ 585 h 614"/>
                <a:gd name="T82" fmla="*/ 2576 w 2604"/>
                <a:gd name="T83" fmla="*/ 585 h 614"/>
                <a:gd name="T84" fmla="*/ 2604 w 2604"/>
                <a:gd name="T85" fmla="*/ 515 h 614"/>
                <a:gd name="T86" fmla="*/ 2604 w 2604"/>
                <a:gd name="T87" fmla="*/ 515 h 614"/>
                <a:gd name="T88" fmla="*/ 2604 w 2604"/>
                <a:gd name="T89" fmla="*/ 491 h 614"/>
                <a:gd name="T90" fmla="*/ 2604 w 2604"/>
                <a:gd name="T91" fmla="*/ 491 h 614"/>
                <a:gd name="T92" fmla="*/ 2562 w 2604"/>
                <a:gd name="T93" fmla="*/ 491 h 614"/>
                <a:gd name="T94" fmla="*/ 2562 w 2604"/>
                <a:gd name="T95" fmla="*/ 148 h 614"/>
                <a:gd name="T96" fmla="*/ 2461 w 2604"/>
                <a:gd name="T97" fmla="*/ 47 h 614"/>
                <a:gd name="T98" fmla="*/ 471 w 2604"/>
                <a:gd name="T99" fmla="*/ 47 h 614"/>
                <a:gd name="T100" fmla="*/ 307 w 2604"/>
                <a:gd name="T10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4" h="614">
                  <a:moveTo>
                    <a:pt x="307" y="0"/>
                  </a:moveTo>
                  <a:cubicBezTo>
                    <a:pt x="137" y="0"/>
                    <a:pt x="0" y="137"/>
                    <a:pt x="0" y="307"/>
                  </a:cubicBezTo>
                  <a:cubicBezTo>
                    <a:pt x="0" y="429"/>
                    <a:pt x="72" y="535"/>
                    <a:pt x="175" y="584"/>
                  </a:cubicBezTo>
                  <a:cubicBezTo>
                    <a:pt x="215" y="603"/>
                    <a:pt x="260" y="614"/>
                    <a:pt x="307" y="614"/>
                  </a:cubicBezTo>
                  <a:cubicBezTo>
                    <a:pt x="307" y="614"/>
                    <a:pt x="307" y="614"/>
                    <a:pt x="307" y="614"/>
                  </a:cubicBezTo>
                  <a:cubicBezTo>
                    <a:pt x="312" y="614"/>
                    <a:pt x="317" y="613"/>
                    <a:pt x="322" y="613"/>
                  </a:cubicBezTo>
                  <a:cubicBezTo>
                    <a:pt x="324" y="613"/>
                    <a:pt x="325" y="613"/>
                    <a:pt x="327" y="613"/>
                  </a:cubicBezTo>
                  <a:cubicBezTo>
                    <a:pt x="330" y="613"/>
                    <a:pt x="334" y="612"/>
                    <a:pt x="337" y="612"/>
                  </a:cubicBezTo>
                  <a:cubicBezTo>
                    <a:pt x="339" y="612"/>
                    <a:pt x="341" y="612"/>
                    <a:pt x="342" y="611"/>
                  </a:cubicBezTo>
                  <a:cubicBezTo>
                    <a:pt x="346" y="611"/>
                    <a:pt x="349" y="611"/>
                    <a:pt x="352" y="610"/>
                  </a:cubicBezTo>
                  <a:cubicBezTo>
                    <a:pt x="354" y="610"/>
                    <a:pt x="356" y="610"/>
                    <a:pt x="358" y="609"/>
                  </a:cubicBezTo>
                  <a:cubicBezTo>
                    <a:pt x="360" y="609"/>
                    <a:pt x="363" y="608"/>
                    <a:pt x="366" y="608"/>
                  </a:cubicBezTo>
                  <a:cubicBezTo>
                    <a:pt x="368" y="607"/>
                    <a:pt x="370" y="607"/>
                    <a:pt x="372" y="607"/>
                  </a:cubicBezTo>
                  <a:cubicBezTo>
                    <a:pt x="375" y="606"/>
                    <a:pt x="377" y="605"/>
                    <a:pt x="380" y="605"/>
                  </a:cubicBezTo>
                  <a:cubicBezTo>
                    <a:pt x="382" y="604"/>
                    <a:pt x="384" y="604"/>
                    <a:pt x="387" y="603"/>
                  </a:cubicBezTo>
                  <a:cubicBezTo>
                    <a:pt x="389" y="602"/>
                    <a:pt x="391" y="602"/>
                    <a:pt x="393" y="601"/>
                  </a:cubicBezTo>
                  <a:cubicBezTo>
                    <a:pt x="396" y="600"/>
                    <a:pt x="398" y="600"/>
                    <a:pt x="401" y="599"/>
                  </a:cubicBezTo>
                  <a:cubicBezTo>
                    <a:pt x="402" y="598"/>
                    <a:pt x="404" y="598"/>
                    <a:pt x="406" y="597"/>
                  </a:cubicBezTo>
                  <a:cubicBezTo>
                    <a:pt x="409" y="596"/>
                    <a:pt x="412" y="595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58" y="578"/>
                    <a:pt x="497" y="552"/>
                    <a:pt x="528" y="519"/>
                  </a:cubicBezTo>
                  <a:cubicBezTo>
                    <a:pt x="528" y="519"/>
                    <a:pt x="528" y="519"/>
                    <a:pt x="528" y="519"/>
                  </a:cubicBezTo>
                  <a:cubicBezTo>
                    <a:pt x="529" y="519"/>
                    <a:pt x="529" y="518"/>
                    <a:pt x="530" y="517"/>
                  </a:cubicBezTo>
                  <a:cubicBezTo>
                    <a:pt x="531" y="517"/>
                    <a:pt x="532" y="516"/>
                    <a:pt x="532" y="515"/>
                  </a:cubicBezTo>
                  <a:cubicBezTo>
                    <a:pt x="534" y="513"/>
                    <a:pt x="535" y="512"/>
                    <a:pt x="536" y="511"/>
                  </a:cubicBezTo>
                  <a:cubicBezTo>
                    <a:pt x="536" y="511"/>
                    <a:pt x="536" y="511"/>
                    <a:pt x="536" y="511"/>
                  </a:cubicBezTo>
                  <a:cubicBezTo>
                    <a:pt x="537" y="510"/>
                    <a:pt x="537" y="509"/>
                    <a:pt x="538" y="508"/>
                  </a:cubicBezTo>
                  <a:cubicBezTo>
                    <a:pt x="540" y="507"/>
                    <a:pt x="541" y="505"/>
                    <a:pt x="543" y="503"/>
                  </a:cubicBezTo>
                  <a:cubicBezTo>
                    <a:pt x="543" y="503"/>
                    <a:pt x="543" y="503"/>
                    <a:pt x="543" y="503"/>
                  </a:cubicBezTo>
                  <a:cubicBezTo>
                    <a:pt x="543" y="502"/>
                    <a:pt x="543" y="502"/>
                    <a:pt x="543" y="502"/>
                  </a:cubicBezTo>
                  <a:cubicBezTo>
                    <a:pt x="544" y="502"/>
                    <a:pt x="544" y="501"/>
                    <a:pt x="545" y="501"/>
                  </a:cubicBezTo>
                  <a:cubicBezTo>
                    <a:pt x="545" y="500"/>
                    <a:pt x="546" y="499"/>
                    <a:pt x="546" y="499"/>
                  </a:cubicBezTo>
                  <a:cubicBezTo>
                    <a:pt x="548" y="496"/>
                    <a:pt x="550" y="494"/>
                    <a:pt x="552" y="492"/>
                  </a:cubicBezTo>
                  <a:cubicBezTo>
                    <a:pt x="552" y="491"/>
                    <a:pt x="552" y="491"/>
                    <a:pt x="553" y="490"/>
                  </a:cubicBezTo>
                  <a:cubicBezTo>
                    <a:pt x="609" y="565"/>
                    <a:pt x="698" y="614"/>
                    <a:pt x="798" y="614"/>
                  </a:cubicBezTo>
                  <a:cubicBezTo>
                    <a:pt x="2506" y="614"/>
                    <a:pt x="2506" y="614"/>
                    <a:pt x="2506" y="614"/>
                  </a:cubicBezTo>
                  <a:cubicBezTo>
                    <a:pt x="2520" y="614"/>
                    <a:pt x="2533" y="611"/>
                    <a:pt x="2544" y="606"/>
                  </a:cubicBezTo>
                  <a:cubicBezTo>
                    <a:pt x="2545" y="606"/>
                    <a:pt x="2545" y="606"/>
                    <a:pt x="2545" y="606"/>
                  </a:cubicBezTo>
                  <a:cubicBezTo>
                    <a:pt x="2546" y="605"/>
                    <a:pt x="2547" y="604"/>
                    <a:pt x="2549" y="604"/>
                  </a:cubicBezTo>
                  <a:cubicBezTo>
                    <a:pt x="2559" y="599"/>
                    <a:pt x="2568" y="593"/>
                    <a:pt x="2575" y="585"/>
                  </a:cubicBezTo>
                  <a:cubicBezTo>
                    <a:pt x="2576" y="585"/>
                    <a:pt x="2576" y="585"/>
                    <a:pt x="2576" y="585"/>
                  </a:cubicBezTo>
                  <a:cubicBezTo>
                    <a:pt x="2593" y="567"/>
                    <a:pt x="2604" y="542"/>
                    <a:pt x="2604" y="515"/>
                  </a:cubicBezTo>
                  <a:cubicBezTo>
                    <a:pt x="2604" y="515"/>
                    <a:pt x="2604" y="515"/>
                    <a:pt x="2604" y="515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562" y="491"/>
                    <a:pt x="2562" y="491"/>
                    <a:pt x="2562" y="491"/>
                  </a:cubicBezTo>
                  <a:cubicBezTo>
                    <a:pt x="2562" y="148"/>
                    <a:pt x="2562" y="148"/>
                    <a:pt x="2562" y="148"/>
                  </a:cubicBezTo>
                  <a:cubicBezTo>
                    <a:pt x="2562" y="92"/>
                    <a:pt x="2517" y="47"/>
                    <a:pt x="2461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23" y="17"/>
                    <a:pt x="367" y="0"/>
                    <a:pt x="307" y="0"/>
                  </a:cubicBezTo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1F505650-F23A-4E34-9F44-18B756D5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2635250"/>
              <a:ext cx="1389063" cy="1390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1C72E01-F440-4917-8337-8D8BCD156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2352675"/>
              <a:ext cx="7850188" cy="1816100"/>
            </a:xfrm>
            <a:custGeom>
              <a:avLst/>
              <a:gdLst>
                <a:gd name="T0" fmla="*/ 0 w 2091"/>
                <a:gd name="T1" fmla="*/ 0 h 482"/>
                <a:gd name="T2" fmla="*/ 143 w 2091"/>
                <a:gd name="T3" fmla="*/ 259 h 482"/>
                <a:gd name="T4" fmla="*/ 143 w 2091"/>
                <a:gd name="T5" fmla="*/ 262 h 482"/>
                <a:gd name="T6" fmla="*/ 327 w 2091"/>
                <a:gd name="T7" fmla="*/ 444 h 482"/>
                <a:gd name="T8" fmla="*/ 327 w 2091"/>
                <a:gd name="T9" fmla="*/ 482 h 482"/>
                <a:gd name="T10" fmla="*/ 2091 w 2091"/>
                <a:gd name="T11" fmla="*/ 482 h 482"/>
                <a:gd name="T12" fmla="*/ 2091 w 2091"/>
                <a:gd name="T13" fmla="*/ 100 h 482"/>
                <a:gd name="T14" fmla="*/ 1990 w 2091"/>
                <a:gd name="T15" fmla="*/ 0 h 482"/>
                <a:gd name="T16" fmla="*/ 0 w 2091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1" h="482">
                  <a:moveTo>
                    <a:pt x="0" y="0"/>
                  </a:moveTo>
                  <a:cubicBezTo>
                    <a:pt x="86" y="54"/>
                    <a:pt x="143" y="150"/>
                    <a:pt x="143" y="259"/>
                  </a:cubicBezTo>
                  <a:cubicBezTo>
                    <a:pt x="143" y="260"/>
                    <a:pt x="143" y="261"/>
                    <a:pt x="143" y="262"/>
                  </a:cubicBezTo>
                  <a:cubicBezTo>
                    <a:pt x="144" y="363"/>
                    <a:pt x="226" y="444"/>
                    <a:pt x="327" y="444"/>
                  </a:cubicBezTo>
                  <a:cubicBezTo>
                    <a:pt x="327" y="482"/>
                    <a:pt x="327" y="482"/>
                    <a:pt x="327" y="482"/>
                  </a:cubicBezTo>
                  <a:cubicBezTo>
                    <a:pt x="2091" y="482"/>
                    <a:pt x="2091" y="482"/>
                    <a:pt x="2091" y="482"/>
                  </a:cubicBezTo>
                  <a:cubicBezTo>
                    <a:pt x="2091" y="100"/>
                    <a:pt x="2091" y="100"/>
                    <a:pt x="2091" y="100"/>
                  </a:cubicBezTo>
                  <a:cubicBezTo>
                    <a:pt x="2091" y="45"/>
                    <a:pt x="2046" y="0"/>
                    <a:pt x="19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D6846291-171B-4FFA-81E8-292429BD0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8088" y="2171700"/>
              <a:ext cx="2305050" cy="2314575"/>
            </a:xfrm>
            <a:custGeom>
              <a:avLst/>
              <a:gdLst>
                <a:gd name="T0" fmla="*/ 307 w 614"/>
                <a:gd name="T1" fmla="*/ 0 h 614"/>
                <a:gd name="T2" fmla="*/ 0 w 614"/>
                <a:gd name="T3" fmla="*/ 307 h 614"/>
                <a:gd name="T4" fmla="*/ 307 w 614"/>
                <a:gd name="T5" fmla="*/ 614 h 614"/>
                <a:gd name="T6" fmla="*/ 614 w 614"/>
                <a:gd name="T7" fmla="*/ 307 h 614"/>
                <a:gd name="T8" fmla="*/ 307 w 614"/>
                <a:gd name="T9" fmla="*/ 0 h 614"/>
                <a:gd name="T10" fmla="*/ 307 w 614"/>
                <a:gd name="T11" fmla="*/ 492 h 614"/>
                <a:gd name="T12" fmla="*/ 122 w 614"/>
                <a:gd name="T13" fmla="*/ 307 h 614"/>
                <a:gd name="T14" fmla="*/ 307 w 614"/>
                <a:gd name="T15" fmla="*/ 123 h 614"/>
                <a:gd name="T16" fmla="*/ 492 w 614"/>
                <a:gd name="T17" fmla="*/ 307 h 614"/>
                <a:gd name="T18" fmla="*/ 307 w 614"/>
                <a:gd name="T19" fmla="*/ 49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0"/>
                    <a:pt x="307" y="0"/>
                  </a:cubicBezTo>
                  <a:close/>
                  <a:moveTo>
                    <a:pt x="307" y="492"/>
                  </a:moveTo>
                  <a:cubicBezTo>
                    <a:pt x="205" y="492"/>
                    <a:pt x="122" y="409"/>
                    <a:pt x="122" y="307"/>
                  </a:cubicBezTo>
                  <a:cubicBezTo>
                    <a:pt x="122" y="205"/>
                    <a:pt x="205" y="123"/>
                    <a:pt x="307" y="123"/>
                  </a:cubicBezTo>
                  <a:cubicBezTo>
                    <a:pt x="409" y="123"/>
                    <a:pt x="492" y="205"/>
                    <a:pt x="492" y="307"/>
                  </a:cubicBezTo>
                  <a:cubicBezTo>
                    <a:pt x="492" y="409"/>
                    <a:pt x="409" y="492"/>
                    <a:pt x="307" y="4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0155AE7-DA21-4B98-8CF3-D6B5E7413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8" y="3340099"/>
              <a:ext cx="323850" cy="792164"/>
            </a:xfrm>
            <a:custGeom>
              <a:avLst/>
              <a:gdLst>
                <a:gd name="T0" fmla="*/ 86 w 86"/>
                <a:gd name="T1" fmla="*/ 181 h 210"/>
                <a:gd name="T2" fmla="*/ 85 w 86"/>
                <a:gd name="T3" fmla="*/ 182 h 210"/>
                <a:gd name="T4" fmla="*/ 79 w 86"/>
                <a:gd name="T5" fmla="*/ 189 h 210"/>
                <a:gd name="T6" fmla="*/ 76 w 86"/>
                <a:gd name="T7" fmla="*/ 194 h 210"/>
                <a:gd name="T8" fmla="*/ 76 w 86"/>
                <a:gd name="T9" fmla="*/ 194 h 210"/>
                <a:gd name="T10" fmla="*/ 71 w 86"/>
                <a:gd name="T11" fmla="*/ 199 h 210"/>
                <a:gd name="T12" fmla="*/ 66 w 86"/>
                <a:gd name="T13" fmla="*/ 205 h 210"/>
                <a:gd name="T14" fmla="*/ 61 w 86"/>
                <a:gd name="T15" fmla="*/ 210 h 210"/>
                <a:gd name="T16" fmla="*/ 0 w 86"/>
                <a:gd name="T17" fmla="*/ 89 h 210"/>
                <a:gd name="T18" fmla="*/ 12 w 86"/>
                <a:gd name="T19" fmla="*/ 64 h 210"/>
                <a:gd name="T20" fmla="*/ 13 w 86"/>
                <a:gd name="T21" fmla="*/ 61 h 210"/>
                <a:gd name="T22" fmla="*/ 17 w 86"/>
                <a:gd name="T23" fmla="*/ 50 h 210"/>
                <a:gd name="T24" fmla="*/ 18 w 86"/>
                <a:gd name="T25" fmla="*/ 46 h 210"/>
                <a:gd name="T26" fmla="*/ 19 w 86"/>
                <a:gd name="T27" fmla="*/ 42 h 210"/>
                <a:gd name="T28" fmla="*/ 20 w 86"/>
                <a:gd name="T29" fmla="*/ 39 h 210"/>
                <a:gd name="T30" fmla="*/ 21 w 86"/>
                <a:gd name="T31" fmla="*/ 34 h 210"/>
                <a:gd name="T32" fmla="*/ 21 w 86"/>
                <a:gd name="T33" fmla="*/ 32 h 210"/>
                <a:gd name="T34" fmla="*/ 22 w 86"/>
                <a:gd name="T35" fmla="*/ 28 h 210"/>
                <a:gd name="T36" fmla="*/ 24 w 86"/>
                <a:gd name="T37" fmla="*/ 11 h 210"/>
                <a:gd name="T38" fmla="*/ 24 w 86"/>
                <a:gd name="T39" fmla="*/ 7 h 210"/>
                <a:gd name="T40" fmla="*/ 24 w 86"/>
                <a:gd name="T41" fmla="*/ 6 h 210"/>
                <a:gd name="T42" fmla="*/ 24 w 86"/>
                <a:gd name="T43" fmla="*/ 2 h 210"/>
                <a:gd name="T44" fmla="*/ 25 w 86"/>
                <a:gd name="T45" fmla="*/ 0 h 210"/>
                <a:gd name="T46" fmla="*/ 86 w 86"/>
                <a:gd name="T47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0">
                  <a:moveTo>
                    <a:pt x="86" y="181"/>
                  </a:moveTo>
                  <a:cubicBezTo>
                    <a:pt x="85" y="182"/>
                    <a:pt x="85" y="182"/>
                    <a:pt x="85" y="182"/>
                  </a:cubicBezTo>
                  <a:cubicBezTo>
                    <a:pt x="83" y="185"/>
                    <a:pt x="81" y="187"/>
                    <a:pt x="79" y="189"/>
                  </a:cubicBezTo>
                  <a:cubicBezTo>
                    <a:pt x="78" y="191"/>
                    <a:pt x="77" y="192"/>
                    <a:pt x="76" y="194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4" y="196"/>
                    <a:pt x="73" y="197"/>
                    <a:pt x="71" y="199"/>
                  </a:cubicBezTo>
                  <a:cubicBezTo>
                    <a:pt x="69" y="201"/>
                    <a:pt x="68" y="203"/>
                    <a:pt x="66" y="205"/>
                  </a:cubicBezTo>
                  <a:cubicBezTo>
                    <a:pt x="64" y="207"/>
                    <a:pt x="63" y="208"/>
                    <a:pt x="61" y="210"/>
                  </a:cubicBezTo>
                  <a:cubicBezTo>
                    <a:pt x="34" y="174"/>
                    <a:pt x="12" y="134"/>
                    <a:pt x="0" y="89"/>
                  </a:cubicBezTo>
                  <a:cubicBezTo>
                    <a:pt x="5" y="81"/>
                    <a:pt x="9" y="73"/>
                    <a:pt x="12" y="64"/>
                  </a:cubicBezTo>
                  <a:cubicBezTo>
                    <a:pt x="12" y="63"/>
                    <a:pt x="13" y="62"/>
                    <a:pt x="13" y="61"/>
                  </a:cubicBezTo>
                  <a:cubicBezTo>
                    <a:pt x="15" y="58"/>
                    <a:pt x="16" y="54"/>
                    <a:pt x="17" y="50"/>
                  </a:cubicBezTo>
                  <a:cubicBezTo>
                    <a:pt x="17" y="49"/>
                    <a:pt x="18" y="48"/>
                    <a:pt x="18" y="46"/>
                  </a:cubicBezTo>
                  <a:cubicBezTo>
                    <a:pt x="18" y="45"/>
                    <a:pt x="19" y="44"/>
                    <a:pt x="19" y="42"/>
                  </a:cubicBezTo>
                  <a:cubicBezTo>
                    <a:pt x="19" y="41"/>
                    <a:pt x="20" y="40"/>
                    <a:pt x="20" y="39"/>
                  </a:cubicBezTo>
                  <a:cubicBezTo>
                    <a:pt x="20" y="37"/>
                    <a:pt x="21" y="36"/>
                    <a:pt x="21" y="34"/>
                  </a:cubicBezTo>
                  <a:cubicBezTo>
                    <a:pt x="21" y="34"/>
                    <a:pt x="21" y="33"/>
                    <a:pt x="21" y="32"/>
                  </a:cubicBezTo>
                  <a:cubicBezTo>
                    <a:pt x="22" y="31"/>
                    <a:pt x="22" y="29"/>
                    <a:pt x="22" y="28"/>
                  </a:cubicBezTo>
                  <a:cubicBezTo>
                    <a:pt x="23" y="22"/>
                    <a:pt x="24" y="17"/>
                    <a:pt x="24" y="11"/>
                  </a:cubicBezTo>
                  <a:cubicBezTo>
                    <a:pt x="24" y="10"/>
                    <a:pt x="24" y="9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4"/>
                    <a:pt x="24" y="2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25" y="68"/>
                    <a:pt x="48" y="130"/>
                    <a:pt x="86" y="18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8EE726E-6ABF-4791-B2D5-F43ACB744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351" y="3328988"/>
              <a:ext cx="7929563" cy="1157288"/>
            </a:xfrm>
            <a:custGeom>
              <a:avLst/>
              <a:gdLst>
                <a:gd name="T0" fmla="*/ 306 w 2112"/>
                <a:gd name="T1" fmla="*/ 185 h 307"/>
                <a:gd name="T2" fmla="*/ 306 w 2112"/>
                <a:gd name="T3" fmla="*/ 185 h 307"/>
                <a:gd name="T4" fmla="*/ 122 w 2112"/>
                <a:gd name="T5" fmla="*/ 0 h 307"/>
                <a:gd name="T6" fmla="*/ 0 w 2112"/>
                <a:gd name="T7" fmla="*/ 0 h 307"/>
                <a:gd name="T8" fmla="*/ 306 w 2112"/>
                <a:gd name="T9" fmla="*/ 307 h 307"/>
                <a:gd name="T10" fmla="*/ 2014 w 2112"/>
                <a:gd name="T11" fmla="*/ 307 h 307"/>
                <a:gd name="T12" fmla="*/ 2112 w 2112"/>
                <a:gd name="T13" fmla="*/ 209 h 307"/>
                <a:gd name="T14" fmla="*/ 2112 w 2112"/>
                <a:gd name="T15" fmla="*/ 185 h 307"/>
                <a:gd name="T16" fmla="*/ 306 w 2112"/>
                <a:gd name="T17" fmla="*/ 18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307">
                  <a:moveTo>
                    <a:pt x="306" y="185"/>
                  </a:moveTo>
                  <a:cubicBezTo>
                    <a:pt x="306" y="185"/>
                    <a:pt x="306" y="185"/>
                    <a:pt x="306" y="185"/>
                  </a:cubicBezTo>
                  <a:cubicBezTo>
                    <a:pt x="205" y="185"/>
                    <a:pt x="122" y="102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137" y="307"/>
                    <a:pt x="306" y="307"/>
                  </a:cubicBezTo>
                  <a:cubicBezTo>
                    <a:pt x="2014" y="307"/>
                    <a:pt x="2014" y="307"/>
                    <a:pt x="2014" y="307"/>
                  </a:cubicBezTo>
                  <a:cubicBezTo>
                    <a:pt x="2068" y="307"/>
                    <a:pt x="2112" y="263"/>
                    <a:pt x="2112" y="209"/>
                  </a:cubicBezTo>
                  <a:cubicBezTo>
                    <a:pt x="2112" y="185"/>
                    <a:pt x="2112" y="185"/>
                    <a:pt x="2112" y="185"/>
                  </a:cubicBezTo>
                  <a:lnTo>
                    <a:pt x="306" y="1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81C91E3B-902A-4A7B-9F41-63A04E3AF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3332163"/>
              <a:ext cx="0" cy="34925"/>
            </a:xfrm>
            <a:custGeom>
              <a:avLst/>
              <a:gdLst>
                <a:gd name="T0" fmla="*/ 0 h 9"/>
                <a:gd name="T1" fmla="*/ 9 h 9"/>
                <a:gd name="T2" fmla="*/ 2 h 9"/>
                <a:gd name="T3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8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85623E82-63AC-47E1-BD5B-814EB1791ECD}"/>
              </a:ext>
            </a:extLst>
          </p:cNvPr>
          <p:cNvSpPr txBox="1">
            <a:spLocks/>
          </p:cNvSpPr>
          <p:nvPr/>
        </p:nvSpPr>
        <p:spPr>
          <a:xfrm>
            <a:off x="6843668" y="4558483"/>
            <a:ext cx="26527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08F78C-8EAF-4223-88E9-CAFF641EDDEE}"/>
              </a:ext>
            </a:extLst>
          </p:cNvPr>
          <p:cNvGrpSpPr/>
          <p:nvPr/>
        </p:nvGrpSpPr>
        <p:grpSpPr>
          <a:xfrm flipH="1">
            <a:off x="2436951" y="5413399"/>
            <a:ext cx="4148090" cy="1068346"/>
            <a:chOff x="1208088" y="2171700"/>
            <a:chExt cx="9775826" cy="2517776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CE7CBB7-7BE9-4139-A0A7-81750D64F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2376488"/>
              <a:ext cx="9775825" cy="2312988"/>
            </a:xfrm>
            <a:custGeom>
              <a:avLst/>
              <a:gdLst>
                <a:gd name="T0" fmla="*/ 307 w 2604"/>
                <a:gd name="T1" fmla="*/ 0 h 614"/>
                <a:gd name="T2" fmla="*/ 0 w 2604"/>
                <a:gd name="T3" fmla="*/ 307 h 614"/>
                <a:gd name="T4" fmla="*/ 175 w 2604"/>
                <a:gd name="T5" fmla="*/ 584 h 614"/>
                <a:gd name="T6" fmla="*/ 307 w 2604"/>
                <a:gd name="T7" fmla="*/ 614 h 614"/>
                <a:gd name="T8" fmla="*/ 307 w 2604"/>
                <a:gd name="T9" fmla="*/ 614 h 614"/>
                <a:gd name="T10" fmla="*/ 322 w 2604"/>
                <a:gd name="T11" fmla="*/ 613 h 614"/>
                <a:gd name="T12" fmla="*/ 327 w 2604"/>
                <a:gd name="T13" fmla="*/ 613 h 614"/>
                <a:gd name="T14" fmla="*/ 337 w 2604"/>
                <a:gd name="T15" fmla="*/ 612 h 614"/>
                <a:gd name="T16" fmla="*/ 342 w 2604"/>
                <a:gd name="T17" fmla="*/ 611 h 614"/>
                <a:gd name="T18" fmla="*/ 352 w 2604"/>
                <a:gd name="T19" fmla="*/ 610 h 614"/>
                <a:gd name="T20" fmla="*/ 358 w 2604"/>
                <a:gd name="T21" fmla="*/ 609 h 614"/>
                <a:gd name="T22" fmla="*/ 366 w 2604"/>
                <a:gd name="T23" fmla="*/ 608 h 614"/>
                <a:gd name="T24" fmla="*/ 372 w 2604"/>
                <a:gd name="T25" fmla="*/ 607 h 614"/>
                <a:gd name="T26" fmla="*/ 380 w 2604"/>
                <a:gd name="T27" fmla="*/ 605 h 614"/>
                <a:gd name="T28" fmla="*/ 387 w 2604"/>
                <a:gd name="T29" fmla="*/ 603 h 614"/>
                <a:gd name="T30" fmla="*/ 393 w 2604"/>
                <a:gd name="T31" fmla="*/ 601 h 614"/>
                <a:gd name="T32" fmla="*/ 401 w 2604"/>
                <a:gd name="T33" fmla="*/ 599 h 614"/>
                <a:gd name="T34" fmla="*/ 406 w 2604"/>
                <a:gd name="T35" fmla="*/ 597 h 614"/>
                <a:gd name="T36" fmla="*/ 415 w 2604"/>
                <a:gd name="T37" fmla="*/ 594 h 614"/>
                <a:gd name="T38" fmla="*/ 415 w 2604"/>
                <a:gd name="T39" fmla="*/ 594 h 614"/>
                <a:gd name="T40" fmla="*/ 415 w 2604"/>
                <a:gd name="T41" fmla="*/ 594 h 614"/>
                <a:gd name="T42" fmla="*/ 528 w 2604"/>
                <a:gd name="T43" fmla="*/ 519 h 614"/>
                <a:gd name="T44" fmla="*/ 528 w 2604"/>
                <a:gd name="T45" fmla="*/ 519 h 614"/>
                <a:gd name="T46" fmla="*/ 530 w 2604"/>
                <a:gd name="T47" fmla="*/ 517 h 614"/>
                <a:gd name="T48" fmla="*/ 532 w 2604"/>
                <a:gd name="T49" fmla="*/ 515 h 614"/>
                <a:gd name="T50" fmla="*/ 536 w 2604"/>
                <a:gd name="T51" fmla="*/ 511 h 614"/>
                <a:gd name="T52" fmla="*/ 536 w 2604"/>
                <a:gd name="T53" fmla="*/ 511 h 614"/>
                <a:gd name="T54" fmla="*/ 538 w 2604"/>
                <a:gd name="T55" fmla="*/ 508 h 614"/>
                <a:gd name="T56" fmla="*/ 543 w 2604"/>
                <a:gd name="T57" fmla="*/ 503 h 614"/>
                <a:gd name="T58" fmla="*/ 543 w 2604"/>
                <a:gd name="T59" fmla="*/ 503 h 614"/>
                <a:gd name="T60" fmla="*/ 543 w 2604"/>
                <a:gd name="T61" fmla="*/ 502 h 614"/>
                <a:gd name="T62" fmla="*/ 545 w 2604"/>
                <a:gd name="T63" fmla="*/ 501 h 614"/>
                <a:gd name="T64" fmla="*/ 546 w 2604"/>
                <a:gd name="T65" fmla="*/ 499 h 614"/>
                <a:gd name="T66" fmla="*/ 552 w 2604"/>
                <a:gd name="T67" fmla="*/ 492 h 614"/>
                <a:gd name="T68" fmla="*/ 553 w 2604"/>
                <a:gd name="T69" fmla="*/ 490 h 614"/>
                <a:gd name="T70" fmla="*/ 798 w 2604"/>
                <a:gd name="T71" fmla="*/ 614 h 614"/>
                <a:gd name="T72" fmla="*/ 2506 w 2604"/>
                <a:gd name="T73" fmla="*/ 614 h 614"/>
                <a:gd name="T74" fmla="*/ 2544 w 2604"/>
                <a:gd name="T75" fmla="*/ 606 h 614"/>
                <a:gd name="T76" fmla="*/ 2545 w 2604"/>
                <a:gd name="T77" fmla="*/ 606 h 614"/>
                <a:gd name="T78" fmla="*/ 2549 w 2604"/>
                <a:gd name="T79" fmla="*/ 604 h 614"/>
                <a:gd name="T80" fmla="*/ 2575 w 2604"/>
                <a:gd name="T81" fmla="*/ 585 h 614"/>
                <a:gd name="T82" fmla="*/ 2576 w 2604"/>
                <a:gd name="T83" fmla="*/ 585 h 614"/>
                <a:gd name="T84" fmla="*/ 2604 w 2604"/>
                <a:gd name="T85" fmla="*/ 515 h 614"/>
                <a:gd name="T86" fmla="*/ 2604 w 2604"/>
                <a:gd name="T87" fmla="*/ 515 h 614"/>
                <a:gd name="T88" fmla="*/ 2604 w 2604"/>
                <a:gd name="T89" fmla="*/ 491 h 614"/>
                <a:gd name="T90" fmla="*/ 2604 w 2604"/>
                <a:gd name="T91" fmla="*/ 491 h 614"/>
                <a:gd name="T92" fmla="*/ 2562 w 2604"/>
                <a:gd name="T93" fmla="*/ 491 h 614"/>
                <a:gd name="T94" fmla="*/ 2562 w 2604"/>
                <a:gd name="T95" fmla="*/ 148 h 614"/>
                <a:gd name="T96" fmla="*/ 2461 w 2604"/>
                <a:gd name="T97" fmla="*/ 47 h 614"/>
                <a:gd name="T98" fmla="*/ 471 w 2604"/>
                <a:gd name="T99" fmla="*/ 47 h 614"/>
                <a:gd name="T100" fmla="*/ 307 w 2604"/>
                <a:gd name="T10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4" h="614">
                  <a:moveTo>
                    <a:pt x="307" y="0"/>
                  </a:moveTo>
                  <a:cubicBezTo>
                    <a:pt x="137" y="0"/>
                    <a:pt x="0" y="137"/>
                    <a:pt x="0" y="307"/>
                  </a:cubicBezTo>
                  <a:cubicBezTo>
                    <a:pt x="0" y="429"/>
                    <a:pt x="72" y="535"/>
                    <a:pt x="175" y="584"/>
                  </a:cubicBezTo>
                  <a:cubicBezTo>
                    <a:pt x="215" y="603"/>
                    <a:pt x="260" y="614"/>
                    <a:pt x="307" y="614"/>
                  </a:cubicBezTo>
                  <a:cubicBezTo>
                    <a:pt x="307" y="614"/>
                    <a:pt x="307" y="614"/>
                    <a:pt x="307" y="614"/>
                  </a:cubicBezTo>
                  <a:cubicBezTo>
                    <a:pt x="312" y="614"/>
                    <a:pt x="317" y="613"/>
                    <a:pt x="322" y="613"/>
                  </a:cubicBezTo>
                  <a:cubicBezTo>
                    <a:pt x="324" y="613"/>
                    <a:pt x="325" y="613"/>
                    <a:pt x="327" y="613"/>
                  </a:cubicBezTo>
                  <a:cubicBezTo>
                    <a:pt x="330" y="613"/>
                    <a:pt x="334" y="612"/>
                    <a:pt x="337" y="612"/>
                  </a:cubicBezTo>
                  <a:cubicBezTo>
                    <a:pt x="339" y="612"/>
                    <a:pt x="341" y="612"/>
                    <a:pt x="342" y="611"/>
                  </a:cubicBezTo>
                  <a:cubicBezTo>
                    <a:pt x="346" y="611"/>
                    <a:pt x="349" y="611"/>
                    <a:pt x="352" y="610"/>
                  </a:cubicBezTo>
                  <a:cubicBezTo>
                    <a:pt x="354" y="610"/>
                    <a:pt x="356" y="610"/>
                    <a:pt x="358" y="609"/>
                  </a:cubicBezTo>
                  <a:cubicBezTo>
                    <a:pt x="360" y="609"/>
                    <a:pt x="363" y="608"/>
                    <a:pt x="366" y="608"/>
                  </a:cubicBezTo>
                  <a:cubicBezTo>
                    <a:pt x="368" y="607"/>
                    <a:pt x="370" y="607"/>
                    <a:pt x="372" y="607"/>
                  </a:cubicBezTo>
                  <a:cubicBezTo>
                    <a:pt x="375" y="606"/>
                    <a:pt x="377" y="605"/>
                    <a:pt x="380" y="605"/>
                  </a:cubicBezTo>
                  <a:cubicBezTo>
                    <a:pt x="382" y="604"/>
                    <a:pt x="384" y="604"/>
                    <a:pt x="387" y="603"/>
                  </a:cubicBezTo>
                  <a:cubicBezTo>
                    <a:pt x="389" y="602"/>
                    <a:pt x="391" y="602"/>
                    <a:pt x="393" y="601"/>
                  </a:cubicBezTo>
                  <a:cubicBezTo>
                    <a:pt x="396" y="600"/>
                    <a:pt x="398" y="600"/>
                    <a:pt x="401" y="599"/>
                  </a:cubicBezTo>
                  <a:cubicBezTo>
                    <a:pt x="402" y="598"/>
                    <a:pt x="404" y="598"/>
                    <a:pt x="406" y="597"/>
                  </a:cubicBezTo>
                  <a:cubicBezTo>
                    <a:pt x="409" y="596"/>
                    <a:pt x="412" y="595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15" y="594"/>
                    <a:pt x="415" y="594"/>
                    <a:pt x="415" y="594"/>
                  </a:cubicBezTo>
                  <a:cubicBezTo>
                    <a:pt x="458" y="578"/>
                    <a:pt x="497" y="552"/>
                    <a:pt x="528" y="519"/>
                  </a:cubicBezTo>
                  <a:cubicBezTo>
                    <a:pt x="528" y="519"/>
                    <a:pt x="528" y="519"/>
                    <a:pt x="528" y="519"/>
                  </a:cubicBezTo>
                  <a:cubicBezTo>
                    <a:pt x="529" y="519"/>
                    <a:pt x="529" y="518"/>
                    <a:pt x="530" y="517"/>
                  </a:cubicBezTo>
                  <a:cubicBezTo>
                    <a:pt x="531" y="517"/>
                    <a:pt x="532" y="516"/>
                    <a:pt x="532" y="515"/>
                  </a:cubicBezTo>
                  <a:cubicBezTo>
                    <a:pt x="534" y="513"/>
                    <a:pt x="535" y="512"/>
                    <a:pt x="536" y="511"/>
                  </a:cubicBezTo>
                  <a:cubicBezTo>
                    <a:pt x="536" y="511"/>
                    <a:pt x="536" y="511"/>
                    <a:pt x="536" y="511"/>
                  </a:cubicBezTo>
                  <a:cubicBezTo>
                    <a:pt x="537" y="510"/>
                    <a:pt x="537" y="509"/>
                    <a:pt x="538" y="508"/>
                  </a:cubicBezTo>
                  <a:cubicBezTo>
                    <a:pt x="540" y="507"/>
                    <a:pt x="541" y="505"/>
                    <a:pt x="543" y="503"/>
                  </a:cubicBezTo>
                  <a:cubicBezTo>
                    <a:pt x="543" y="503"/>
                    <a:pt x="543" y="503"/>
                    <a:pt x="543" y="503"/>
                  </a:cubicBezTo>
                  <a:cubicBezTo>
                    <a:pt x="543" y="502"/>
                    <a:pt x="543" y="502"/>
                    <a:pt x="543" y="502"/>
                  </a:cubicBezTo>
                  <a:cubicBezTo>
                    <a:pt x="544" y="502"/>
                    <a:pt x="544" y="501"/>
                    <a:pt x="545" y="501"/>
                  </a:cubicBezTo>
                  <a:cubicBezTo>
                    <a:pt x="545" y="500"/>
                    <a:pt x="546" y="499"/>
                    <a:pt x="546" y="499"/>
                  </a:cubicBezTo>
                  <a:cubicBezTo>
                    <a:pt x="548" y="496"/>
                    <a:pt x="550" y="494"/>
                    <a:pt x="552" y="492"/>
                  </a:cubicBezTo>
                  <a:cubicBezTo>
                    <a:pt x="552" y="491"/>
                    <a:pt x="552" y="491"/>
                    <a:pt x="553" y="490"/>
                  </a:cubicBezTo>
                  <a:cubicBezTo>
                    <a:pt x="609" y="565"/>
                    <a:pt x="698" y="614"/>
                    <a:pt x="798" y="614"/>
                  </a:cubicBezTo>
                  <a:cubicBezTo>
                    <a:pt x="2506" y="614"/>
                    <a:pt x="2506" y="614"/>
                    <a:pt x="2506" y="614"/>
                  </a:cubicBezTo>
                  <a:cubicBezTo>
                    <a:pt x="2520" y="614"/>
                    <a:pt x="2533" y="611"/>
                    <a:pt x="2544" y="606"/>
                  </a:cubicBezTo>
                  <a:cubicBezTo>
                    <a:pt x="2545" y="606"/>
                    <a:pt x="2545" y="606"/>
                    <a:pt x="2545" y="606"/>
                  </a:cubicBezTo>
                  <a:cubicBezTo>
                    <a:pt x="2546" y="605"/>
                    <a:pt x="2547" y="604"/>
                    <a:pt x="2549" y="604"/>
                  </a:cubicBezTo>
                  <a:cubicBezTo>
                    <a:pt x="2559" y="599"/>
                    <a:pt x="2568" y="593"/>
                    <a:pt x="2575" y="585"/>
                  </a:cubicBezTo>
                  <a:cubicBezTo>
                    <a:pt x="2576" y="585"/>
                    <a:pt x="2576" y="585"/>
                    <a:pt x="2576" y="585"/>
                  </a:cubicBezTo>
                  <a:cubicBezTo>
                    <a:pt x="2593" y="567"/>
                    <a:pt x="2604" y="542"/>
                    <a:pt x="2604" y="515"/>
                  </a:cubicBezTo>
                  <a:cubicBezTo>
                    <a:pt x="2604" y="515"/>
                    <a:pt x="2604" y="515"/>
                    <a:pt x="2604" y="515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604" y="491"/>
                    <a:pt x="2604" y="491"/>
                    <a:pt x="2604" y="491"/>
                  </a:cubicBezTo>
                  <a:cubicBezTo>
                    <a:pt x="2562" y="491"/>
                    <a:pt x="2562" y="491"/>
                    <a:pt x="2562" y="491"/>
                  </a:cubicBezTo>
                  <a:cubicBezTo>
                    <a:pt x="2562" y="148"/>
                    <a:pt x="2562" y="148"/>
                    <a:pt x="2562" y="148"/>
                  </a:cubicBezTo>
                  <a:cubicBezTo>
                    <a:pt x="2562" y="92"/>
                    <a:pt x="2517" y="47"/>
                    <a:pt x="2461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23" y="17"/>
                    <a:pt x="367" y="0"/>
                    <a:pt x="307" y="0"/>
                  </a:cubicBezTo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FB59786E-5B50-491C-AC2E-FFFCA50DF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2635250"/>
              <a:ext cx="1389063" cy="1390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754C7B9-2882-439E-9E23-5BD79CAA0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2352675"/>
              <a:ext cx="7850188" cy="1816100"/>
            </a:xfrm>
            <a:custGeom>
              <a:avLst/>
              <a:gdLst>
                <a:gd name="T0" fmla="*/ 0 w 2091"/>
                <a:gd name="T1" fmla="*/ 0 h 482"/>
                <a:gd name="T2" fmla="*/ 143 w 2091"/>
                <a:gd name="T3" fmla="*/ 259 h 482"/>
                <a:gd name="T4" fmla="*/ 143 w 2091"/>
                <a:gd name="T5" fmla="*/ 262 h 482"/>
                <a:gd name="T6" fmla="*/ 327 w 2091"/>
                <a:gd name="T7" fmla="*/ 444 h 482"/>
                <a:gd name="T8" fmla="*/ 327 w 2091"/>
                <a:gd name="T9" fmla="*/ 482 h 482"/>
                <a:gd name="T10" fmla="*/ 2091 w 2091"/>
                <a:gd name="T11" fmla="*/ 482 h 482"/>
                <a:gd name="T12" fmla="*/ 2091 w 2091"/>
                <a:gd name="T13" fmla="*/ 100 h 482"/>
                <a:gd name="T14" fmla="*/ 1990 w 2091"/>
                <a:gd name="T15" fmla="*/ 0 h 482"/>
                <a:gd name="T16" fmla="*/ 0 w 2091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1" h="482">
                  <a:moveTo>
                    <a:pt x="0" y="0"/>
                  </a:moveTo>
                  <a:cubicBezTo>
                    <a:pt x="86" y="54"/>
                    <a:pt x="143" y="150"/>
                    <a:pt x="143" y="259"/>
                  </a:cubicBezTo>
                  <a:cubicBezTo>
                    <a:pt x="143" y="260"/>
                    <a:pt x="143" y="261"/>
                    <a:pt x="143" y="262"/>
                  </a:cubicBezTo>
                  <a:cubicBezTo>
                    <a:pt x="144" y="363"/>
                    <a:pt x="226" y="444"/>
                    <a:pt x="327" y="444"/>
                  </a:cubicBezTo>
                  <a:cubicBezTo>
                    <a:pt x="327" y="482"/>
                    <a:pt x="327" y="482"/>
                    <a:pt x="327" y="482"/>
                  </a:cubicBezTo>
                  <a:cubicBezTo>
                    <a:pt x="2091" y="482"/>
                    <a:pt x="2091" y="482"/>
                    <a:pt x="2091" y="482"/>
                  </a:cubicBezTo>
                  <a:cubicBezTo>
                    <a:pt x="2091" y="100"/>
                    <a:pt x="2091" y="100"/>
                    <a:pt x="2091" y="100"/>
                  </a:cubicBezTo>
                  <a:cubicBezTo>
                    <a:pt x="2091" y="45"/>
                    <a:pt x="2046" y="0"/>
                    <a:pt x="19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B4A8549D-0C77-4E4E-9DDD-E38A991598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8088" y="2171700"/>
              <a:ext cx="2305050" cy="2314575"/>
            </a:xfrm>
            <a:custGeom>
              <a:avLst/>
              <a:gdLst>
                <a:gd name="T0" fmla="*/ 307 w 614"/>
                <a:gd name="T1" fmla="*/ 0 h 614"/>
                <a:gd name="T2" fmla="*/ 0 w 614"/>
                <a:gd name="T3" fmla="*/ 307 h 614"/>
                <a:gd name="T4" fmla="*/ 307 w 614"/>
                <a:gd name="T5" fmla="*/ 614 h 614"/>
                <a:gd name="T6" fmla="*/ 614 w 614"/>
                <a:gd name="T7" fmla="*/ 307 h 614"/>
                <a:gd name="T8" fmla="*/ 307 w 614"/>
                <a:gd name="T9" fmla="*/ 0 h 614"/>
                <a:gd name="T10" fmla="*/ 307 w 614"/>
                <a:gd name="T11" fmla="*/ 492 h 614"/>
                <a:gd name="T12" fmla="*/ 122 w 614"/>
                <a:gd name="T13" fmla="*/ 307 h 614"/>
                <a:gd name="T14" fmla="*/ 307 w 614"/>
                <a:gd name="T15" fmla="*/ 123 h 614"/>
                <a:gd name="T16" fmla="*/ 492 w 614"/>
                <a:gd name="T17" fmla="*/ 307 h 614"/>
                <a:gd name="T18" fmla="*/ 307 w 614"/>
                <a:gd name="T19" fmla="*/ 49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0"/>
                    <a:pt x="307" y="0"/>
                  </a:cubicBezTo>
                  <a:close/>
                  <a:moveTo>
                    <a:pt x="307" y="492"/>
                  </a:moveTo>
                  <a:cubicBezTo>
                    <a:pt x="205" y="492"/>
                    <a:pt x="122" y="409"/>
                    <a:pt x="122" y="307"/>
                  </a:cubicBezTo>
                  <a:cubicBezTo>
                    <a:pt x="122" y="205"/>
                    <a:pt x="205" y="123"/>
                    <a:pt x="307" y="123"/>
                  </a:cubicBezTo>
                  <a:cubicBezTo>
                    <a:pt x="409" y="123"/>
                    <a:pt x="492" y="205"/>
                    <a:pt x="492" y="307"/>
                  </a:cubicBezTo>
                  <a:cubicBezTo>
                    <a:pt x="492" y="409"/>
                    <a:pt x="409" y="492"/>
                    <a:pt x="307" y="4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F907FDF0-6E24-49A9-83B7-8BEB9989C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8" y="3340100"/>
              <a:ext cx="323850" cy="792163"/>
            </a:xfrm>
            <a:custGeom>
              <a:avLst/>
              <a:gdLst>
                <a:gd name="T0" fmla="*/ 86 w 86"/>
                <a:gd name="T1" fmla="*/ 181 h 210"/>
                <a:gd name="T2" fmla="*/ 85 w 86"/>
                <a:gd name="T3" fmla="*/ 182 h 210"/>
                <a:gd name="T4" fmla="*/ 79 w 86"/>
                <a:gd name="T5" fmla="*/ 189 h 210"/>
                <a:gd name="T6" fmla="*/ 76 w 86"/>
                <a:gd name="T7" fmla="*/ 194 h 210"/>
                <a:gd name="T8" fmla="*/ 76 w 86"/>
                <a:gd name="T9" fmla="*/ 194 h 210"/>
                <a:gd name="T10" fmla="*/ 71 w 86"/>
                <a:gd name="T11" fmla="*/ 199 h 210"/>
                <a:gd name="T12" fmla="*/ 66 w 86"/>
                <a:gd name="T13" fmla="*/ 205 h 210"/>
                <a:gd name="T14" fmla="*/ 61 w 86"/>
                <a:gd name="T15" fmla="*/ 210 h 210"/>
                <a:gd name="T16" fmla="*/ 0 w 86"/>
                <a:gd name="T17" fmla="*/ 89 h 210"/>
                <a:gd name="T18" fmla="*/ 12 w 86"/>
                <a:gd name="T19" fmla="*/ 64 h 210"/>
                <a:gd name="T20" fmla="*/ 13 w 86"/>
                <a:gd name="T21" fmla="*/ 61 h 210"/>
                <a:gd name="T22" fmla="*/ 17 w 86"/>
                <a:gd name="T23" fmla="*/ 50 h 210"/>
                <a:gd name="T24" fmla="*/ 18 w 86"/>
                <a:gd name="T25" fmla="*/ 46 h 210"/>
                <a:gd name="T26" fmla="*/ 19 w 86"/>
                <a:gd name="T27" fmla="*/ 42 h 210"/>
                <a:gd name="T28" fmla="*/ 20 w 86"/>
                <a:gd name="T29" fmla="*/ 39 h 210"/>
                <a:gd name="T30" fmla="*/ 21 w 86"/>
                <a:gd name="T31" fmla="*/ 34 h 210"/>
                <a:gd name="T32" fmla="*/ 21 w 86"/>
                <a:gd name="T33" fmla="*/ 32 h 210"/>
                <a:gd name="T34" fmla="*/ 22 w 86"/>
                <a:gd name="T35" fmla="*/ 28 h 210"/>
                <a:gd name="T36" fmla="*/ 24 w 86"/>
                <a:gd name="T37" fmla="*/ 11 h 210"/>
                <a:gd name="T38" fmla="*/ 24 w 86"/>
                <a:gd name="T39" fmla="*/ 7 h 210"/>
                <a:gd name="T40" fmla="*/ 24 w 86"/>
                <a:gd name="T41" fmla="*/ 6 h 210"/>
                <a:gd name="T42" fmla="*/ 24 w 86"/>
                <a:gd name="T43" fmla="*/ 2 h 210"/>
                <a:gd name="T44" fmla="*/ 25 w 86"/>
                <a:gd name="T45" fmla="*/ 0 h 210"/>
                <a:gd name="T46" fmla="*/ 86 w 86"/>
                <a:gd name="T47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0">
                  <a:moveTo>
                    <a:pt x="86" y="181"/>
                  </a:moveTo>
                  <a:cubicBezTo>
                    <a:pt x="85" y="182"/>
                    <a:pt x="85" y="182"/>
                    <a:pt x="85" y="182"/>
                  </a:cubicBezTo>
                  <a:cubicBezTo>
                    <a:pt x="83" y="185"/>
                    <a:pt x="81" y="187"/>
                    <a:pt x="79" y="189"/>
                  </a:cubicBezTo>
                  <a:cubicBezTo>
                    <a:pt x="78" y="191"/>
                    <a:pt x="77" y="192"/>
                    <a:pt x="76" y="194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4" y="196"/>
                    <a:pt x="73" y="197"/>
                    <a:pt x="71" y="199"/>
                  </a:cubicBezTo>
                  <a:cubicBezTo>
                    <a:pt x="69" y="201"/>
                    <a:pt x="68" y="203"/>
                    <a:pt x="66" y="205"/>
                  </a:cubicBezTo>
                  <a:cubicBezTo>
                    <a:pt x="64" y="207"/>
                    <a:pt x="63" y="208"/>
                    <a:pt x="61" y="210"/>
                  </a:cubicBezTo>
                  <a:cubicBezTo>
                    <a:pt x="34" y="174"/>
                    <a:pt x="12" y="134"/>
                    <a:pt x="0" y="89"/>
                  </a:cubicBezTo>
                  <a:cubicBezTo>
                    <a:pt x="5" y="81"/>
                    <a:pt x="9" y="73"/>
                    <a:pt x="12" y="64"/>
                  </a:cubicBezTo>
                  <a:cubicBezTo>
                    <a:pt x="12" y="63"/>
                    <a:pt x="13" y="62"/>
                    <a:pt x="13" y="61"/>
                  </a:cubicBezTo>
                  <a:cubicBezTo>
                    <a:pt x="15" y="58"/>
                    <a:pt x="16" y="54"/>
                    <a:pt x="17" y="50"/>
                  </a:cubicBezTo>
                  <a:cubicBezTo>
                    <a:pt x="17" y="49"/>
                    <a:pt x="18" y="48"/>
                    <a:pt x="18" y="46"/>
                  </a:cubicBezTo>
                  <a:cubicBezTo>
                    <a:pt x="18" y="45"/>
                    <a:pt x="19" y="44"/>
                    <a:pt x="19" y="42"/>
                  </a:cubicBezTo>
                  <a:cubicBezTo>
                    <a:pt x="19" y="41"/>
                    <a:pt x="20" y="40"/>
                    <a:pt x="20" y="39"/>
                  </a:cubicBezTo>
                  <a:cubicBezTo>
                    <a:pt x="20" y="37"/>
                    <a:pt x="21" y="36"/>
                    <a:pt x="21" y="34"/>
                  </a:cubicBezTo>
                  <a:cubicBezTo>
                    <a:pt x="21" y="34"/>
                    <a:pt x="21" y="33"/>
                    <a:pt x="21" y="32"/>
                  </a:cubicBezTo>
                  <a:cubicBezTo>
                    <a:pt x="22" y="31"/>
                    <a:pt x="22" y="29"/>
                    <a:pt x="22" y="28"/>
                  </a:cubicBezTo>
                  <a:cubicBezTo>
                    <a:pt x="23" y="22"/>
                    <a:pt x="24" y="17"/>
                    <a:pt x="24" y="11"/>
                  </a:cubicBezTo>
                  <a:cubicBezTo>
                    <a:pt x="24" y="10"/>
                    <a:pt x="24" y="9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4"/>
                    <a:pt x="24" y="2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25" y="68"/>
                    <a:pt x="48" y="130"/>
                    <a:pt x="86" y="18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0519875-F83E-47CF-A737-68DF037F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351" y="3328988"/>
              <a:ext cx="7929563" cy="1157288"/>
            </a:xfrm>
            <a:custGeom>
              <a:avLst/>
              <a:gdLst>
                <a:gd name="T0" fmla="*/ 306 w 2112"/>
                <a:gd name="T1" fmla="*/ 185 h 307"/>
                <a:gd name="T2" fmla="*/ 306 w 2112"/>
                <a:gd name="T3" fmla="*/ 185 h 307"/>
                <a:gd name="T4" fmla="*/ 122 w 2112"/>
                <a:gd name="T5" fmla="*/ 0 h 307"/>
                <a:gd name="T6" fmla="*/ 0 w 2112"/>
                <a:gd name="T7" fmla="*/ 0 h 307"/>
                <a:gd name="T8" fmla="*/ 306 w 2112"/>
                <a:gd name="T9" fmla="*/ 307 h 307"/>
                <a:gd name="T10" fmla="*/ 2014 w 2112"/>
                <a:gd name="T11" fmla="*/ 307 h 307"/>
                <a:gd name="T12" fmla="*/ 2112 w 2112"/>
                <a:gd name="T13" fmla="*/ 209 h 307"/>
                <a:gd name="T14" fmla="*/ 2112 w 2112"/>
                <a:gd name="T15" fmla="*/ 185 h 307"/>
                <a:gd name="T16" fmla="*/ 306 w 2112"/>
                <a:gd name="T17" fmla="*/ 18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307">
                  <a:moveTo>
                    <a:pt x="306" y="185"/>
                  </a:moveTo>
                  <a:cubicBezTo>
                    <a:pt x="306" y="185"/>
                    <a:pt x="306" y="185"/>
                    <a:pt x="306" y="185"/>
                  </a:cubicBezTo>
                  <a:cubicBezTo>
                    <a:pt x="205" y="185"/>
                    <a:pt x="122" y="102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137" y="307"/>
                    <a:pt x="306" y="307"/>
                  </a:cubicBezTo>
                  <a:cubicBezTo>
                    <a:pt x="2014" y="307"/>
                    <a:pt x="2014" y="307"/>
                    <a:pt x="2014" y="307"/>
                  </a:cubicBezTo>
                  <a:cubicBezTo>
                    <a:pt x="2068" y="307"/>
                    <a:pt x="2112" y="263"/>
                    <a:pt x="2112" y="209"/>
                  </a:cubicBezTo>
                  <a:cubicBezTo>
                    <a:pt x="2112" y="185"/>
                    <a:pt x="2112" y="185"/>
                    <a:pt x="2112" y="185"/>
                  </a:cubicBezTo>
                  <a:lnTo>
                    <a:pt x="306" y="1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C5D88360-CCE7-45AE-AF03-63E72A3C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3332163"/>
              <a:ext cx="0" cy="34925"/>
            </a:xfrm>
            <a:custGeom>
              <a:avLst/>
              <a:gdLst>
                <a:gd name="T0" fmla="*/ 0 h 9"/>
                <a:gd name="T1" fmla="*/ 9 h 9"/>
                <a:gd name="T2" fmla="*/ 2 h 9"/>
                <a:gd name="T3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8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9E7A5449-6653-4064-9422-57693A70533E}"/>
              </a:ext>
            </a:extLst>
          </p:cNvPr>
          <p:cNvSpPr txBox="1">
            <a:spLocks/>
          </p:cNvSpPr>
          <p:nvPr/>
        </p:nvSpPr>
        <p:spPr>
          <a:xfrm>
            <a:off x="2653501" y="5736996"/>
            <a:ext cx="26527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C8AEA0-67B1-40A8-A519-BB2977C47F0A}"/>
              </a:ext>
            </a:extLst>
          </p:cNvPr>
          <p:cNvSpPr/>
          <p:nvPr/>
        </p:nvSpPr>
        <p:spPr>
          <a:xfrm>
            <a:off x="3158801" y="696128"/>
            <a:ext cx="5873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373917C-687B-CF46-8D40-5572161E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8948" y="1665297"/>
            <a:ext cx="7152117" cy="298381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2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63331-F0E8-47D1-81F4-DD5BF92E003C}"/>
              </a:ext>
            </a:extLst>
          </p:cNvPr>
          <p:cNvSpPr/>
          <p:nvPr/>
        </p:nvSpPr>
        <p:spPr>
          <a:xfrm>
            <a:off x="282964" y="113299"/>
            <a:ext cx="5437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7F160-DEF7-4D8D-A3DB-59E2EBB4059A}"/>
              </a:ext>
            </a:extLst>
          </p:cNvPr>
          <p:cNvSpPr/>
          <p:nvPr/>
        </p:nvSpPr>
        <p:spPr>
          <a:xfrm>
            <a:off x="1045126" y="2200593"/>
            <a:ext cx="7136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DCD27-2927-49A0-90E2-93DDA0FAD9E5}"/>
              </a:ext>
            </a:extLst>
          </p:cNvPr>
          <p:cNvSpPr/>
          <p:nvPr/>
        </p:nvSpPr>
        <p:spPr>
          <a:xfrm>
            <a:off x="1045126" y="1618611"/>
            <a:ext cx="6421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bệnh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thẳng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3B160E-836B-4E61-838D-DCF5B5BD8630}"/>
              </a:ext>
            </a:extLst>
          </p:cNvPr>
          <p:cNvSpPr/>
          <p:nvPr/>
        </p:nvSpPr>
        <p:spPr>
          <a:xfrm>
            <a:off x="1045126" y="2748059"/>
            <a:ext cx="72218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mẽ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ara memblokir orang di Tinder | Tekno Signal">
            <a:extLst>
              <a:ext uri="{FF2B5EF4-FFF2-40B4-BE49-F238E27FC236}">
                <a16:creationId xmlns:a16="http://schemas.microsoft.com/office/drawing/2014/main" id="{B9F37DEB-61B5-4AB8-A131-FAF674CE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233199"/>
            <a:ext cx="3292524" cy="18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lued - MXH hẹn hò gay việt Na - Ứng dụng trên Google Play">
            <a:extLst>
              <a:ext uri="{FF2B5EF4-FFF2-40B4-BE49-F238E27FC236}">
                <a16:creationId xmlns:a16="http://schemas.microsoft.com/office/drawing/2014/main" id="{F5ABFBF3-781D-4619-B168-F297D374F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122" y="3671316"/>
            <a:ext cx="2057011" cy="20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acebook - Đăng nhập hoặc đăng ký">
            <a:extLst>
              <a:ext uri="{FF2B5EF4-FFF2-40B4-BE49-F238E27FC236}">
                <a16:creationId xmlns:a16="http://schemas.microsoft.com/office/drawing/2014/main" id="{46B7896B-C5F2-4524-8872-C502796E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6566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261922-9D93-404F-9BC5-7A937698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B3D9AF-FD26-469D-BEF9-490ED718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7D9E5-C33C-438E-BB3E-939818DF46CA}"/>
              </a:ext>
            </a:extLst>
          </p:cNvPr>
          <p:cNvSpPr/>
          <p:nvPr/>
        </p:nvSpPr>
        <p:spPr>
          <a:xfrm>
            <a:off x="952500" y="4773068"/>
            <a:ext cx="7277100" cy="1354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2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5000" cap="all" spc="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000" cap="all" spc="2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5000" cap="all" spc="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000" cap="all" spc="2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5000" cap="all" spc="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000" cap="all" spc="20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5000" b="0" cap="all" spc="20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4" name="Picture 6" descr="Master - Slave. Giải pháp giảm tải request, an toàn dữ liệu mysql -  PhamBinh.net">
            <a:extLst>
              <a:ext uri="{FF2B5EF4-FFF2-40B4-BE49-F238E27FC236}">
                <a16:creationId xmlns:a16="http://schemas.microsoft.com/office/drawing/2014/main" id="{E4A2E960-382B-4131-818A-82D77305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467" y="114490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ập trình Node.JS qua từng bước cơ bản (Phần 6)">
            <a:extLst>
              <a:ext uri="{FF2B5EF4-FFF2-40B4-BE49-F238E27FC236}">
                <a16:creationId xmlns:a16="http://schemas.microsoft.com/office/drawing/2014/main" id="{57E35890-0D26-477C-9F0C-07291ECE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14490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9A64E1D-E709-44F2-BD1E-7B54A35F7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333" y="1306069"/>
            <a:ext cx="2743200" cy="2420873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52A8E97-9931-4619-BE56-A5D8C6AF9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373917C-687B-CF46-8D40-5572161EC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8948" y="1665297"/>
            <a:ext cx="7152117" cy="298381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altLang="ko-KR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ko-KR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987B-8ACB-4EA4-BF7D-EE35C0C1550A}"/>
              </a:ext>
            </a:extLst>
          </p:cNvPr>
          <p:cNvSpPr/>
          <p:nvPr/>
        </p:nvSpPr>
        <p:spPr>
          <a:xfrm>
            <a:off x="-3275" y="640080"/>
            <a:ext cx="463171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4400" b="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endParaRPr lang="en-US" sz="4400" b="0" kern="1200" cap="all" spc="200" baseline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defTabSz="914400"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400" kern="1200" cap="all" spc="200" baseline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cap="all" spc="200" baseline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4400" b="0" kern="1200" cap="all" spc="200" baseline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FF9A009-F841-4F05-8602-4352F219E3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9555" y="640080"/>
            <a:ext cx="4267794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94410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309</TotalTime>
  <Words>268</Words>
  <Application>Microsoft Office PowerPoint</Application>
  <PresentationFormat>Widescreen</PresentationFormat>
  <Paragraphs>50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Tahoma</vt:lpstr>
      <vt:lpstr>Times New Roman</vt:lpstr>
      <vt:lpstr>Tw Cen MT</vt:lpstr>
      <vt:lpstr>Tw Cen MT Condensed</vt:lpstr>
      <vt:lpstr>Wingdings</vt:lpstr>
      <vt:lpstr>Wingdings 3</vt:lpstr>
      <vt:lpstr>Office Theme</vt:lpstr>
      <vt:lpstr>Integral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Le</dc:creator>
  <cp:lastModifiedBy>Tung Le</cp:lastModifiedBy>
  <cp:revision>13</cp:revision>
  <dcterms:created xsi:type="dcterms:W3CDTF">2021-08-10T12:49:10Z</dcterms:created>
  <dcterms:modified xsi:type="dcterms:W3CDTF">2021-08-11T04:13:44Z</dcterms:modified>
</cp:coreProperties>
</file>