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9D5C-9EB2-4292-912C-440525F54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AF6D0-8BFC-4FED-AB95-029F1AF85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AF412-FCB6-4EBA-AC8E-1CF0B1F7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1F9E-E1AD-4613-A6F9-5AB093C1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F862-3C20-4B46-A11E-42B0B73B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07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5337-4B8C-42EB-94D1-EDA58A80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AF248-850E-4856-A828-42793F89C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0B57A-9FA0-4272-9A86-8F3B4507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F68D0-9A5D-4A93-8914-83AC6F2B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34FE-5794-456F-BD24-A07250DB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835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E7A32-DC6D-4158-96C5-00CFE8D11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0C777-F8B2-4B8F-B388-6752AC8AE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F2B27-4B07-4914-89E2-4C525155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157F-21AA-4FEC-8FC4-A62AB710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1A15A-3276-45E4-8174-94541CC0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1016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3573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1269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8158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4474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1601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089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8956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544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370-D742-4625-85CE-CA66EA86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0BCA-F5F6-4120-AB5F-E9011B75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21C9-F624-47F6-95E9-0EE4EFD5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6204-CB0D-4565-9175-9608946A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E3B4D-130C-4CFB-A820-3FDA6813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333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950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9311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0957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19899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1963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77662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95542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25732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10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FE0D-3F95-4E82-940D-FD675195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B3CB5-83E0-49AB-B4BA-18D714620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F0EC2-CBE4-48C5-8CB8-DCEE41BF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D5D89-CF36-4644-BF2F-900B0BC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42A8F-A0C2-4046-9AB2-BAA2BF4E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187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93DF-A63B-4A64-9512-F7455D79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8499-2090-4B20-9B23-823A1A6FD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25622-18B5-48AF-B248-99A663D82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D5B5-8B79-4EE6-B2E6-03C4EC2D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B7005-5BA8-4D65-A36A-C8D3F061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53B27-816B-4EB1-8C22-AB769D9D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25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94AD-13B5-4DCB-8358-DACD55F2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EDC1-4B8C-43D6-8D8B-1F29EA940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8F59E-68B5-4174-8FC1-552C1F1BA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4F9CF-4B01-43AD-A967-4CA0FBBD8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31E01-1FBD-4F10-A66C-11FA51C6A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C8DF3-1501-4B03-8FF3-3BFD5A4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2AC5A-299C-4F80-A8A8-7EC30175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23D3E-0396-4501-B535-7D1174DF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478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CC75-F1AF-42E0-9851-ADF697BB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ACAE2-3F46-4377-92D0-52CFBB7A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61B90-1E9B-480F-AB7D-426B4029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125BA-83CA-4443-8EC9-B0BDB7FF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577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9F338-7A62-4A47-BD93-057C371A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31C23-D3B3-4C4B-90F5-305F720A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0F398-CD25-4383-A5A3-20AB6794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092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27E0-B898-4A66-8C19-7AE4BE84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C708E-9A55-4CA4-8CB5-9C463BA6F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61CC6-C54D-4FBF-BF26-4AC35FC48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56417-E649-4ACD-8213-F2B52FAE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4A12-A2C4-4B68-91B3-285D373A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5A171-BD7E-475B-9980-3319DF7D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296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4211-CE71-4CD4-8F50-477D5BC2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C4253-8E8D-4362-95BA-F92D7544B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E0B6F-1014-4D41-9793-BD249AA53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E9F3F-F713-4B64-82B1-49DD3786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309AE-49B6-44DD-835F-A535C7C8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CE41E-67CB-4F1F-80AE-1C98EF99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023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772E2-DA2C-4646-B432-320B9DDC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9D42B-14BC-49A2-B774-F6D971F54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5460A-BDFD-4028-ADEA-288F8E3DD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135A0-CA4D-4349-9238-DD08FEF66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3BD5-0C28-458C-AC37-878047E0C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445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E19FC-E698-4DA4-9410-FF883E02ADFA}" type="datetimeFigureOut">
              <a:rPr lang="vi-VN" smtClean="0"/>
              <a:t>18/09/2022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1DC1-6F19-452B-B0F8-11CE49895B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2213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059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24936E-E1DC-4265-95F0-09C69718C2EB}"/>
              </a:ext>
            </a:extLst>
          </p:cNvPr>
          <p:cNvSpPr/>
          <p:nvPr/>
        </p:nvSpPr>
        <p:spPr>
          <a:xfrm>
            <a:off x="3589866" y="648758"/>
            <a:ext cx="86021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Cách</a:t>
            </a: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tạo</a:t>
            </a: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project ReactJS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452672-5882-42F5-B98E-551F2C900504}"/>
              </a:ext>
            </a:extLst>
          </p:cNvPr>
          <p:cNvSpPr/>
          <p:nvPr/>
        </p:nvSpPr>
        <p:spPr>
          <a:xfrm>
            <a:off x="571500" y="2151727"/>
            <a:ext cx="6647397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npx</a:t>
            </a:r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create-react-app &lt;</a:t>
            </a:r>
            <a:r>
              <a:rPr lang="en-US" sz="32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tên</a:t>
            </a:r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project&gt;</a:t>
            </a:r>
          </a:p>
          <a:p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indent="-457200">
              <a:buFontTx/>
              <a:buChar char="-"/>
            </a:pPr>
            <a:r>
              <a:rPr lang="en-US" sz="32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npm</a:t>
            </a:r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2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init</a:t>
            </a:r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react-app &lt;</a:t>
            </a:r>
            <a:r>
              <a:rPr lang="en-US" sz="32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tên</a:t>
            </a:r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project&gt;</a:t>
            </a:r>
          </a:p>
          <a:p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indent="-457200">
              <a:buFontTx/>
              <a:buChar char="-"/>
            </a:pP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yarn create react-app &lt;</a:t>
            </a:r>
            <a:r>
              <a:rPr lang="en-US" sz="3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tên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project&gt;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78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C9FF30-EC31-49A7-86A2-BCAB607E2F98}"/>
              </a:ext>
            </a:extLst>
          </p:cNvPr>
          <p:cNvSpPr/>
          <p:nvPr/>
        </p:nvSpPr>
        <p:spPr>
          <a:xfrm>
            <a:off x="7406716" y="672868"/>
            <a:ext cx="4785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Khái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niệm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JSX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D389E-0B53-4723-A0CF-77131A944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22" y="1855688"/>
            <a:ext cx="595395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6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680</TotalTime>
  <Words>27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Times New Roman</vt:lpstr>
      <vt:lpstr>Office Theme</vt:lpstr>
      <vt:lpstr>Vapor Trail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21</cp:revision>
  <dcterms:created xsi:type="dcterms:W3CDTF">2022-09-18T02:41:59Z</dcterms:created>
  <dcterms:modified xsi:type="dcterms:W3CDTF">2022-09-18T16:28:46Z</dcterms:modified>
</cp:coreProperties>
</file>