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12"/>
  </p:notesMasterIdLst>
  <p:sldIdLst>
    <p:sldId id="256" r:id="rId2"/>
    <p:sldId id="259" r:id="rId3"/>
    <p:sldId id="280" r:id="rId4"/>
    <p:sldId id="264" r:id="rId5"/>
    <p:sldId id="265" r:id="rId6"/>
    <p:sldId id="282" r:id="rId7"/>
    <p:sldId id="283" r:id="rId8"/>
    <p:sldId id="275" r:id="rId9"/>
    <p:sldId id="284" r:id="rId10"/>
    <p:sldId id="281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98FFE8-FFF9-47F2-B76B-A2D1D56AEA76}">
  <a:tblStyle styleId="{E398FFE8-FFF9-47F2-B76B-A2D1D56AEA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41" autoAdjust="0"/>
    <p:restoredTop sz="96283" autoAdjust="0"/>
  </p:normalViewPr>
  <p:slideViewPr>
    <p:cSldViewPr snapToGrid="0">
      <p:cViewPr varScale="1">
        <p:scale>
          <a:sx n="102" d="100"/>
          <a:sy n="102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3e13d9a7e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3e13d9a7e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158d5a3e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158d5a3e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e13d9a7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3e13d9a7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e13d9a7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3e13d9a7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051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e13d9a7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3e13d9a7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268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158d5a3ec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5158d5a3ec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158d5a3ec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5158d5a3ec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544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 flipH="1">
            <a:off x="1667175" y="2154225"/>
            <a:ext cx="25032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16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117847" y="3380460"/>
            <a:ext cx="2951400" cy="2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ctrTitle"/>
          </p:nvPr>
        </p:nvSpPr>
        <p:spPr>
          <a:xfrm rot="-5400000">
            <a:off x="-343101" y="1759150"/>
            <a:ext cx="2888100" cy="8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16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 flipH="1">
            <a:off x="4189625" y="3380460"/>
            <a:ext cx="2951400" cy="2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ctrTitle"/>
          </p:nvPr>
        </p:nvSpPr>
        <p:spPr>
          <a:xfrm rot="5400000">
            <a:off x="6612409" y="1752564"/>
            <a:ext cx="2888100" cy="8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3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4">
  <p:cSld name="CUSTOM_33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subTitle" idx="1"/>
          </p:nvPr>
        </p:nvSpPr>
        <p:spPr>
          <a:xfrm flipH="1">
            <a:off x="840600" y="2432150"/>
            <a:ext cx="1650300" cy="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2"/>
          </p:nvPr>
        </p:nvSpPr>
        <p:spPr>
          <a:xfrm>
            <a:off x="4702174" y="1049093"/>
            <a:ext cx="1960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-533400" y="2047350"/>
            <a:ext cx="3024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ctrTitle" idx="3"/>
          </p:nvPr>
        </p:nvSpPr>
        <p:spPr>
          <a:xfrm>
            <a:off x="4702174" y="664293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4"/>
          </p:nvPr>
        </p:nvSpPr>
        <p:spPr>
          <a:xfrm>
            <a:off x="4702174" y="3788925"/>
            <a:ext cx="22149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ctrTitle" idx="5"/>
          </p:nvPr>
        </p:nvSpPr>
        <p:spPr>
          <a:xfrm>
            <a:off x="4702174" y="3389725"/>
            <a:ext cx="24756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ctrTitle" idx="6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6">
  <p:cSld name="CUSTOM_11_1_2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25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642050" y="127755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2"/>
          </p:nvPr>
        </p:nvSpPr>
        <p:spPr>
          <a:xfrm>
            <a:off x="642050" y="540000"/>
            <a:ext cx="4655400" cy="9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6" r:id="rId4"/>
    <p:sldLayoutId id="2147483660" r:id="rId5"/>
    <p:sldLayoutId id="2147483663" r:id="rId6"/>
    <p:sldLayoutId id="2147483665" r:id="rId7"/>
    <p:sldLayoutId id="214748366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ody of water photo photo – Free Blue Image on Unsplash">
            <a:extLst>
              <a:ext uri="{FF2B5EF4-FFF2-40B4-BE49-F238E27FC236}">
                <a16:creationId xmlns:a16="http://schemas.microsoft.com/office/drawing/2014/main" id="{30B5D9B5-B2FE-A18B-5EDA-58CC2D525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0"/>
            <a:ext cx="77120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Google Shape;128;p26"/>
          <p:cNvSpPr/>
          <p:nvPr/>
        </p:nvSpPr>
        <p:spPr>
          <a:xfrm rot="5400000">
            <a:off x="1428875" y="13850"/>
            <a:ext cx="3358800" cy="5026500"/>
          </a:xfrm>
          <a:prstGeom prst="rect">
            <a:avLst/>
          </a:prstGeom>
          <a:solidFill>
            <a:schemeClr val="accent1">
              <a:alpha val="861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subTitle" idx="1"/>
          </p:nvPr>
        </p:nvSpPr>
        <p:spPr>
          <a:xfrm>
            <a:off x="864613" y="316055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</a:rPr>
              <a:t>GROUP-5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130" name="Google Shape;130;p26"/>
          <p:cNvSpPr txBox="1">
            <a:spLocks noGrp="1"/>
          </p:cNvSpPr>
          <p:nvPr>
            <p:ph type="ctrTitle"/>
          </p:nvPr>
        </p:nvSpPr>
        <p:spPr>
          <a:xfrm>
            <a:off x="864763" y="1378250"/>
            <a:ext cx="4592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lt1"/>
                </a:solidFill>
              </a:rPr>
              <a:t>WATER QUALITY MONITORING SYSTEM</a:t>
            </a:r>
            <a:endParaRPr sz="4000" dirty="0">
              <a:solidFill>
                <a:schemeClr val="lt1"/>
              </a:solidFill>
            </a:endParaRPr>
          </a:p>
        </p:txBody>
      </p:sp>
      <p:sp>
        <p:nvSpPr>
          <p:cNvPr id="131" name="Google Shape;131;p26"/>
          <p:cNvSpPr/>
          <p:nvPr/>
        </p:nvSpPr>
        <p:spPr>
          <a:xfrm rot="-5400000" flipH="1">
            <a:off x="7354200" y="2416550"/>
            <a:ext cx="3358800" cy="22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00+ Water Images | Download Free Images on Unsplash | Water pictures, Water,  Water images">
            <a:extLst>
              <a:ext uri="{FF2B5EF4-FFF2-40B4-BE49-F238E27FC236}">
                <a16:creationId xmlns:a16="http://schemas.microsoft.com/office/drawing/2014/main" id="{51C1D2A4-9A10-4909-7D57-A85437A7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342" y="0"/>
            <a:ext cx="570165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7" name="Google Shape;577;p51"/>
          <p:cNvSpPr/>
          <p:nvPr/>
        </p:nvSpPr>
        <p:spPr>
          <a:xfrm rot="5400000">
            <a:off x="1428875" y="205200"/>
            <a:ext cx="3358800" cy="5026500"/>
          </a:xfrm>
          <a:prstGeom prst="rect">
            <a:avLst/>
          </a:prstGeom>
          <a:solidFill>
            <a:schemeClr val="accent1">
              <a:lumMod val="75000"/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9" name="Google Shape;579;p51"/>
          <p:cNvSpPr txBox="1">
            <a:spLocks noGrp="1"/>
          </p:cNvSpPr>
          <p:nvPr>
            <p:ph type="ctrTitle"/>
          </p:nvPr>
        </p:nvSpPr>
        <p:spPr>
          <a:xfrm>
            <a:off x="835042" y="967715"/>
            <a:ext cx="260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</a:rPr>
              <a:t>THANKS</a:t>
            </a:r>
            <a:endParaRPr sz="3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9"/>
          <p:cNvPicPr preferRelativeResize="0"/>
          <p:nvPr/>
        </p:nvPicPr>
        <p:blipFill rotWithShape="1">
          <a:blip r:embed="rId3">
            <a:alphaModFix/>
          </a:blip>
          <a:srcRect l="25608" r="25613"/>
          <a:stretch/>
        </p:blipFill>
        <p:spPr>
          <a:xfrm>
            <a:off x="5381625" y="0"/>
            <a:ext cx="37623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/>
          <p:nvPr/>
        </p:nvSpPr>
        <p:spPr>
          <a:xfrm>
            <a:off x="4819650" y="1577400"/>
            <a:ext cx="2991000" cy="1988700"/>
          </a:xfrm>
          <a:prstGeom prst="rect">
            <a:avLst/>
          </a:prstGeom>
          <a:solidFill>
            <a:schemeClr val="accent3">
              <a:alpha val="584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subTitle" idx="1"/>
          </p:nvPr>
        </p:nvSpPr>
        <p:spPr>
          <a:xfrm flipH="1">
            <a:off x="672370" y="1811325"/>
            <a:ext cx="3498002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"Water Quality Monitoring Web App" facilitates researchers in publishing scheduled water quality data, offering viewers access to diverse locations' environmental insights. The app provides a collaborative solution, allowing researchers to publish scheduled water quality data. Users access diverse location insights, fostering community engagement and informed decision-making for sustainable water management. The platform prioritizes simplicity and accessibility, emphasizing valuable contributions from researchers to empower environmental awareness and resource conservation.</a:t>
            </a:r>
            <a:endParaRPr dirty="0"/>
          </a:p>
        </p:txBody>
      </p:sp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672372" y="626911"/>
            <a:ext cx="3498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71" name="Google Shape;171;p29"/>
          <p:cNvSpPr/>
          <p:nvPr/>
        </p:nvSpPr>
        <p:spPr>
          <a:xfrm>
            <a:off x="0" y="1577400"/>
            <a:ext cx="362100" cy="1988700"/>
          </a:xfrm>
          <a:prstGeom prst="rect">
            <a:avLst/>
          </a:prstGeom>
          <a:solidFill>
            <a:schemeClr val="accent3">
              <a:alpha val="584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  <p:bldP spid="1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245A94E9-43AE-1E2F-FC10-AEC7CE7DF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895" y="1005200"/>
            <a:ext cx="3275504" cy="339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8FB7C0C-5F2A-D47B-E4FB-735D7008C5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2"/>
          <a:stretch/>
        </p:blipFill>
        <p:spPr bwMode="auto">
          <a:xfrm>
            <a:off x="147793" y="1297640"/>
            <a:ext cx="3745180" cy="267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7" name="Google Shape;567;p50"/>
          <p:cNvSpPr txBox="1">
            <a:spLocks noGrp="1"/>
          </p:cNvSpPr>
          <p:nvPr>
            <p:ph type="ctrTitle"/>
          </p:nvPr>
        </p:nvSpPr>
        <p:spPr>
          <a:xfrm rot="5400000">
            <a:off x="6912877" y="1875379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RICH PICTURE</a:t>
            </a:r>
            <a:endParaRPr dirty="0"/>
          </a:p>
        </p:txBody>
      </p:sp>
      <p:sp>
        <p:nvSpPr>
          <p:cNvPr id="568" name="Google Shape;568;p50"/>
          <p:cNvSpPr/>
          <p:nvPr/>
        </p:nvSpPr>
        <p:spPr>
          <a:xfrm>
            <a:off x="2819273" y="1005200"/>
            <a:ext cx="1073700" cy="507594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50"/>
          <p:cNvSpPr txBox="1"/>
          <p:nvPr/>
        </p:nvSpPr>
        <p:spPr>
          <a:xfrm>
            <a:off x="2819273" y="1075764"/>
            <a:ext cx="1073700" cy="437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AS IS</a:t>
            </a:r>
            <a:endParaRPr dirty="0"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571" name="Google Shape;571;p50"/>
          <p:cNvSpPr txBox="1"/>
          <p:nvPr/>
        </p:nvSpPr>
        <p:spPr>
          <a:xfrm>
            <a:off x="3917446" y="3157850"/>
            <a:ext cx="10737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You can replace the image on the screen with your own</a:t>
            </a:r>
            <a:endParaRPr sz="1000"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" name="Google Shape;568;p50">
            <a:extLst>
              <a:ext uri="{FF2B5EF4-FFF2-40B4-BE49-F238E27FC236}">
                <a16:creationId xmlns:a16="http://schemas.microsoft.com/office/drawing/2014/main" id="{4C346961-1568-6A4B-D4A5-D76409A300BA}"/>
              </a:ext>
            </a:extLst>
          </p:cNvPr>
          <p:cNvSpPr/>
          <p:nvPr/>
        </p:nvSpPr>
        <p:spPr>
          <a:xfrm>
            <a:off x="6958725" y="3570650"/>
            <a:ext cx="1073700" cy="507594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569;p50">
            <a:extLst>
              <a:ext uri="{FF2B5EF4-FFF2-40B4-BE49-F238E27FC236}">
                <a16:creationId xmlns:a16="http://schemas.microsoft.com/office/drawing/2014/main" id="{D8348C35-EA59-B360-B3CB-BF03600C00B5}"/>
              </a:ext>
            </a:extLst>
          </p:cNvPr>
          <p:cNvSpPr txBox="1"/>
          <p:nvPr/>
        </p:nvSpPr>
        <p:spPr>
          <a:xfrm>
            <a:off x="6958679" y="3641215"/>
            <a:ext cx="1073700" cy="437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TO BE</a:t>
            </a:r>
            <a:endParaRPr dirty="0"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" grpId="0"/>
      <p:bldP spid="568" grpId="0" animBg="1"/>
      <p:bldP spid="569" grpId="0"/>
      <p:bldP spid="2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/>
          <p:nvPr/>
        </p:nvSpPr>
        <p:spPr>
          <a:xfrm rot="5400000">
            <a:off x="-752200" y="2013850"/>
            <a:ext cx="4059900" cy="111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4"/>
          <p:cNvSpPr txBox="1">
            <a:spLocks noGrp="1"/>
          </p:cNvSpPr>
          <p:nvPr>
            <p:ph type="ctrTitle"/>
          </p:nvPr>
        </p:nvSpPr>
        <p:spPr>
          <a:xfrm rot="-5400000">
            <a:off x="-913603" y="2175250"/>
            <a:ext cx="4059901" cy="7928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</a:rPr>
              <a:t>ENTITY-RELATIONSHIP DIAGRAM</a:t>
            </a: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DFD441-4D95-3F22-042A-B3A0C9E156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50219" y="98890"/>
            <a:ext cx="5645425" cy="4899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animBg="1"/>
      <p:bldP spid="2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/>
          <p:nvPr/>
        </p:nvSpPr>
        <p:spPr>
          <a:xfrm flipH="1">
            <a:off x="0" y="292007"/>
            <a:ext cx="9144000" cy="111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5"/>
          <p:cNvSpPr txBox="1">
            <a:spLocks noGrp="1"/>
          </p:cNvSpPr>
          <p:nvPr>
            <p:ph type="ctrTitle"/>
          </p:nvPr>
        </p:nvSpPr>
        <p:spPr>
          <a:xfrm>
            <a:off x="2542050" y="265236"/>
            <a:ext cx="4059900" cy="8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RELATIONAL SCHEMA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5D800-49EA-4995-B24A-2AD42C10A4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8782" y="1632292"/>
            <a:ext cx="8539702" cy="32192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/>
          <p:nvPr/>
        </p:nvSpPr>
        <p:spPr>
          <a:xfrm flipH="1">
            <a:off x="0" y="292007"/>
            <a:ext cx="9144000" cy="111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5"/>
          <p:cNvSpPr txBox="1">
            <a:spLocks noGrp="1"/>
          </p:cNvSpPr>
          <p:nvPr>
            <p:ph type="ctrTitle"/>
          </p:nvPr>
        </p:nvSpPr>
        <p:spPr>
          <a:xfrm>
            <a:off x="2542050" y="265236"/>
            <a:ext cx="4059900" cy="8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Normalized Form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5D800-49EA-4995-B24A-2AD42C10A4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8782" y="1632292"/>
            <a:ext cx="8539702" cy="321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1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/>
          <p:nvPr/>
        </p:nvSpPr>
        <p:spPr>
          <a:xfrm flipH="1">
            <a:off x="0" y="292007"/>
            <a:ext cx="9144000" cy="111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5"/>
          <p:cNvSpPr txBox="1">
            <a:spLocks noGrp="1"/>
          </p:cNvSpPr>
          <p:nvPr>
            <p:ph type="ctrTitle"/>
          </p:nvPr>
        </p:nvSpPr>
        <p:spPr>
          <a:xfrm>
            <a:off x="2542050" y="265236"/>
            <a:ext cx="4059900" cy="8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Data Dictionary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5D800-49EA-4995-B24A-2AD42C10A4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26978" y="1541002"/>
            <a:ext cx="4374972" cy="342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0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9B29BDF4-C5DE-319A-1D8E-AE600A6A2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040" y="2068766"/>
            <a:ext cx="52101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D319BA5-8682-2212-0E42-55C730B90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6965"/>
            <a:ext cx="595312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4" name="Google Shape;424;p45"/>
          <p:cNvSpPr/>
          <p:nvPr/>
        </p:nvSpPr>
        <p:spPr>
          <a:xfrm>
            <a:off x="0" y="134272"/>
            <a:ext cx="2716200" cy="5121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45"/>
          <p:cNvSpPr txBox="1">
            <a:spLocks noGrp="1"/>
          </p:cNvSpPr>
          <p:nvPr>
            <p:ph type="ctrTitle" idx="6"/>
          </p:nvPr>
        </p:nvSpPr>
        <p:spPr>
          <a:xfrm rot="5400000">
            <a:off x="6053929" y="2271199"/>
            <a:ext cx="4177202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IMPLEMENTED DATABASE TABLES</a:t>
            </a:r>
            <a:endParaRPr dirty="0"/>
          </a:p>
        </p:txBody>
      </p:sp>
      <p:sp>
        <p:nvSpPr>
          <p:cNvPr id="426" name="Google Shape;426;p45"/>
          <p:cNvSpPr/>
          <p:nvPr/>
        </p:nvSpPr>
        <p:spPr>
          <a:xfrm>
            <a:off x="0" y="3505936"/>
            <a:ext cx="2716200" cy="5121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7" name="Google Shape;427;p45"/>
          <p:cNvSpPr/>
          <p:nvPr/>
        </p:nvSpPr>
        <p:spPr>
          <a:xfrm flipH="1">
            <a:off x="4572000" y="1567801"/>
            <a:ext cx="2716200" cy="5121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45"/>
          <p:cNvSpPr txBox="1">
            <a:spLocks noGrp="1"/>
          </p:cNvSpPr>
          <p:nvPr>
            <p:ph type="ctrTitle"/>
          </p:nvPr>
        </p:nvSpPr>
        <p:spPr>
          <a:xfrm>
            <a:off x="4822650" y="1605284"/>
            <a:ext cx="2214900" cy="4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LOCATION TABLE</a:t>
            </a:r>
          </a:p>
        </p:txBody>
      </p:sp>
      <p:sp>
        <p:nvSpPr>
          <p:cNvPr id="430" name="Google Shape;430;p45"/>
          <p:cNvSpPr txBox="1">
            <a:spLocks noGrp="1"/>
          </p:cNvSpPr>
          <p:nvPr>
            <p:ph type="ctrTitle" idx="3"/>
          </p:nvPr>
        </p:nvSpPr>
        <p:spPr>
          <a:xfrm>
            <a:off x="48450" y="204033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USER TABLE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32" name="Google Shape;432;p45"/>
          <p:cNvSpPr txBox="1">
            <a:spLocks noGrp="1"/>
          </p:cNvSpPr>
          <p:nvPr>
            <p:ph type="ctrTitle" idx="5"/>
          </p:nvPr>
        </p:nvSpPr>
        <p:spPr>
          <a:xfrm>
            <a:off x="120300" y="3707228"/>
            <a:ext cx="24756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WATER QUALITY DATA TABLE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EF025BEC-FC5F-4201-AB75-BCB9DDC4B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26387"/>
            <a:ext cx="6575898" cy="87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" grpId="0" animBg="1"/>
      <p:bldP spid="425" grpId="0"/>
      <p:bldP spid="426" grpId="0" animBg="1"/>
      <p:bldP spid="427" grpId="0" animBg="1"/>
      <p:bldP spid="428" grpId="0"/>
      <p:bldP spid="430" grpId="0"/>
      <p:bldP spid="4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9B29BDF4-C5DE-319A-1D8E-AE600A6A2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236040" y="3366131"/>
            <a:ext cx="5210175" cy="88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D319BA5-8682-2212-0E42-55C730B90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290512" y="1317295"/>
            <a:ext cx="53721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4" name="Google Shape;424;p45"/>
          <p:cNvSpPr/>
          <p:nvPr/>
        </p:nvSpPr>
        <p:spPr>
          <a:xfrm>
            <a:off x="0" y="804602"/>
            <a:ext cx="2716200" cy="5121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45"/>
          <p:cNvSpPr txBox="1">
            <a:spLocks noGrp="1"/>
          </p:cNvSpPr>
          <p:nvPr>
            <p:ph type="ctrTitle" idx="6"/>
          </p:nvPr>
        </p:nvSpPr>
        <p:spPr>
          <a:xfrm rot="5400000">
            <a:off x="6053929" y="2271199"/>
            <a:ext cx="4177202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IMPLEMENTED DATABASE TABLES</a:t>
            </a:r>
            <a:endParaRPr dirty="0"/>
          </a:p>
        </p:txBody>
      </p:sp>
      <p:sp>
        <p:nvSpPr>
          <p:cNvPr id="427" name="Google Shape;427;p45"/>
          <p:cNvSpPr/>
          <p:nvPr/>
        </p:nvSpPr>
        <p:spPr>
          <a:xfrm flipH="1">
            <a:off x="4572000" y="2571750"/>
            <a:ext cx="2716200" cy="5121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45"/>
          <p:cNvSpPr txBox="1">
            <a:spLocks noGrp="1"/>
          </p:cNvSpPr>
          <p:nvPr>
            <p:ph type="ctrTitle"/>
          </p:nvPr>
        </p:nvSpPr>
        <p:spPr>
          <a:xfrm>
            <a:off x="4822650" y="2609233"/>
            <a:ext cx="2214900" cy="4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TICKET TABLE</a:t>
            </a:r>
          </a:p>
        </p:txBody>
      </p:sp>
      <p:sp>
        <p:nvSpPr>
          <p:cNvPr id="430" name="Google Shape;430;p45"/>
          <p:cNvSpPr txBox="1">
            <a:spLocks noGrp="1"/>
          </p:cNvSpPr>
          <p:nvPr>
            <p:ph type="ctrTitle" idx="3"/>
          </p:nvPr>
        </p:nvSpPr>
        <p:spPr>
          <a:xfrm>
            <a:off x="48450" y="874363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MESSAGE TABLE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32" name="Google Shape;432;p45"/>
          <p:cNvSpPr txBox="1">
            <a:spLocks noGrp="1"/>
          </p:cNvSpPr>
          <p:nvPr>
            <p:ph type="ctrTitle" idx="5"/>
          </p:nvPr>
        </p:nvSpPr>
        <p:spPr>
          <a:xfrm>
            <a:off x="120300" y="3707228"/>
            <a:ext cx="24756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WATER QUALITY DATA TABL</a:t>
            </a:r>
          </a:p>
        </p:txBody>
      </p:sp>
    </p:spTree>
    <p:extLst>
      <p:ext uri="{BB962C8B-B14F-4D97-AF65-F5344CB8AC3E}">
        <p14:creationId xmlns:p14="http://schemas.microsoft.com/office/powerpoint/2010/main" val="412797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" grpId="0" animBg="1"/>
      <p:bldP spid="425" grpId="0"/>
      <p:bldP spid="427" grpId="0" animBg="1"/>
      <p:bldP spid="428" grpId="0"/>
      <p:bldP spid="430" grpId="0"/>
      <p:bldP spid="432" grpId="0"/>
    </p:bldLst>
  </p:timing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556D96"/>
      </a:accent1>
      <a:accent2>
        <a:srgbClr val="212121"/>
      </a:accent2>
      <a:accent3>
        <a:srgbClr val="A9B9D3"/>
      </a:accent3>
      <a:accent4>
        <a:srgbClr val="26529E"/>
      </a:accent4>
      <a:accent5>
        <a:srgbClr val="62779B"/>
      </a:accent5>
      <a:accent6>
        <a:srgbClr val="363F4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134</Words>
  <Application>Microsoft Office PowerPoint</Application>
  <PresentationFormat>On-screen Show (16:9)</PresentationFormat>
  <Paragraphs>21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Catamaran Light</vt:lpstr>
      <vt:lpstr>Livvic</vt:lpstr>
      <vt:lpstr>Engineering Project Proposal by Slidesgo</vt:lpstr>
      <vt:lpstr>WATER QUALITY MONITORING SYSTEM</vt:lpstr>
      <vt:lpstr>INTRODUCTION</vt:lpstr>
      <vt:lpstr>RICH PICTURE</vt:lpstr>
      <vt:lpstr>ENTITY-RELATIONSHIP DIAGRAM</vt:lpstr>
      <vt:lpstr>RELATIONAL SCHEMA</vt:lpstr>
      <vt:lpstr>Normalized Form</vt:lpstr>
      <vt:lpstr>Data Dictionary</vt:lpstr>
      <vt:lpstr>IMPLEMENTED DATABASE TABLES</vt:lpstr>
      <vt:lpstr>IMPLEMENTED DATABASE TABLES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QUALITY MONITORING SYSTEM</dc:title>
  <cp:lastModifiedBy>Zafir Chowdhury</cp:lastModifiedBy>
  <cp:revision>5</cp:revision>
  <dcterms:modified xsi:type="dcterms:W3CDTF">2023-12-17T04:28:58Z</dcterms:modified>
</cp:coreProperties>
</file>