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83" r:id="rId10"/>
    <p:sldId id="284" r:id="rId11"/>
    <p:sldId id="285" r:id="rId12"/>
    <p:sldId id="286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70" r:id="rId21"/>
    <p:sldId id="269" r:id="rId22"/>
    <p:sldId id="271" r:id="rId23"/>
    <p:sldId id="272" r:id="rId24"/>
    <p:sldId id="276" r:id="rId25"/>
    <p:sldId id="288" r:id="rId26"/>
    <p:sldId id="289" r:id="rId27"/>
    <p:sldId id="287" r:id="rId28"/>
    <p:sldId id="277" r:id="rId29"/>
    <p:sldId id="278" r:id="rId30"/>
    <p:sldId id="279" r:id="rId31"/>
    <p:sldId id="280" r:id="rId32"/>
    <p:sldId id="281" r:id="rId33"/>
    <p:sldId id="282" r:id="rId34"/>
    <p:sldId id="290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85580" y="2939676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831791">
            <a:off x="8895391" y="1143295"/>
            <a:ext cx="867782" cy="8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422266">
            <a:off x="8880938" y="4830588"/>
            <a:ext cx="776473" cy="7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66070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34006" y="3293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8646" y="12804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228" y="51425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2</a:t>
            </a:r>
          </a:p>
        </p:txBody>
      </p:sp>
      <p:sp>
        <p:nvSpPr>
          <p:cNvPr id="19" name="Google Shape;100;p14"/>
          <p:cNvSpPr/>
          <p:nvPr/>
        </p:nvSpPr>
        <p:spPr>
          <a:xfrm rot="1432150">
            <a:off x="9001292" y="1581524"/>
            <a:ext cx="88601" cy="1032027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00;p14"/>
          <p:cNvSpPr/>
          <p:nvPr/>
        </p:nvSpPr>
        <p:spPr>
          <a:xfrm rot="9366278">
            <a:off x="9039133" y="4118367"/>
            <a:ext cx="61638" cy="1141293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09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84" y="23375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950" y="398599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416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1152" y="349451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134" y="34212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22" y="2963302"/>
            <a:ext cx="419168" cy="419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直接连接符 32"/>
          <p:cNvCxnSpPr>
            <a:stCxn id="9" idx="3"/>
          </p:cNvCxnSpPr>
          <p:nvPr/>
        </p:nvCxnSpPr>
        <p:spPr>
          <a:xfrm>
            <a:off x="5774066" y="3419327"/>
            <a:ext cx="2548131" cy="18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オオカミ　直線突進</a:t>
            </a:r>
            <a:endParaRPr lang="en-US" altLang="ja-JP" sz="2400" b="1" dirty="0"/>
          </a:p>
        </p:txBody>
      </p:sp>
      <p:pic>
        <p:nvPicPr>
          <p:cNvPr id="31" name="Google Shape;93;p14"/>
          <p:cNvPicPr preferRelativeResize="0"/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88783" y="2359809"/>
            <a:ext cx="1227301" cy="215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7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48" y="78931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664" y="2672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30" y="401473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5966" y="56720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3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マーカー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217443" y="3533925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5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498" y="3266255"/>
            <a:ext cx="367728" cy="6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83;p14"/>
          <p:cNvSpPr/>
          <p:nvPr/>
        </p:nvSpPr>
        <p:spPr>
          <a:xfrm>
            <a:off x="5333849" y="2181973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3904" y="1914303"/>
            <a:ext cx="367728" cy="60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8113" y="-61198"/>
            <a:ext cx="950307" cy="90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396" y="4887477"/>
            <a:ext cx="950307" cy="9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en-US" altLang="ja-JP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0" y="25328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853" y="370807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590" y="36907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00" y="48479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1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いばらと小屋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136096" y="3488455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83;p14"/>
          <p:cNvSpPr/>
          <p:nvPr/>
        </p:nvSpPr>
        <p:spPr>
          <a:xfrm>
            <a:off x="5177213" y="2218273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 rot="16200000">
            <a:off x="6597423" y="33699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 rot="16200000">
            <a:off x="6674182" y="542592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黄昏メリーゴーランド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=""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="" xmlns:a16="http://schemas.microsoft.com/office/drawing/2014/main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="" xmlns:a16="http://schemas.microsoft.com/office/drawing/2014/main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=""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=""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=""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=""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=""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="" xmlns:a16="http://schemas.microsoft.com/office/drawing/2014/main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="" xmlns:a16="http://schemas.microsoft.com/office/drawing/2014/main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="" xmlns:a16="http://schemas.microsoft.com/office/drawing/2014/main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="" xmlns:a16="http://schemas.microsoft.com/office/drawing/2014/main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="" xmlns:a16="http://schemas.microsoft.com/office/drawing/2014/main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="" xmlns:a16="http://schemas.microsoft.com/office/drawing/2014/main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="" xmlns:a16="http://schemas.microsoft.com/office/drawing/2014/main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="" xmlns:a16="http://schemas.microsoft.com/office/drawing/2014/main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="" xmlns:a16="http://schemas.microsoft.com/office/drawing/2014/main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="" xmlns:a16="http://schemas.microsoft.com/office/drawing/2014/main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="" xmlns:a16="http://schemas.microsoft.com/office/drawing/2014/main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="" xmlns:a16="http://schemas.microsoft.com/office/drawing/2014/main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="" xmlns:a16="http://schemas.microsoft.com/office/drawing/2014/main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="" xmlns:a16="http://schemas.microsoft.com/office/drawing/2014/main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=""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=""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=""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=""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="" xmlns:a16="http://schemas.microsoft.com/office/drawing/2014/main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="" xmlns:a16="http://schemas.microsoft.com/office/drawing/2014/main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="" xmlns:a16="http://schemas.microsoft.com/office/drawing/2014/main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="" xmlns:a16="http://schemas.microsoft.com/office/drawing/2014/main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="" xmlns:a16="http://schemas.microsoft.com/office/drawing/2014/main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="" xmlns:a16="http://schemas.microsoft.com/office/drawing/2014/main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="" xmlns:a16="http://schemas.microsoft.com/office/drawing/2014/main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="" xmlns:a16="http://schemas.microsoft.com/office/drawing/2014/main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="" xmlns:a16="http://schemas.microsoft.com/office/drawing/2014/main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="" xmlns:a16="http://schemas.microsoft.com/office/drawing/2014/main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="" xmlns:a16="http://schemas.microsoft.com/office/drawing/2014/main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="" xmlns:a16="http://schemas.microsoft.com/office/drawing/2014/main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="" xmlns:a16="http://schemas.microsoft.com/office/drawing/2014/main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="" xmlns:a16="http://schemas.microsoft.com/office/drawing/2014/main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="" xmlns:a16="http://schemas.microsoft.com/office/drawing/2014/main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="" xmlns:a16="http://schemas.microsoft.com/office/drawing/2014/main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="" xmlns:a16="http://schemas.microsoft.com/office/drawing/2014/main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="" xmlns:a16="http://schemas.microsoft.com/office/drawing/2014/main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="" xmlns:a16="http://schemas.microsoft.com/office/drawing/2014/main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="" xmlns:a16="http://schemas.microsoft.com/office/drawing/2014/main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="" xmlns:a16="http://schemas.microsoft.com/office/drawing/2014/main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=""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=""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=""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=""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=""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=""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=""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=""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827904" y="5280567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="" xmlns:a16="http://schemas.microsoft.com/office/drawing/2014/main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="" xmlns:a16="http://schemas.microsoft.com/office/drawing/2014/main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="" xmlns:a16="http://schemas.microsoft.com/office/drawing/2014/main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=""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=""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=""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=""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=""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=""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=""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=""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="" xmlns:a16="http://schemas.microsoft.com/office/drawing/2014/main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="" xmlns:a16="http://schemas.microsoft.com/office/drawing/2014/main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="" xmlns:a16="http://schemas.microsoft.com/office/drawing/2014/main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="" xmlns:a16="http://schemas.microsoft.com/office/drawing/2014/main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=""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=""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=""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=""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=""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=""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=""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=""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=""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=""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=""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=""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=""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=""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=""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=""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=""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=""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=""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=""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=""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=""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=""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=""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=""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=""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=""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=""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=""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=""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=""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=""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=""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=""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=""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=""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=""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=""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=""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=""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=""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=""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=""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=""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=""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=""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=""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=""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人形劇場（アリス）</a:t>
            </a:r>
            <a:r>
              <a:rPr lang="en-US" altLang="ja-JP" b="1" dirty="0">
                <a:solidFill>
                  <a:schemeClr val="bg1"/>
                </a:solidFill>
              </a:rPr>
              <a:t/>
            </a:r>
            <a:br>
              <a:rPr lang="en-US" altLang="ja-JP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右手からのノックバック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集まって小さくならない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=""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5797" y="378614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=""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754" y="34609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=""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622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=""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399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=""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807" y="377530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=""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5338" y="32864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=""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5077" y="39151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=""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2753" y="394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3;p14">
            <a:extLst>
              <a:ext uri="{FF2B5EF4-FFF2-40B4-BE49-F238E27FC236}">
                <a16:creationId xmlns="" xmlns:a16="http://schemas.microsoft.com/office/drawing/2014/main" id="{C9BC361F-6BE4-6B47-4157-518F4E8B91B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6490809">
            <a:off x="6485107" y="3114129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00;p14">
            <a:extLst>
              <a:ext uri="{FF2B5EF4-FFF2-40B4-BE49-F238E27FC236}">
                <a16:creationId xmlns="" xmlns:a16="http://schemas.microsoft.com/office/drawing/2014/main" id="{FECEA0B3-9605-E3C1-399E-D5B289255275}"/>
              </a:ext>
            </a:extLst>
          </p:cNvPr>
          <p:cNvSpPr/>
          <p:nvPr/>
        </p:nvSpPr>
        <p:spPr>
          <a:xfrm>
            <a:off x="6054873" y="1449977"/>
            <a:ext cx="4425108" cy="4801991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箭头: V 形 8">
            <a:extLst>
              <a:ext uri="{FF2B5EF4-FFF2-40B4-BE49-F238E27FC236}">
                <a16:creationId xmlns="" xmlns:a16="http://schemas.microsoft.com/office/drawing/2014/main" id="{FD24A7BB-FA4E-991F-5929-18EE9CB4A9D9}"/>
              </a:ext>
            </a:extLst>
          </p:cNvPr>
          <p:cNvSpPr/>
          <p:nvPr/>
        </p:nvSpPr>
        <p:spPr>
          <a:xfrm>
            <a:off x="6346204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="" xmlns:a16="http://schemas.microsoft.com/office/drawing/2014/main" id="{8C372B4E-E0EB-3587-D05B-984150483764}"/>
              </a:ext>
            </a:extLst>
          </p:cNvPr>
          <p:cNvSpPr/>
          <p:nvPr/>
        </p:nvSpPr>
        <p:spPr>
          <a:xfrm>
            <a:off x="6346204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="" xmlns:a16="http://schemas.microsoft.com/office/drawing/2014/main" id="{857EDEF0-9103-CEE8-DA27-765C3E2D1CF2}"/>
              </a:ext>
            </a:extLst>
          </p:cNvPr>
          <p:cNvSpPr/>
          <p:nvPr/>
        </p:nvSpPr>
        <p:spPr>
          <a:xfrm>
            <a:off x="6369877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="" xmlns:a16="http://schemas.microsoft.com/office/drawing/2014/main" id="{42C49E84-E67A-1BB3-2501-0FDDEF0E34DA}"/>
              </a:ext>
            </a:extLst>
          </p:cNvPr>
          <p:cNvSpPr/>
          <p:nvPr/>
        </p:nvSpPr>
        <p:spPr>
          <a:xfrm>
            <a:off x="6369877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="" xmlns:a16="http://schemas.microsoft.com/office/drawing/2014/main" id="{BC353627-9371-244D-7367-7A27EC648508}"/>
              </a:ext>
            </a:extLst>
          </p:cNvPr>
          <p:cNvSpPr/>
          <p:nvPr/>
        </p:nvSpPr>
        <p:spPr>
          <a:xfrm>
            <a:off x="7231763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="" xmlns:a16="http://schemas.microsoft.com/office/drawing/2014/main" id="{41D7DFA2-1682-8959-1196-12E3B7C49765}"/>
              </a:ext>
            </a:extLst>
          </p:cNvPr>
          <p:cNvSpPr/>
          <p:nvPr/>
        </p:nvSpPr>
        <p:spPr>
          <a:xfrm>
            <a:off x="7231763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="" xmlns:a16="http://schemas.microsoft.com/office/drawing/2014/main" id="{3E6B5B9D-8A94-166B-F4E4-0C03AFDA72FF}"/>
              </a:ext>
            </a:extLst>
          </p:cNvPr>
          <p:cNvSpPr/>
          <p:nvPr/>
        </p:nvSpPr>
        <p:spPr>
          <a:xfrm>
            <a:off x="7255436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="" xmlns:a16="http://schemas.microsoft.com/office/drawing/2014/main" id="{58C2A296-BAAF-AA9E-2CEA-ABDFA8710114}"/>
              </a:ext>
            </a:extLst>
          </p:cNvPr>
          <p:cNvSpPr/>
          <p:nvPr/>
        </p:nvSpPr>
        <p:spPr>
          <a:xfrm>
            <a:off x="7255436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="" xmlns:a16="http://schemas.microsoft.com/office/drawing/2014/main" id="{A543D7BC-1C9B-6A49-EC09-098BA7C87EA3}"/>
              </a:ext>
            </a:extLst>
          </p:cNvPr>
          <p:cNvSpPr/>
          <p:nvPr/>
        </p:nvSpPr>
        <p:spPr>
          <a:xfrm>
            <a:off x="8106380" y="1962401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="" xmlns:a16="http://schemas.microsoft.com/office/drawing/2014/main" id="{D2AF5DF2-587F-46EB-F970-D8CFB9255024}"/>
              </a:ext>
            </a:extLst>
          </p:cNvPr>
          <p:cNvSpPr/>
          <p:nvPr/>
        </p:nvSpPr>
        <p:spPr>
          <a:xfrm>
            <a:off x="8106380" y="29616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V 形 29">
            <a:extLst>
              <a:ext uri="{FF2B5EF4-FFF2-40B4-BE49-F238E27FC236}">
                <a16:creationId xmlns="" xmlns:a16="http://schemas.microsoft.com/office/drawing/2014/main" id="{9419548B-7308-2803-27AC-502B1EDA4B21}"/>
              </a:ext>
            </a:extLst>
          </p:cNvPr>
          <p:cNvSpPr/>
          <p:nvPr/>
        </p:nvSpPr>
        <p:spPr>
          <a:xfrm>
            <a:off x="8130053" y="398947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="" xmlns:a16="http://schemas.microsoft.com/office/drawing/2014/main" id="{5EA4D2E4-024B-6111-B464-CCAED25B06D2}"/>
              </a:ext>
            </a:extLst>
          </p:cNvPr>
          <p:cNvSpPr/>
          <p:nvPr/>
        </p:nvSpPr>
        <p:spPr>
          <a:xfrm>
            <a:off x="8130053" y="49887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="" xmlns:a16="http://schemas.microsoft.com/office/drawing/2014/main" id="{179930E0-6F7E-CCEA-3004-B6A577E77445}"/>
              </a:ext>
            </a:extLst>
          </p:cNvPr>
          <p:cNvSpPr/>
          <p:nvPr/>
        </p:nvSpPr>
        <p:spPr>
          <a:xfrm>
            <a:off x="9027635" y="195234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V 形 32">
            <a:extLst>
              <a:ext uri="{FF2B5EF4-FFF2-40B4-BE49-F238E27FC236}">
                <a16:creationId xmlns="" xmlns:a16="http://schemas.microsoft.com/office/drawing/2014/main" id="{BCFED254-F97D-29DC-0AF7-9A71396E1D9B}"/>
              </a:ext>
            </a:extLst>
          </p:cNvPr>
          <p:cNvSpPr/>
          <p:nvPr/>
        </p:nvSpPr>
        <p:spPr>
          <a:xfrm>
            <a:off x="9027635" y="295163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V 形 33">
            <a:extLst>
              <a:ext uri="{FF2B5EF4-FFF2-40B4-BE49-F238E27FC236}">
                <a16:creationId xmlns="" xmlns:a16="http://schemas.microsoft.com/office/drawing/2014/main" id="{ADBFB33B-4138-0F9E-231F-DA43D8BCC91E}"/>
              </a:ext>
            </a:extLst>
          </p:cNvPr>
          <p:cNvSpPr/>
          <p:nvPr/>
        </p:nvSpPr>
        <p:spPr>
          <a:xfrm>
            <a:off x="9051308" y="397942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V 形 34">
            <a:extLst>
              <a:ext uri="{FF2B5EF4-FFF2-40B4-BE49-F238E27FC236}">
                <a16:creationId xmlns="" xmlns:a16="http://schemas.microsoft.com/office/drawing/2014/main" id="{E92C13C8-1702-EA52-0B0B-3C4AD4D4D38B}"/>
              </a:ext>
            </a:extLst>
          </p:cNvPr>
          <p:cNvSpPr/>
          <p:nvPr/>
        </p:nvSpPr>
        <p:spPr>
          <a:xfrm>
            <a:off x="9051308" y="497871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5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左手からのスワイプ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散開して小さくなることによって回避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赤く光ってる手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=""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683" y="42114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=""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991" y="26595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=""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223" y="43221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=""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461" y="46868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=""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2270" y="27062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=""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2727" y="36574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=""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466" y="507466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=""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91817" y="516118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73;p14">
            <a:extLst>
              <a:ext uri="{FF2B5EF4-FFF2-40B4-BE49-F238E27FC236}">
                <a16:creationId xmlns="" xmlns:a16="http://schemas.microsoft.com/office/drawing/2014/main" id="{E0001BAF-FACE-D307-1D07-8A20E39EEA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2323" y="2985206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00;p14">
            <a:extLst>
              <a:ext uri="{FF2B5EF4-FFF2-40B4-BE49-F238E27FC236}">
                <a16:creationId xmlns="" xmlns:a16="http://schemas.microsoft.com/office/drawing/2014/main" id="{C645A3CD-E123-0AD2-7C08-708809D6E638}"/>
              </a:ext>
            </a:extLst>
          </p:cNvPr>
          <p:cNvSpPr/>
          <p:nvPr/>
        </p:nvSpPr>
        <p:spPr>
          <a:xfrm>
            <a:off x="5478772" y="1297711"/>
            <a:ext cx="5617606" cy="5212080"/>
          </a:xfrm>
          <a:prstGeom prst="rect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等腰三角形 2">
            <a:extLst>
              <a:ext uri="{FF2B5EF4-FFF2-40B4-BE49-F238E27FC236}">
                <a16:creationId xmlns="" xmlns:a16="http://schemas.microsoft.com/office/drawing/2014/main" id="{3958D119-CD60-7C80-CFD3-372C4AD8F295}"/>
              </a:ext>
            </a:extLst>
          </p:cNvPr>
          <p:cNvSpPr/>
          <p:nvPr/>
        </p:nvSpPr>
        <p:spPr>
          <a:xfrm rot="10800000">
            <a:off x="8077991" y="2308531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="" xmlns:a16="http://schemas.microsoft.com/office/drawing/2014/main" id="{5C14F302-8A69-86B2-A50F-83427D1040CD}"/>
              </a:ext>
            </a:extLst>
          </p:cNvPr>
          <p:cNvSpPr/>
          <p:nvPr/>
        </p:nvSpPr>
        <p:spPr>
          <a:xfrm rot="10800000">
            <a:off x="6942270" y="234732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="" xmlns:a16="http://schemas.microsoft.com/office/drawing/2014/main" id="{44104A55-FCFB-B777-5E13-988287C28FD2}"/>
              </a:ext>
            </a:extLst>
          </p:cNvPr>
          <p:cNvSpPr/>
          <p:nvPr/>
        </p:nvSpPr>
        <p:spPr>
          <a:xfrm rot="10800000">
            <a:off x="6755606" y="335355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="" xmlns:a16="http://schemas.microsoft.com/office/drawing/2014/main" id="{4E345FD8-5C2C-0616-0CF7-1418D66B0ABC}"/>
              </a:ext>
            </a:extLst>
          </p:cNvPr>
          <p:cNvSpPr/>
          <p:nvPr/>
        </p:nvSpPr>
        <p:spPr>
          <a:xfrm rot="10800000">
            <a:off x="6686617" y="440298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="" xmlns:a16="http://schemas.microsoft.com/office/drawing/2014/main" id="{71BB4B96-7AF4-C164-AEA3-FEA62D216D12}"/>
              </a:ext>
            </a:extLst>
          </p:cNvPr>
          <p:cNvSpPr/>
          <p:nvPr/>
        </p:nvSpPr>
        <p:spPr>
          <a:xfrm rot="10800000">
            <a:off x="7701515" y="479723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="" xmlns:a16="http://schemas.microsoft.com/office/drawing/2014/main" id="{5190B8C1-0472-40DA-6E3E-8642A3B77B20}"/>
              </a:ext>
            </a:extLst>
          </p:cNvPr>
          <p:cNvSpPr/>
          <p:nvPr/>
        </p:nvSpPr>
        <p:spPr>
          <a:xfrm rot="10800000">
            <a:off x="8045004" y="3989209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="" xmlns:a16="http://schemas.microsoft.com/office/drawing/2014/main" id="{89F4727C-D5F0-4B4A-364B-C53427EB4EF4}"/>
              </a:ext>
            </a:extLst>
          </p:cNvPr>
          <p:cNvSpPr/>
          <p:nvPr/>
        </p:nvSpPr>
        <p:spPr>
          <a:xfrm rot="10800000">
            <a:off x="8895425" y="485744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="" xmlns:a16="http://schemas.microsoft.com/office/drawing/2014/main" id="{05BC28BD-C926-BEBE-1136-5FB5EE25CFB8}"/>
              </a:ext>
            </a:extLst>
          </p:cNvPr>
          <p:cNvSpPr/>
          <p:nvPr/>
        </p:nvSpPr>
        <p:spPr>
          <a:xfrm rot="10800000">
            <a:off x="9383683" y="392835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7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夢幻パラダイス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="" xmlns:a16="http://schemas.microsoft.com/office/drawing/2014/main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="" xmlns:a16="http://schemas.microsoft.com/office/drawing/2014/main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="" xmlns:a16="http://schemas.microsoft.com/office/drawing/2014/main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="" xmlns:a16="http://schemas.microsoft.com/office/drawing/2014/main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="" xmlns:a16="http://schemas.microsoft.com/office/drawing/2014/main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</a:t>
            </a:r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パラダイス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4485271" y="1406388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8772428" y="140521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305831" y="972528"/>
            <a:ext cx="1740133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386161" y="1085122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481203" y="1139075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="" xmlns:a16="http://schemas.microsoft.com/office/drawing/2014/main" id="{BC353627-9371-244D-7367-7A27EC648508}"/>
              </a:ext>
            </a:extLst>
          </p:cNvPr>
          <p:cNvSpPr/>
          <p:nvPr/>
        </p:nvSpPr>
        <p:spPr>
          <a:xfrm>
            <a:off x="5498208" y="20042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="" xmlns:a16="http://schemas.microsoft.com/office/drawing/2014/main" id="{41D7DFA2-1682-8959-1196-12E3B7C49765}"/>
              </a:ext>
            </a:extLst>
          </p:cNvPr>
          <p:cNvSpPr/>
          <p:nvPr/>
        </p:nvSpPr>
        <p:spPr>
          <a:xfrm>
            <a:off x="5498208" y="300357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="" xmlns:a16="http://schemas.microsoft.com/office/drawing/2014/main" id="{3E6B5B9D-8A94-166B-F4E4-0C03AFDA72FF}"/>
              </a:ext>
            </a:extLst>
          </p:cNvPr>
          <p:cNvSpPr/>
          <p:nvPr/>
        </p:nvSpPr>
        <p:spPr>
          <a:xfrm>
            <a:off x="5521881" y="40313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="" xmlns:a16="http://schemas.microsoft.com/office/drawing/2014/main" id="{58C2A296-BAAF-AA9E-2CEA-ABDFA8710114}"/>
              </a:ext>
            </a:extLst>
          </p:cNvPr>
          <p:cNvSpPr/>
          <p:nvPr/>
        </p:nvSpPr>
        <p:spPr>
          <a:xfrm>
            <a:off x="5521881" y="503065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1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</a:t>
            </a:r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パラダイス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20000864">
            <a:off x="9136342" y="1394222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404797">
            <a:off x="4288064" y="135716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148781" y="956574"/>
            <a:ext cx="200924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208525" y="1085122"/>
            <a:ext cx="2072800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249744" y="1016585"/>
            <a:ext cx="203790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="" xmlns:a16="http://schemas.microsoft.com/office/drawing/2014/main" id="{BC353627-9371-244D-7367-7A27EC648508}"/>
              </a:ext>
            </a:extLst>
          </p:cNvPr>
          <p:cNvSpPr/>
          <p:nvPr/>
        </p:nvSpPr>
        <p:spPr>
          <a:xfrm rot="10800000">
            <a:off x="8622176" y="188394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="" xmlns:a16="http://schemas.microsoft.com/office/drawing/2014/main" id="{41D7DFA2-1682-8959-1196-12E3B7C49765}"/>
              </a:ext>
            </a:extLst>
          </p:cNvPr>
          <p:cNvSpPr/>
          <p:nvPr/>
        </p:nvSpPr>
        <p:spPr>
          <a:xfrm rot="10800000">
            <a:off x="8622176" y="288323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="" xmlns:a16="http://schemas.microsoft.com/office/drawing/2014/main" id="{3E6B5B9D-8A94-166B-F4E4-0C03AFDA72FF}"/>
              </a:ext>
            </a:extLst>
          </p:cNvPr>
          <p:cNvSpPr/>
          <p:nvPr/>
        </p:nvSpPr>
        <p:spPr>
          <a:xfrm rot="10800000">
            <a:off x="8645849" y="391101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="" xmlns:a16="http://schemas.microsoft.com/office/drawing/2014/main" id="{58C2A296-BAAF-AA9E-2CEA-ABDFA8710114}"/>
              </a:ext>
            </a:extLst>
          </p:cNvPr>
          <p:cNvSpPr/>
          <p:nvPr/>
        </p:nvSpPr>
        <p:spPr>
          <a:xfrm rot="10800000">
            <a:off x="8645849" y="4910305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128681" y="3372004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3532814" y="3631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1" name="Google Shape;100;p14">
            <a:extLst>
              <a:ext uri="{FF2B5EF4-FFF2-40B4-BE49-F238E27FC236}">
                <a16:creationId xmlns=""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5400000">
            <a:off x="6012896" y="1219034"/>
            <a:ext cx="2583188" cy="5213912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90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="" xmlns:a16="http://schemas.microsoft.com/office/drawing/2014/main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="" xmlns:a16="http://schemas.microsoft.com/office/drawing/2014/main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="" xmlns:a16="http://schemas.microsoft.com/office/drawing/2014/main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="" xmlns:a16="http://schemas.microsoft.com/office/drawing/2014/main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="" xmlns:a16="http://schemas.microsoft.com/office/drawing/2014/main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="" xmlns:a16="http://schemas.microsoft.com/office/drawing/2014/main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="" xmlns:a16="http://schemas.microsoft.com/office/drawing/2014/main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="" xmlns:a16="http://schemas.microsoft.com/office/drawing/2014/main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="" xmlns:a16="http://schemas.microsoft.com/office/drawing/2014/main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="" xmlns:a16="http://schemas.microsoft.com/office/drawing/2014/main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="" xmlns:a16="http://schemas.microsoft.com/office/drawing/2014/main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="" xmlns:a16="http://schemas.microsoft.com/office/drawing/2014/main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="" xmlns:a16="http://schemas.microsoft.com/office/drawing/2014/main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="" xmlns:a16="http://schemas.microsoft.com/office/drawing/2014/main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="" xmlns:a16="http://schemas.microsoft.com/office/drawing/2014/main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="" xmlns:a16="http://schemas.microsoft.com/office/drawing/2014/main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夜明けジェットコースター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=""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=""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=""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=""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="" xmlns:a16="http://schemas.microsoft.com/office/drawing/2014/main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="" xmlns:a16="http://schemas.microsoft.com/office/drawing/2014/main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2CD6288-94AE-B133-56AB-163E634896EC}"/>
              </a:ext>
            </a:extLst>
          </p:cNvPr>
          <p:cNvSpPr txBox="1"/>
          <p:nvPr/>
        </p:nvSpPr>
        <p:spPr>
          <a:xfrm>
            <a:off x="10003740" y="1532899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=""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=""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=""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=""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="" xmlns:a16="http://schemas.microsoft.com/office/drawing/2014/main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="" xmlns:a16="http://schemas.microsoft.com/office/drawing/2014/main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="" xmlns:a16="http://schemas.microsoft.com/office/drawing/2014/main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=""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="" xmlns:a16="http://schemas.microsoft.com/office/drawing/2014/main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="" xmlns:a16="http://schemas.microsoft.com/office/drawing/2014/main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="" xmlns:a16="http://schemas.microsoft.com/office/drawing/2014/main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696" y="2757833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人形劇場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ja-JP" altLang="en-US" b="1" dirty="0">
                <a:solidFill>
                  <a:schemeClr val="bg1"/>
                </a:solidFill>
              </a:rPr>
              <a:t>赤ずきん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5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768</Words>
  <Application>Microsoft Office PowerPoint</Application>
  <PresentationFormat>宽屏</PresentationFormat>
  <Paragraphs>172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等线</vt:lpstr>
      <vt:lpstr>等线 Light</vt:lpstr>
      <vt:lpstr>黑体</vt:lpstr>
      <vt:lpstr>游ゴシック</vt:lpstr>
      <vt:lpstr>游ゴシック Light</vt:lpstr>
      <vt:lpstr>Arial</vt:lpstr>
      <vt:lpstr>Office 主题​​</vt:lpstr>
      <vt:lpstr>素材</vt:lpstr>
      <vt:lpstr>PowerPoint 演示文稿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人形劇場（赤ずきん）</vt:lpstr>
      <vt:lpstr>PowerPoint 演示文稿</vt:lpstr>
      <vt:lpstr>PowerPoint 演示文稿</vt:lpstr>
      <vt:lpstr>PowerPoint 演示文稿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人形劇場（アリス） </vt:lpstr>
      <vt:lpstr>小さなメロディ　と　チェシャ猫　１</vt:lpstr>
      <vt:lpstr>小さなメロディ　と　チェシャ猫　2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  <vt:lpstr>夢幻パラダイス 5-1</vt:lpstr>
      <vt:lpstr>夢幻パラダイス 5-2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 Rui</dc:creator>
  <cp:lastModifiedBy>杨睿</cp:lastModifiedBy>
  <cp:revision>54</cp:revision>
  <dcterms:created xsi:type="dcterms:W3CDTF">2022-06-10T03:38:21Z</dcterms:created>
  <dcterms:modified xsi:type="dcterms:W3CDTF">2022-08-05T08:16:56Z</dcterms:modified>
</cp:coreProperties>
</file>