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大灰狼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小红帽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大灰狼分身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大灰狼分身</a:t>
            </a:r>
            <a:r>
              <a:rPr lang="en-US" altLang="zh-CN" dirty="0" smtClean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801595" y="2342070"/>
            <a:ext cx="1227301" cy="2154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543233" y="3419327"/>
            <a:ext cx="2778964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大灰狼 直线突进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大灰狼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小红帽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Boss </a:t>
            </a:r>
            <a:r>
              <a:rPr lang="zh-CN" altLang="en-US" sz="2400" b="1" dirty="0" smtClean="0"/>
              <a:t>场景创造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（点名）</a:t>
            </a:r>
            <a:endParaRPr lang="en-US" altLang="zh-CN" sz="2400" b="1" dirty="0" smtClean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大灰狼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小红帽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5" y="537232"/>
            <a:ext cx="260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Boss </a:t>
            </a:r>
            <a:r>
              <a:rPr lang="zh-CN" altLang="en-US" sz="2400" b="1" dirty="0" smtClean="0"/>
              <a:t>场景创造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（荆棘和小屋）</a:t>
            </a:r>
            <a:endParaRPr lang="en-US" altLang="zh-CN" sz="2400" b="1" dirty="0" smtClean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=""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=""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=""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=""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=""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=""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=""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=""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=""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=""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=""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=""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=""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=""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=""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=""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=""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=""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=""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=""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=""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=""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=""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=""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=""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=""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=""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=""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=""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=""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=""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=""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=""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=""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=""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=""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=""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=""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=""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=""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=""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=""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=""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=""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=""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=""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=""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=""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=""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1067" y="220600"/>
            <a:ext cx="11360800" cy="545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pPr>
              <a:buSzPts val="990"/>
            </a:pPr>
            <a:r>
              <a:rPr lang="ja" altLang="en-US" sz="2160" dirty="0">
                <a:latin typeface="黑体" panose="02010609060101010101" pitchFamily="49" charset="-122"/>
                <a:ea typeface="黑体" panose="02010609060101010101" pitchFamily="49" charset="-122"/>
              </a:rPr>
              <a:t>素材置き場（コピーして使う用）</a:t>
            </a:r>
            <a:endParaRPr sz="216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648985" y="5366533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=""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=""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=""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=""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=""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=""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=""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=""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=""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=""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=""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=""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=""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=""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=""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=""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=""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=""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=""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=""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=""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=""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=""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=""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=""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=""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=""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=""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=""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=""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=""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=""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=""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=""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=""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=""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=""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=""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="" xmlns:a16="http://schemas.microsoft.com/office/drawing/2014/main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="" xmlns:a16="http://schemas.microsoft.com/office/drawing/2014/main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="" xmlns:a16="http://schemas.microsoft.com/office/drawing/2014/main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="" xmlns:a16="http://schemas.microsoft.com/office/drawing/2014/main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="" xmlns:a16="http://schemas.microsoft.com/office/drawing/2014/main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=""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=""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=""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=""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=""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=""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=""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=""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=""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=""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=""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=""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=""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=""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=""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=""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=""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=""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=""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=""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=""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=""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=""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=""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=""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10003740" y="1532899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=""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=""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=""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=""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=""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=""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=""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=""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=""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=""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=""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=""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=""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=""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=""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=""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=""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=""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=""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=""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人偶剧场（小红帽）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722</Words>
  <Application>Microsoft Office PowerPoint</Application>
  <PresentationFormat>宽屏</PresentationFormat>
  <Paragraphs>143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黑体</vt:lpstr>
      <vt:lpstr>游ゴシック</vt:lpstr>
      <vt:lpstr>游ゴシック Light</vt:lpstr>
      <vt:lpstr>Arial</vt:lpstr>
      <vt:lpstr>Office 主题​​</vt:lpstr>
      <vt:lpstr>素材</vt:lpstr>
      <vt:lpstr>素材置き場（コピーして使う用）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人偶剧场（小红帽）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素材置き場（コピーして使う用）</dc:title>
  <dc:creator>Yang Rui</dc:creator>
  <cp:lastModifiedBy>杨睿</cp:lastModifiedBy>
  <cp:revision>42</cp:revision>
  <dcterms:created xsi:type="dcterms:W3CDTF">2022-06-10T03:38:21Z</dcterms:created>
  <dcterms:modified xsi:type="dcterms:W3CDTF">2022-07-26T08:07:16Z</dcterms:modified>
</cp:coreProperties>
</file>