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大灰狼分身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大灰狼分身</a:t>
            </a:r>
            <a:r>
              <a:rPr lang="en-US" altLang="zh-CN" dirty="0" smtClean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801595" y="2342070"/>
            <a:ext cx="1227301" cy="2154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543233" y="3419327"/>
            <a:ext cx="2778964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大灰狼 直线突进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Boss </a:t>
            </a:r>
            <a:r>
              <a:rPr lang="zh-CN" altLang="en-US" sz="2400" b="1" dirty="0" smtClean="0"/>
              <a:t>场景创造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（点名）</a:t>
            </a:r>
            <a:endParaRPr lang="en-US" altLang="zh-CN" sz="2400" b="1" dirty="0" smtClean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5" y="537232"/>
            <a:ext cx="260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Boss </a:t>
            </a:r>
            <a:r>
              <a:rPr lang="zh-CN" altLang="en-US" sz="2400" b="1" dirty="0" smtClean="0"/>
              <a:t>场景创造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（荆棘和小屋）</a:t>
            </a:r>
            <a:endParaRPr lang="en-US" altLang="zh-CN" sz="2400" b="1" dirty="0" smtClean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xmlns="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xmlns="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xmlns="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xmlns="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xmlns="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xmlns="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xmlns="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xmlns="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xmlns="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xmlns="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xmlns="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xmlns="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xmlns="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xmlns="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xmlns="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xmlns="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xmlns="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xmlns="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xmlns="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xmlns="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xmlns="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xmlns="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xmlns="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xmlns="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xmlns="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xmlns="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xmlns="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xmlns="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xmlns="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xmlns="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xmlns="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xmlns="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xmlns="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xmlns="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xmlns="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xmlns="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xmlns="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xmlns="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xmlns="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xmlns="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xmlns="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xmlns="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人偶剧场（小红帽）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722</Words>
  <Application>Microsoft Office PowerPoint</Application>
  <PresentationFormat>宽屏</PresentationFormat>
  <Paragraphs>143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人偶剧场（小红帽）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杨睿</cp:lastModifiedBy>
  <cp:revision>41</cp:revision>
  <dcterms:created xsi:type="dcterms:W3CDTF">2022-06-10T03:38:21Z</dcterms:created>
  <dcterms:modified xsi:type="dcterms:W3CDTF">2022-07-26T06:33:16Z</dcterms:modified>
</cp:coreProperties>
</file>