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73" r:id="rId2"/>
    <p:sldId id="257" r:id="rId3"/>
    <p:sldId id="259" r:id="rId4"/>
    <p:sldId id="267" r:id="rId5"/>
    <p:sldId id="274" r:id="rId6"/>
    <p:sldId id="258" r:id="rId7"/>
    <p:sldId id="260" r:id="rId8"/>
    <p:sldId id="261" r:id="rId9"/>
    <p:sldId id="283" r:id="rId10"/>
    <p:sldId id="284" r:id="rId11"/>
    <p:sldId id="285" r:id="rId12"/>
    <p:sldId id="286" r:id="rId13"/>
    <p:sldId id="275" r:id="rId14"/>
    <p:sldId id="262" r:id="rId15"/>
    <p:sldId id="263" r:id="rId16"/>
    <p:sldId id="264" r:id="rId17"/>
    <p:sldId id="265" r:id="rId18"/>
    <p:sldId id="266" r:id="rId19"/>
    <p:sldId id="268" r:id="rId20"/>
    <p:sldId id="270" r:id="rId21"/>
    <p:sldId id="269" r:id="rId22"/>
    <p:sldId id="271" r:id="rId23"/>
    <p:sldId id="272" r:id="rId24"/>
    <p:sldId id="276" r:id="rId25"/>
    <p:sldId id="288" r:id="rId26"/>
    <p:sldId id="289" r:id="rId27"/>
    <p:sldId id="287" r:id="rId28"/>
    <p:sldId id="277" r:id="rId29"/>
    <p:sldId id="278" r:id="rId30"/>
    <p:sldId id="279" r:id="rId31"/>
    <p:sldId id="280" r:id="rId32"/>
    <p:sldId id="281" r:id="rId33"/>
    <p:sldId id="282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FD0A6-741C-4C59-A922-D8D610EF6968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3B828-3421-4F13-869C-8EF15C52F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838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60054b19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60054b19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15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29C05-6993-E374-2DE2-7EC1B69BA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685AB2-71E0-83AD-E648-EA31522F8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5A1BBE-92AA-97BD-9EDC-AF0FF54A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77CA1F-C9EC-9993-71F1-866A8154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22099B-A7A5-E88B-B7B1-0425B195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45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DFE4F-2322-BE5D-1ACB-D8FCEDC4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88D73B-E816-C321-246D-CD37EBC9C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CFDC4-0E3F-9145-8C63-E9FFF453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62DD7-5525-B4BA-AA03-25FF4C04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F7AC82-750A-6BA1-A70D-D2E8ED61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97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F83B1B-91B5-671F-A161-727C9B763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08FF4A-FB49-2B3B-B3D5-164AC935E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B95ED0-C4BA-DCCD-2E70-7B800185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31E75-820B-0F48-C8C2-00D1C17A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676BC-DB8F-6385-CCAA-24A64261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94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305477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2A98-C390-5A43-8761-0489D4B4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B58BD3-77FD-090F-EBEA-977F10D6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2888FE-0D56-D838-DDA2-9036767B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7A18B-7856-24E0-6F3C-CD298036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63C35-49EE-AE1E-476A-2115AB2F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7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638DE-98B5-DDC3-B3F8-3E440082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B7A2A4-817D-77B2-4735-132E59CD1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3CA83E-8AFE-5A62-E830-EB8E09B4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5EF5D-59A1-5AE4-9F96-B75770EE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DD6E4D-49DA-3B43-D4CC-1D98B7AA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3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3119A-5638-5FB3-124E-3B30981F0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F1DC48-C2D4-79DF-114F-EF5EEEBA4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63DEDF-28BC-F60D-FCBD-0D577102F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352899-B0A5-67BA-4F8C-A6BEB190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84D1DB-F7D5-5108-37F7-B12451D4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94CAD5-9704-832D-2AB9-684703BF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1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3C342-6EA7-A319-ED9F-F3DED51A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2E5CEB-B13F-86C3-3E47-796F7F60D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4930F9-E0D4-D998-09A2-343AA1F96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B7359A-E8FC-E1A9-A896-A49ED9AF8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52EA2F-1B41-D541-9632-9493F9B51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E2D812-175D-022A-8677-7639CB18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2441E0-E886-23FB-143C-558A79AC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CA61B1-70E8-1169-875E-DB108C50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4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D1D6C-24E0-86EE-37DA-EDEDDC1C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2FC26A-E9FB-0541-86DB-AEEE5AAB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4BC86C-F2F8-3396-17AC-07359837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D46C41-5FA4-E5F8-0E00-98EC8953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75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7885F3-BC73-F95E-1CC2-95AD9AFC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45F5EE-A519-0C1C-324D-67E058F9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EC8A15-FD0F-6449-C8C4-244D9A47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21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7E91F-BEEE-171E-0131-6E86365B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4A1AFF-50FF-8C59-9840-606EB237D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18F8C3-484E-3A1E-8EA0-D9C66B071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08E08C-E838-BC00-6EA5-3C80B9A0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9DBC6E-FDA4-993F-86BA-68C9D9CB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AC5D80-1CD5-A607-8281-BC0454CA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63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7A630-13E3-6038-F332-B3BE60484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2BC7D3-D3C2-E338-1906-89EBC814D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545A6D-4664-4BEC-EE9E-A985A49BA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4A4C3B-C39E-7F62-7D92-3CC1CB7A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CA2129-E1A8-A9AB-72DB-E364A765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90FD23-C4A5-BC02-595B-A819F72B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34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000A49-3619-2406-82EF-AED9BE75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3FE0F5-0CBC-BDA9-24CE-A859521DA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3451F-B070-3253-A379-82BC5C680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4789-EACE-4F0B-85CE-A0AE8F37913A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986DEC-0B9D-7F39-CE3E-66A01F226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5D66B3-A060-F0A8-8F68-EBE0B1203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13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36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14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30.png"/><Relationship Id="rId17" Type="http://schemas.openxmlformats.org/officeDocument/2006/relationships/image" Target="../media/image24.png"/><Relationship Id="rId2" Type="http://schemas.openxmlformats.org/officeDocument/2006/relationships/image" Target="../media/image1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14.png"/><Relationship Id="rId15" Type="http://schemas.openxmlformats.org/officeDocument/2006/relationships/image" Target="../media/image21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9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4.png"/><Relationship Id="rId17" Type="http://schemas.openxmlformats.org/officeDocument/2006/relationships/image" Target="../media/image31.png"/><Relationship Id="rId2" Type="http://schemas.openxmlformats.org/officeDocument/2006/relationships/image" Target="../media/image1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30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素材</a:t>
            </a:r>
          </a:p>
        </p:txBody>
      </p:sp>
    </p:spTree>
    <p:extLst>
      <p:ext uri="{BB962C8B-B14F-4D97-AF65-F5344CB8AC3E}">
        <p14:creationId xmlns:p14="http://schemas.microsoft.com/office/powerpoint/2010/main" val="2901491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4C17F89-4022-3282-1B5A-F455F1578F55}"/>
              </a:ext>
            </a:extLst>
          </p:cNvPr>
          <p:cNvSpPr/>
          <p:nvPr/>
        </p:nvSpPr>
        <p:spPr>
          <a:xfrm>
            <a:off x="4190036" y="537232"/>
            <a:ext cx="5764192" cy="57641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4885580" y="2939676"/>
            <a:ext cx="1006264" cy="95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2831791">
            <a:off x="8895391" y="1143295"/>
            <a:ext cx="867782" cy="827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9422266">
            <a:off x="8880938" y="4830588"/>
            <a:ext cx="776473" cy="735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3;p14"/>
          <p:cNvPicPr preferRelativeResize="0"/>
          <p:nvPr/>
        </p:nvPicPr>
        <p:blipFill>
          <a:blip r:embed="rId2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7195173">
            <a:off x="7873778" y="2939675"/>
            <a:ext cx="1006264" cy="9593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4666070" y="32346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34006" y="32930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赤ずきん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028646" y="1280469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r>
              <a:rPr lang="zh-CN" altLang="en-US" dirty="0"/>
              <a:t>分身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980228" y="5142569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r>
              <a:rPr lang="zh-CN" altLang="en-US" dirty="0"/>
              <a:t>分身</a:t>
            </a:r>
            <a:r>
              <a:rPr lang="en-US" altLang="zh-CN" dirty="0"/>
              <a:t>2</a:t>
            </a:r>
          </a:p>
        </p:txBody>
      </p:sp>
      <p:sp>
        <p:nvSpPr>
          <p:cNvPr id="19" name="Google Shape;100;p14"/>
          <p:cNvSpPr/>
          <p:nvPr/>
        </p:nvSpPr>
        <p:spPr>
          <a:xfrm rot="1432150">
            <a:off x="9001292" y="1581524"/>
            <a:ext cx="88601" cy="1032027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" name="Google Shape;100;p14"/>
          <p:cNvSpPr/>
          <p:nvPr/>
        </p:nvSpPr>
        <p:spPr>
          <a:xfrm rot="9366278">
            <a:off x="9039133" y="4118367"/>
            <a:ext cx="61638" cy="1141293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3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609" y="32382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0784" y="23375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63950" y="398599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9416" y="32382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61152" y="349451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55134" y="342122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8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38420" y="31147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8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83522" y="2963302"/>
            <a:ext cx="419168" cy="4191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直接连接符 32"/>
          <p:cNvCxnSpPr>
            <a:stCxn id="9" idx="3"/>
          </p:cNvCxnSpPr>
          <p:nvPr/>
        </p:nvCxnSpPr>
        <p:spPr>
          <a:xfrm>
            <a:off x="5774066" y="3419327"/>
            <a:ext cx="2548131" cy="189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75504" y="537232"/>
            <a:ext cx="3333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オオカミ　直線突進</a:t>
            </a:r>
            <a:endParaRPr lang="en-US" altLang="ja-JP" sz="2400" b="1" dirty="0"/>
          </a:p>
        </p:txBody>
      </p:sp>
      <p:pic>
        <p:nvPicPr>
          <p:cNvPr id="31" name="Google Shape;93;p14"/>
          <p:cNvPicPr preferRelativeResize="0"/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7788783" y="2359809"/>
            <a:ext cx="1227301" cy="2154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794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4C17F89-4022-3282-1B5A-F455F1578F55}"/>
              </a:ext>
            </a:extLst>
          </p:cNvPr>
          <p:cNvSpPr/>
          <p:nvPr/>
        </p:nvSpPr>
        <p:spPr>
          <a:xfrm>
            <a:off x="4190036" y="537232"/>
            <a:ext cx="5764192" cy="57641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6200000">
            <a:off x="4789801" y="2968202"/>
            <a:ext cx="1006264" cy="95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3;p14"/>
          <p:cNvPicPr preferRelativeResize="0"/>
          <p:nvPr/>
        </p:nvPicPr>
        <p:blipFill>
          <a:blip r:embed="rId2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7195173">
            <a:off x="7873778" y="2939675"/>
            <a:ext cx="1006264" cy="9593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5062380" y="32559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51483" y="32346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赤ずきん</a:t>
            </a:r>
            <a:endParaRPr lang="zh-CN" altLang="en-US" dirty="0"/>
          </a:p>
        </p:txBody>
      </p:sp>
      <p:pic>
        <p:nvPicPr>
          <p:cNvPr id="23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2548" y="78931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308" y="321163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4732" y="277506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2664" y="26724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72230" y="401473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35966" y="567209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8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38420" y="31147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8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48423" y="276887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文本框 33"/>
          <p:cNvSpPr txBox="1"/>
          <p:nvPr/>
        </p:nvSpPr>
        <p:spPr>
          <a:xfrm>
            <a:off x="775504" y="537232"/>
            <a:ext cx="3333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Boss </a:t>
            </a:r>
            <a:r>
              <a:rPr lang="ja-JP" altLang="en-US" sz="2400" b="1" dirty="0"/>
              <a:t>劇場創造　その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（</a:t>
            </a:r>
            <a:r>
              <a:rPr lang="ja-JP" altLang="en-US" sz="2400" b="1" dirty="0"/>
              <a:t>マーカー</a:t>
            </a:r>
            <a:r>
              <a:rPr lang="zh-CN" altLang="en-US" sz="2400" b="1" dirty="0"/>
              <a:t>）</a:t>
            </a:r>
            <a:endParaRPr lang="en-US" altLang="zh-CN" sz="2400" b="1" dirty="0"/>
          </a:p>
        </p:txBody>
      </p:sp>
      <p:sp>
        <p:nvSpPr>
          <p:cNvPr id="32" name="Google Shape;83;p14"/>
          <p:cNvSpPr/>
          <p:nvPr/>
        </p:nvSpPr>
        <p:spPr>
          <a:xfrm>
            <a:off x="5217443" y="3533925"/>
            <a:ext cx="1487381" cy="1434740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5" name="Google Shape;87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787498" y="3266255"/>
            <a:ext cx="367728" cy="60951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83;p14"/>
          <p:cNvSpPr/>
          <p:nvPr/>
        </p:nvSpPr>
        <p:spPr>
          <a:xfrm>
            <a:off x="5333849" y="2181973"/>
            <a:ext cx="1487381" cy="1434740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7" name="Google Shape;87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03904" y="1914303"/>
            <a:ext cx="367728" cy="609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90;p14">
            <a:extLst>
              <a:ext uri="{FF2B5EF4-FFF2-40B4-BE49-F238E27FC236}">
                <a16:creationId xmlns:a16="http://schemas.microsoft.com/office/drawing/2014/main" id="{70D7F9C8-3F19-0671-CC95-0C6FF2D659F6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588113" y="-61198"/>
            <a:ext cx="950307" cy="904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90;p14">
            <a:extLst>
              <a:ext uri="{FF2B5EF4-FFF2-40B4-BE49-F238E27FC236}">
                <a16:creationId xmlns:a16="http://schemas.microsoft.com/office/drawing/2014/main" id="{70D7F9C8-3F19-0671-CC95-0C6FF2D659F6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70396" y="4887477"/>
            <a:ext cx="950307" cy="904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71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4C17F89-4022-3282-1B5A-F455F1578F55}"/>
              </a:ext>
            </a:extLst>
          </p:cNvPr>
          <p:cNvSpPr/>
          <p:nvPr/>
        </p:nvSpPr>
        <p:spPr>
          <a:xfrm>
            <a:off x="4190036" y="537232"/>
            <a:ext cx="5764192" cy="57641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6200000">
            <a:off x="4789801" y="2968202"/>
            <a:ext cx="1006264" cy="95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3;p14"/>
          <p:cNvPicPr preferRelativeResize="0"/>
          <p:nvPr/>
        </p:nvPicPr>
        <p:blipFill>
          <a:blip r:embed="rId2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7195173">
            <a:off x="7873778" y="2939675"/>
            <a:ext cx="1006264" cy="9593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5062380" y="32559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51483" y="32346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赤ずきん</a:t>
            </a:r>
            <a:endParaRPr lang="en-US" altLang="ja-JP" dirty="0"/>
          </a:p>
        </p:txBody>
      </p:sp>
      <p:pic>
        <p:nvPicPr>
          <p:cNvPr id="23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130" y="253285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308" y="321163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4732" y="277506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7853" y="370807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15590" y="369077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06800" y="484791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8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38420" y="31147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8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48423" y="276887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文本框 33"/>
          <p:cNvSpPr txBox="1"/>
          <p:nvPr/>
        </p:nvSpPr>
        <p:spPr>
          <a:xfrm>
            <a:off x="775504" y="537232"/>
            <a:ext cx="3316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Boss </a:t>
            </a:r>
            <a:r>
              <a:rPr lang="ja-JP" altLang="en-US" sz="2400" b="1" dirty="0"/>
              <a:t>劇場創造　その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（</a:t>
            </a:r>
            <a:r>
              <a:rPr lang="ja-JP" altLang="en-US" sz="2400" b="1" dirty="0"/>
              <a:t>いばらと小屋</a:t>
            </a:r>
            <a:r>
              <a:rPr lang="zh-CN" altLang="en-US" sz="2400" b="1" dirty="0"/>
              <a:t>）</a:t>
            </a:r>
            <a:endParaRPr lang="en-US" altLang="zh-CN" sz="2400" b="1" dirty="0"/>
          </a:p>
        </p:txBody>
      </p:sp>
      <p:sp>
        <p:nvSpPr>
          <p:cNvPr id="32" name="Google Shape;83;p14"/>
          <p:cNvSpPr/>
          <p:nvPr/>
        </p:nvSpPr>
        <p:spPr>
          <a:xfrm>
            <a:off x="5136096" y="3488455"/>
            <a:ext cx="1487381" cy="1434740"/>
          </a:xfrm>
          <a:prstGeom prst="ellipse">
            <a:avLst/>
          </a:prstGeom>
          <a:solidFill>
            <a:srgbClr val="FF0000">
              <a:alpha val="4800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" name="Google Shape;83;p14"/>
          <p:cNvSpPr/>
          <p:nvPr/>
        </p:nvSpPr>
        <p:spPr>
          <a:xfrm>
            <a:off x="5177213" y="2218273"/>
            <a:ext cx="1487381" cy="1434740"/>
          </a:xfrm>
          <a:prstGeom prst="ellipse">
            <a:avLst/>
          </a:prstGeom>
          <a:solidFill>
            <a:srgbClr val="FF0000">
              <a:alpha val="4800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sx="1000" sy="1000" algn="ctr" rotWithShape="0">
              <a:srgbClr val="000000">
                <a:alpha val="98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五边形 1"/>
          <p:cNvSpPr/>
          <p:nvPr/>
        </p:nvSpPr>
        <p:spPr>
          <a:xfrm rot="16200000">
            <a:off x="6597423" y="336997"/>
            <a:ext cx="850996" cy="716653"/>
          </a:xfrm>
          <a:prstGeom prst="homePlate">
            <a:avLst>
              <a:gd name="adj" fmla="val 412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五边形 30"/>
          <p:cNvSpPr/>
          <p:nvPr/>
        </p:nvSpPr>
        <p:spPr>
          <a:xfrm rot="16200000">
            <a:off x="6674182" y="5425927"/>
            <a:ext cx="850996" cy="716653"/>
          </a:xfrm>
          <a:prstGeom prst="homePlate">
            <a:avLst>
              <a:gd name="adj" fmla="val 412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672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黄昏メリーゴーランド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160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7108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6A049D51-9228-994D-60FB-A0B21405E162}"/>
              </a:ext>
            </a:extLst>
          </p:cNvPr>
          <p:cNvSpPr/>
          <p:nvPr/>
        </p:nvSpPr>
        <p:spPr>
          <a:xfrm>
            <a:off x="6884396" y="218125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CB92BD5-35D8-92CB-D9E4-9F7E63F85095}"/>
              </a:ext>
            </a:extLst>
          </p:cNvPr>
          <p:cNvSpPr/>
          <p:nvPr/>
        </p:nvSpPr>
        <p:spPr>
          <a:xfrm>
            <a:off x="8145967" y="337023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C0D471C-430C-0F88-B963-906AF37643E5}"/>
              </a:ext>
            </a:extLst>
          </p:cNvPr>
          <p:cNvSpPr/>
          <p:nvPr/>
        </p:nvSpPr>
        <p:spPr>
          <a:xfrm>
            <a:off x="6884396" y="450953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CCA1AA6-1921-4825-44D1-D03BE773AACC}"/>
              </a:ext>
            </a:extLst>
          </p:cNvPr>
          <p:cNvSpPr/>
          <p:nvPr/>
        </p:nvSpPr>
        <p:spPr>
          <a:xfrm>
            <a:off x="5641148" y="3378176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F21BD1A-C0DB-4604-449C-A115F86B74D3}"/>
              </a:ext>
            </a:extLst>
          </p:cNvPr>
          <p:cNvSpPr/>
          <p:nvPr/>
        </p:nvSpPr>
        <p:spPr>
          <a:xfrm>
            <a:off x="5706507" y="22240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53EDE49-BF0B-3BFF-8FAE-EA9476EE1014}"/>
              </a:ext>
            </a:extLst>
          </p:cNvPr>
          <p:cNvSpPr/>
          <p:nvPr/>
        </p:nvSpPr>
        <p:spPr>
          <a:xfrm>
            <a:off x="5684123" y="4499343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6E59006-D453-BDF9-72CE-BDDB3896D922}"/>
              </a:ext>
            </a:extLst>
          </p:cNvPr>
          <p:cNvSpPr/>
          <p:nvPr/>
        </p:nvSpPr>
        <p:spPr>
          <a:xfrm>
            <a:off x="8127852" y="220800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6DDE1EF-9352-BD67-F294-8E6E8429488F}"/>
              </a:ext>
            </a:extLst>
          </p:cNvPr>
          <p:cNvSpPr/>
          <p:nvPr/>
        </p:nvSpPr>
        <p:spPr>
          <a:xfrm>
            <a:off x="8145967" y="4532472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8943" y="497114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6432" y="261992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5415" y="490452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83996" y="490387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14210" y="266980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50919" y="258928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22794" y="376902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650919" y="368425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2931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 dirty="0"/>
              <a:t>回目塔着弾前の塔の配置と各キャラのデバフ状況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白黒の円は塔で、中の数字は塔の必須人数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0636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1-2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6416" y="485707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2695" y="242839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2888" y="479045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71469" y="478980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92338" y="250891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41918" y="244120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86416" y="366660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26292" y="3627147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27" name="箭头: 五边形 26">
            <a:extLst>
              <a:ext uri="{FF2B5EF4-FFF2-40B4-BE49-F238E27FC236}">
                <a16:creationId xmlns:a16="http://schemas.microsoft.com/office/drawing/2014/main" id="{E085494B-F842-4C01-038E-DB08191BB1BE}"/>
              </a:ext>
            </a:extLst>
          </p:cNvPr>
          <p:cNvSpPr/>
          <p:nvPr/>
        </p:nvSpPr>
        <p:spPr>
          <a:xfrm rot="5400000">
            <a:off x="729327" y="24063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42B569A-49B6-3B3C-8998-DEDD42D51B66}"/>
              </a:ext>
            </a:extLst>
          </p:cNvPr>
          <p:cNvSpPr txBox="1"/>
          <p:nvPr/>
        </p:nvSpPr>
        <p:spPr>
          <a:xfrm>
            <a:off x="1097700" y="2405575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：黒の運命</a:t>
            </a:r>
            <a:endParaRPr lang="en-US" altLang="ja-JP" dirty="0"/>
          </a:p>
        </p:txBody>
      </p:sp>
      <p:sp>
        <p:nvSpPr>
          <p:cNvPr id="29" name="箭头: 五边形 28">
            <a:extLst>
              <a:ext uri="{FF2B5EF4-FFF2-40B4-BE49-F238E27FC236}">
                <a16:creationId xmlns:a16="http://schemas.microsoft.com/office/drawing/2014/main" id="{3523BFDC-8B96-7B81-3159-C26951EC2B7B}"/>
              </a:ext>
            </a:extLst>
          </p:cNvPr>
          <p:cNvSpPr/>
          <p:nvPr/>
        </p:nvSpPr>
        <p:spPr>
          <a:xfrm rot="5400000">
            <a:off x="730172" y="311206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82D8EAA-C93E-D6A9-69A4-C34D928A3F9E}"/>
              </a:ext>
            </a:extLst>
          </p:cNvPr>
          <p:cNvSpPr txBox="1"/>
          <p:nvPr/>
        </p:nvSpPr>
        <p:spPr>
          <a:xfrm>
            <a:off x="1097700" y="3111107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：白の運命</a:t>
            </a:r>
            <a:endParaRPr lang="en-US" altLang="ja-JP" dirty="0"/>
          </a:p>
        </p:txBody>
      </p:sp>
      <p:sp>
        <p:nvSpPr>
          <p:cNvPr id="31" name="箭头: 五边形 30">
            <a:extLst>
              <a:ext uri="{FF2B5EF4-FFF2-40B4-BE49-F238E27FC236}">
                <a16:creationId xmlns:a16="http://schemas.microsoft.com/office/drawing/2014/main" id="{4B9E0D9B-D17E-69E7-1F9A-99DE7710B7A1}"/>
              </a:ext>
            </a:extLst>
          </p:cNvPr>
          <p:cNvSpPr/>
          <p:nvPr/>
        </p:nvSpPr>
        <p:spPr>
          <a:xfrm rot="5400000">
            <a:off x="5997432" y="21405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五边形 31">
            <a:extLst>
              <a:ext uri="{FF2B5EF4-FFF2-40B4-BE49-F238E27FC236}">
                <a16:creationId xmlns:a16="http://schemas.microsoft.com/office/drawing/2014/main" id="{1C58B850-E627-D01E-6544-6FC012CCC33C}"/>
              </a:ext>
            </a:extLst>
          </p:cNvPr>
          <p:cNvSpPr/>
          <p:nvPr/>
        </p:nvSpPr>
        <p:spPr>
          <a:xfrm rot="5400000">
            <a:off x="7107789" y="206002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id="{C768AE66-F650-1A37-7440-B571549FE915}"/>
              </a:ext>
            </a:extLst>
          </p:cNvPr>
          <p:cNvSpPr/>
          <p:nvPr/>
        </p:nvSpPr>
        <p:spPr>
          <a:xfrm rot="5400000">
            <a:off x="5915531" y="333638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五边形 33">
            <a:extLst>
              <a:ext uri="{FF2B5EF4-FFF2-40B4-BE49-F238E27FC236}">
                <a16:creationId xmlns:a16="http://schemas.microsoft.com/office/drawing/2014/main" id="{C73CB313-5C49-648F-D809-8346206978D1}"/>
              </a:ext>
            </a:extLst>
          </p:cNvPr>
          <p:cNvSpPr/>
          <p:nvPr/>
        </p:nvSpPr>
        <p:spPr>
          <a:xfrm rot="5400000">
            <a:off x="7037982" y="448869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id="{FC836AD9-A293-8E3F-664B-E692D69616E5}"/>
              </a:ext>
            </a:extLst>
          </p:cNvPr>
          <p:cNvSpPr/>
          <p:nvPr/>
        </p:nvSpPr>
        <p:spPr>
          <a:xfrm rot="5400000">
            <a:off x="843881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id="{05ECD475-37EE-63E8-E9E5-EF81A4619214}"/>
              </a:ext>
            </a:extLst>
          </p:cNvPr>
          <p:cNvSpPr/>
          <p:nvPr/>
        </p:nvSpPr>
        <p:spPr>
          <a:xfrm rot="5400000">
            <a:off x="5915531" y="45129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五边形 37">
            <a:extLst>
              <a:ext uri="{FF2B5EF4-FFF2-40B4-BE49-F238E27FC236}">
                <a16:creationId xmlns:a16="http://schemas.microsoft.com/office/drawing/2014/main" id="{A6B5F2C7-042E-A328-27E2-FE7EEBDB2BDD}"/>
              </a:ext>
            </a:extLst>
          </p:cNvPr>
          <p:cNvSpPr/>
          <p:nvPr/>
        </p:nvSpPr>
        <p:spPr>
          <a:xfrm rot="5400000">
            <a:off x="8385685" y="211445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五边形 38">
            <a:extLst>
              <a:ext uri="{FF2B5EF4-FFF2-40B4-BE49-F238E27FC236}">
                <a16:creationId xmlns:a16="http://schemas.microsoft.com/office/drawing/2014/main" id="{2D55E881-1EC3-4110-7472-1065FE27C440}"/>
              </a:ext>
            </a:extLst>
          </p:cNvPr>
          <p:cNvSpPr/>
          <p:nvPr/>
        </p:nvSpPr>
        <p:spPr>
          <a:xfrm rot="5400000">
            <a:off x="8411889" y="445172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764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7108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6A049D51-9228-994D-60FB-A0B21405E162}"/>
              </a:ext>
            </a:extLst>
          </p:cNvPr>
          <p:cNvSpPr/>
          <p:nvPr/>
        </p:nvSpPr>
        <p:spPr>
          <a:xfrm>
            <a:off x="6884396" y="218125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CB92BD5-35D8-92CB-D9E4-9F7E63F85095}"/>
              </a:ext>
            </a:extLst>
          </p:cNvPr>
          <p:cNvSpPr/>
          <p:nvPr/>
        </p:nvSpPr>
        <p:spPr>
          <a:xfrm>
            <a:off x="8145967" y="337023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C0D471C-430C-0F88-B963-906AF37643E5}"/>
              </a:ext>
            </a:extLst>
          </p:cNvPr>
          <p:cNvSpPr/>
          <p:nvPr/>
        </p:nvSpPr>
        <p:spPr>
          <a:xfrm>
            <a:off x="6884396" y="450953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CCA1AA6-1921-4825-44D1-D03BE773AACC}"/>
              </a:ext>
            </a:extLst>
          </p:cNvPr>
          <p:cNvSpPr/>
          <p:nvPr/>
        </p:nvSpPr>
        <p:spPr>
          <a:xfrm>
            <a:off x="5641148" y="3378176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F21BD1A-C0DB-4604-449C-A115F86B74D3}"/>
              </a:ext>
            </a:extLst>
          </p:cNvPr>
          <p:cNvSpPr/>
          <p:nvPr/>
        </p:nvSpPr>
        <p:spPr>
          <a:xfrm>
            <a:off x="5706507" y="22240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53EDE49-BF0B-3BFF-8FAE-EA9476EE1014}"/>
              </a:ext>
            </a:extLst>
          </p:cNvPr>
          <p:cNvSpPr/>
          <p:nvPr/>
        </p:nvSpPr>
        <p:spPr>
          <a:xfrm>
            <a:off x="5684123" y="4499343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6E59006-D453-BDF9-72CE-BDDB3896D922}"/>
              </a:ext>
            </a:extLst>
          </p:cNvPr>
          <p:cNvSpPr/>
          <p:nvPr/>
        </p:nvSpPr>
        <p:spPr>
          <a:xfrm>
            <a:off x="8127852" y="220800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6DDE1EF-9352-BD67-F294-8E6E8429488F}"/>
              </a:ext>
            </a:extLst>
          </p:cNvPr>
          <p:cNvSpPr/>
          <p:nvPr/>
        </p:nvSpPr>
        <p:spPr>
          <a:xfrm>
            <a:off x="8145967" y="4532472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2931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回目塔着弾前の塔の配置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全員一個時計回りで塔を処理</a:t>
            </a:r>
            <a:endParaRPr lang="en-US" altLang="ja-JP" dirty="0"/>
          </a:p>
        </p:txBody>
      </p:sp>
      <p:pic>
        <p:nvPicPr>
          <p:cNvPr id="27" name="Google Shape;74;p14">
            <a:extLst>
              <a:ext uri="{FF2B5EF4-FFF2-40B4-BE49-F238E27FC236}">
                <a16:creationId xmlns:a16="http://schemas.microsoft.com/office/drawing/2014/main" id="{F001360C-F541-C9AF-53E6-BA5E5027222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135" y="375498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5;p14">
            <a:extLst>
              <a:ext uri="{FF2B5EF4-FFF2-40B4-BE49-F238E27FC236}">
                <a16:creationId xmlns:a16="http://schemas.microsoft.com/office/drawing/2014/main" id="{BC47DF63-D787-76FF-F6E1-924DB122ED9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5932" y="266275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76;p14">
            <a:extLst>
              <a:ext uri="{FF2B5EF4-FFF2-40B4-BE49-F238E27FC236}">
                <a16:creationId xmlns:a16="http://schemas.microsoft.com/office/drawing/2014/main" id="{E6DB3436-E7A1-74A4-306B-891B37C2E2B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7135" y="487463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77;p14">
            <a:extLst>
              <a:ext uri="{FF2B5EF4-FFF2-40B4-BE49-F238E27FC236}">
                <a16:creationId xmlns:a16="http://schemas.microsoft.com/office/drawing/2014/main" id="{4732D7A8-7A22-D333-C97E-9E6837577A1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7784" y="493801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78;p14">
            <a:extLst>
              <a:ext uri="{FF2B5EF4-FFF2-40B4-BE49-F238E27FC236}">
                <a16:creationId xmlns:a16="http://schemas.microsoft.com/office/drawing/2014/main" id="{56A704A4-652B-FEB3-E4FD-002BB01DD9F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28038" y="253154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79;p14">
            <a:extLst>
              <a:ext uri="{FF2B5EF4-FFF2-40B4-BE49-F238E27FC236}">
                <a16:creationId xmlns:a16="http://schemas.microsoft.com/office/drawing/2014/main" id="{2B1EC5ED-8A2C-AFB1-031C-190E068ED4D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69320" y="378129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80;p14">
            <a:extLst>
              <a:ext uri="{FF2B5EF4-FFF2-40B4-BE49-F238E27FC236}">
                <a16:creationId xmlns:a16="http://schemas.microsoft.com/office/drawing/2014/main" id="{66CD08D3-5714-3526-9D5B-B8686C293498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04713" y="262735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81;p14">
            <a:extLst>
              <a:ext uri="{FF2B5EF4-FFF2-40B4-BE49-F238E27FC236}">
                <a16:creationId xmlns:a16="http://schemas.microsoft.com/office/drawing/2014/main" id="{08D2C6F6-EC7E-991B-0ABD-435E54875096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16312" y="496541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箭头: 五边形 34">
            <a:extLst>
              <a:ext uri="{FF2B5EF4-FFF2-40B4-BE49-F238E27FC236}">
                <a16:creationId xmlns:a16="http://schemas.microsoft.com/office/drawing/2014/main" id="{45CBFFAB-1872-D837-E2C6-E919DC9EBA01}"/>
              </a:ext>
            </a:extLst>
          </p:cNvPr>
          <p:cNvSpPr/>
          <p:nvPr/>
        </p:nvSpPr>
        <p:spPr>
          <a:xfrm rot="5400000">
            <a:off x="6833132" y="2163169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五边形 35">
            <a:extLst>
              <a:ext uri="{FF2B5EF4-FFF2-40B4-BE49-F238E27FC236}">
                <a16:creationId xmlns:a16="http://schemas.microsoft.com/office/drawing/2014/main" id="{E1B40010-B40E-1B8F-1326-136C2A5B675C}"/>
              </a:ext>
            </a:extLst>
          </p:cNvPr>
          <p:cNvSpPr/>
          <p:nvPr/>
        </p:nvSpPr>
        <p:spPr>
          <a:xfrm rot="5400000">
            <a:off x="8071026" y="229437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id="{3D0F7E28-4B9F-42FB-3041-A660EACDA846}"/>
              </a:ext>
            </a:extLst>
          </p:cNvPr>
          <p:cNvSpPr/>
          <p:nvPr/>
        </p:nvSpPr>
        <p:spPr>
          <a:xfrm rot="5400000">
            <a:off x="5633828" y="2297134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五边形 37">
            <a:extLst>
              <a:ext uri="{FF2B5EF4-FFF2-40B4-BE49-F238E27FC236}">
                <a16:creationId xmlns:a16="http://schemas.microsoft.com/office/drawing/2014/main" id="{F2C895B2-888C-AE59-96AA-DC572DF8AECF}"/>
              </a:ext>
            </a:extLst>
          </p:cNvPr>
          <p:cNvSpPr/>
          <p:nvPr/>
        </p:nvSpPr>
        <p:spPr>
          <a:xfrm rot="5400000">
            <a:off x="5582229" y="457287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五边形 38">
            <a:extLst>
              <a:ext uri="{FF2B5EF4-FFF2-40B4-BE49-F238E27FC236}">
                <a16:creationId xmlns:a16="http://schemas.microsoft.com/office/drawing/2014/main" id="{FE7171F9-6901-D35F-3EBF-EF312187A7B1}"/>
              </a:ext>
            </a:extLst>
          </p:cNvPr>
          <p:cNvSpPr/>
          <p:nvPr/>
        </p:nvSpPr>
        <p:spPr>
          <a:xfrm rot="5400000">
            <a:off x="8128830" y="462192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五边形 39">
            <a:extLst>
              <a:ext uri="{FF2B5EF4-FFF2-40B4-BE49-F238E27FC236}">
                <a16:creationId xmlns:a16="http://schemas.microsoft.com/office/drawing/2014/main" id="{16B50CFD-37FF-2522-847C-ED21245232E4}"/>
              </a:ext>
            </a:extLst>
          </p:cNvPr>
          <p:cNvSpPr/>
          <p:nvPr/>
        </p:nvSpPr>
        <p:spPr>
          <a:xfrm rot="5400000">
            <a:off x="5606250" y="341084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五边形 40">
            <a:extLst>
              <a:ext uri="{FF2B5EF4-FFF2-40B4-BE49-F238E27FC236}">
                <a16:creationId xmlns:a16="http://schemas.microsoft.com/office/drawing/2014/main" id="{E064F493-09BD-2E6B-64E8-D8FB51398996}"/>
              </a:ext>
            </a:extLst>
          </p:cNvPr>
          <p:cNvSpPr/>
          <p:nvPr/>
        </p:nvSpPr>
        <p:spPr>
          <a:xfrm rot="5400000">
            <a:off x="8113087" y="3454538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五边形 41">
            <a:extLst>
              <a:ext uri="{FF2B5EF4-FFF2-40B4-BE49-F238E27FC236}">
                <a16:creationId xmlns:a16="http://schemas.microsoft.com/office/drawing/2014/main" id="{17EE7FAC-09DB-BC90-8147-28775EF08FEB}"/>
              </a:ext>
            </a:extLst>
          </p:cNvPr>
          <p:cNvSpPr/>
          <p:nvPr/>
        </p:nvSpPr>
        <p:spPr>
          <a:xfrm rot="5400000">
            <a:off x="6858204" y="459993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259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922" y="37220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332" y="253468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6637" y="4847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6994" y="488131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02695" y="25004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5960" y="36231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02607" y="253532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26292" y="4769744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31" name="箭头: 五边形 30">
            <a:extLst>
              <a:ext uri="{FF2B5EF4-FFF2-40B4-BE49-F238E27FC236}">
                <a16:creationId xmlns:a16="http://schemas.microsoft.com/office/drawing/2014/main" id="{4B9E0D9B-D17E-69E7-1F9A-99DE7710B7A1}"/>
              </a:ext>
            </a:extLst>
          </p:cNvPr>
          <p:cNvSpPr/>
          <p:nvPr/>
        </p:nvSpPr>
        <p:spPr>
          <a:xfrm rot="5400000">
            <a:off x="5997432" y="21405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五边形 31">
            <a:extLst>
              <a:ext uri="{FF2B5EF4-FFF2-40B4-BE49-F238E27FC236}">
                <a16:creationId xmlns:a16="http://schemas.microsoft.com/office/drawing/2014/main" id="{1C58B850-E627-D01E-6544-6FC012CCC33C}"/>
              </a:ext>
            </a:extLst>
          </p:cNvPr>
          <p:cNvSpPr/>
          <p:nvPr/>
        </p:nvSpPr>
        <p:spPr>
          <a:xfrm rot="5400000">
            <a:off x="7107789" y="206002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id="{C768AE66-F650-1A37-7440-B571549FE915}"/>
              </a:ext>
            </a:extLst>
          </p:cNvPr>
          <p:cNvSpPr/>
          <p:nvPr/>
        </p:nvSpPr>
        <p:spPr>
          <a:xfrm rot="5400000">
            <a:off x="5915531" y="333638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五边形 33">
            <a:extLst>
              <a:ext uri="{FF2B5EF4-FFF2-40B4-BE49-F238E27FC236}">
                <a16:creationId xmlns:a16="http://schemas.microsoft.com/office/drawing/2014/main" id="{C73CB313-5C49-648F-D809-8346206978D1}"/>
              </a:ext>
            </a:extLst>
          </p:cNvPr>
          <p:cNvSpPr/>
          <p:nvPr/>
        </p:nvSpPr>
        <p:spPr>
          <a:xfrm rot="5400000">
            <a:off x="7037982" y="448869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id="{FC836AD9-A293-8E3F-664B-E692D69616E5}"/>
              </a:ext>
            </a:extLst>
          </p:cNvPr>
          <p:cNvSpPr/>
          <p:nvPr/>
        </p:nvSpPr>
        <p:spPr>
          <a:xfrm rot="5400000">
            <a:off x="843881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id="{05ECD475-37EE-63E8-E9E5-EF81A4619214}"/>
              </a:ext>
            </a:extLst>
          </p:cNvPr>
          <p:cNvSpPr/>
          <p:nvPr/>
        </p:nvSpPr>
        <p:spPr>
          <a:xfrm rot="5400000">
            <a:off x="5915531" y="45129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五边形 37">
            <a:extLst>
              <a:ext uri="{FF2B5EF4-FFF2-40B4-BE49-F238E27FC236}">
                <a16:creationId xmlns:a16="http://schemas.microsoft.com/office/drawing/2014/main" id="{A6B5F2C7-042E-A328-27E2-FE7EEBDB2BDD}"/>
              </a:ext>
            </a:extLst>
          </p:cNvPr>
          <p:cNvSpPr/>
          <p:nvPr/>
        </p:nvSpPr>
        <p:spPr>
          <a:xfrm rot="5400000">
            <a:off x="8385685" y="211445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五边形 38">
            <a:extLst>
              <a:ext uri="{FF2B5EF4-FFF2-40B4-BE49-F238E27FC236}">
                <a16:creationId xmlns:a16="http://schemas.microsoft.com/office/drawing/2014/main" id="{2D55E881-1EC3-4110-7472-1065FE27C440}"/>
              </a:ext>
            </a:extLst>
          </p:cNvPr>
          <p:cNvSpPr/>
          <p:nvPr/>
        </p:nvSpPr>
        <p:spPr>
          <a:xfrm rot="5400000">
            <a:off x="8411889" y="445172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332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3-1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回目塔着弾前の塔の配置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全員一個時計回り、塔ある人は塔踏み、ない人は誘導</a:t>
            </a:r>
            <a:endParaRPr lang="en-US" altLang="ja-JP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E75EC5F-C5EA-EA42-7F36-03E60DC340EA}"/>
              </a:ext>
            </a:extLst>
          </p:cNvPr>
          <p:cNvSpPr/>
          <p:nvPr/>
        </p:nvSpPr>
        <p:spPr>
          <a:xfrm>
            <a:off x="6862876" y="204229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A952E59-C089-7749-A0B7-A5088390FAB8}"/>
              </a:ext>
            </a:extLst>
          </p:cNvPr>
          <p:cNvSpPr/>
          <p:nvPr/>
        </p:nvSpPr>
        <p:spPr>
          <a:xfrm>
            <a:off x="5619628" y="3239216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4A4D5D7-187E-AE99-3C62-2864073C8838}"/>
              </a:ext>
            </a:extLst>
          </p:cNvPr>
          <p:cNvSpPr/>
          <p:nvPr/>
        </p:nvSpPr>
        <p:spPr>
          <a:xfrm>
            <a:off x="5684987" y="208512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0CF8DA3-C49C-2BED-92B6-1728851E6352}"/>
              </a:ext>
            </a:extLst>
          </p:cNvPr>
          <p:cNvSpPr/>
          <p:nvPr/>
        </p:nvSpPr>
        <p:spPr>
          <a:xfrm>
            <a:off x="8049472" y="4295697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58FCDA4-B35B-B0FC-BF81-317243318E0C}"/>
              </a:ext>
            </a:extLst>
          </p:cNvPr>
          <p:cNvSpPr/>
          <p:nvPr/>
        </p:nvSpPr>
        <p:spPr>
          <a:xfrm>
            <a:off x="6966408" y="3572759"/>
            <a:ext cx="1545996" cy="892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6C23270-8523-9E1F-9089-1BAE5BB2BA1E}"/>
              </a:ext>
            </a:extLst>
          </p:cNvPr>
          <p:cNvSpPr txBox="1"/>
          <p:nvPr/>
        </p:nvSpPr>
        <p:spPr>
          <a:xfrm>
            <a:off x="8024111" y="3285241"/>
            <a:ext cx="857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</a:rPr>
              <a:t>流星群</a:t>
            </a:r>
          </a:p>
        </p:txBody>
      </p:sp>
      <p:sp>
        <p:nvSpPr>
          <p:cNvPr id="28" name="Google Shape;95;p14">
            <a:extLst>
              <a:ext uri="{FF2B5EF4-FFF2-40B4-BE49-F238E27FC236}">
                <a16:creationId xmlns:a16="http://schemas.microsoft.com/office/drawing/2014/main" id="{EEDC2338-19B0-9AEF-E3AB-A6669DB1AB3C}"/>
              </a:ext>
            </a:extLst>
          </p:cNvPr>
          <p:cNvSpPr/>
          <p:nvPr/>
        </p:nvSpPr>
        <p:spPr>
          <a:xfrm>
            <a:off x="8191122" y="1739683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" name="Google Shape;95;p14">
            <a:extLst>
              <a:ext uri="{FF2B5EF4-FFF2-40B4-BE49-F238E27FC236}">
                <a16:creationId xmlns:a16="http://schemas.microsoft.com/office/drawing/2014/main" id="{ED46A2FC-07A8-D7CB-1BD8-0E661350E51A}"/>
              </a:ext>
            </a:extLst>
          </p:cNvPr>
          <p:cNvSpPr/>
          <p:nvPr/>
        </p:nvSpPr>
        <p:spPr>
          <a:xfrm>
            <a:off x="8758838" y="3082744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" name="Google Shape;95;p14">
            <a:extLst>
              <a:ext uri="{FF2B5EF4-FFF2-40B4-BE49-F238E27FC236}">
                <a16:creationId xmlns:a16="http://schemas.microsoft.com/office/drawing/2014/main" id="{5C0D3D95-6875-4112-D7AD-10A524259CD9}"/>
              </a:ext>
            </a:extLst>
          </p:cNvPr>
          <p:cNvSpPr/>
          <p:nvPr/>
        </p:nvSpPr>
        <p:spPr>
          <a:xfrm>
            <a:off x="5164074" y="4327582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" name="Google Shape;95;p14">
            <a:extLst>
              <a:ext uri="{FF2B5EF4-FFF2-40B4-BE49-F238E27FC236}">
                <a16:creationId xmlns:a16="http://schemas.microsoft.com/office/drawing/2014/main" id="{9E119CFD-5E2B-65ED-E815-3244ADC9A772}"/>
              </a:ext>
            </a:extLst>
          </p:cNvPr>
          <p:cNvSpPr/>
          <p:nvPr/>
        </p:nvSpPr>
        <p:spPr>
          <a:xfrm>
            <a:off x="6606773" y="4972370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Google Shape;95;p14">
            <a:extLst>
              <a:ext uri="{FF2B5EF4-FFF2-40B4-BE49-F238E27FC236}">
                <a16:creationId xmlns:a16="http://schemas.microsoft.com/office/drawing/2014/main" id="{2EE8C164-4A50-6B68-5212-66A52AD354FF}"/>
              </a:ext>
            </a:extLst>
          </p:cNvPr>
          <p:cNvSpPr/>
          <p:nvPr/>
        </p:nvSpPr>
        <p:spPr>
          <a:xfrm>
            <a:off x="300862" y="3865108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0BA300D-7904-1EA9-E1AF-5BB52B9C2B3C}"/>
              </a:ext>
            </a:extLst>
          </p:cNvPr>
          <p:cNvSpPr txBox="1"/>
          <p:nvPr/>
        </p:nvSpPr>
        <p:spPr>
          <a:xfrm>
            <a:off x="1712928" y="4468794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</a:t>
            </a:r>
            <a:r>
              <a:rPr lang="zh-CN" altLang="en-US" dirty="0"/>
              <a:t>流星群</a:t>
            </a:r>
            <a:r>
              <a:rPr lang="ja-JP" altLang="en-US" dirty="0"/>
              <a:t>の誘導円範囲</a:t>
            </a:r>
            <a:endParaRPr lang="en-US" altLang="ja-JP" dirty="0"/>
          </a:p>
        </p:txBody>
      </p:sp>
      <p:pic>
        <p:nvPicPr>
          <p:cNvPr id="43" name="Google Shape;74;p14">
            <a:extLst>
              <a:ext uri="{FF2B5EF4-FFF2-40B4-BE49-F238E27FC236}">
                <a16:creationId xmlns:a16="http://schemas.microsoft.com/office/drawing/2014/main" id="{E48899FC-526F-8B64-1631-CF40D6C5BAE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6148" y="252728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75;p14">
            <a:extLst>
              <a:ext uri="{FF2B5EF4-FFF2-40B4-BE49-F238E27FC236}">
                <a16:creationId xmlns:a16="http://schemas.microsoft.com/office/drawing/2014/main" id="{088679CF-39C5-ECE6-59D7-27F53A9AB56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3272" y="36202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76;p14">
            <a:extLst>
              <a:ext uri="{FF2B5EF4-FFF2-40B4-BE49-F238E27FC236}">
                <a16:creationId xmlns:a16="http://schemas.microsoft.com/office/drawing/2014/main" id="{AE138E72-5785-8C58-5E75-AFE4DE780F4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3477" y="360306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77;p14">
            <a:extLst>
              <a:ext uri="{FF2B5EF4-FFF2-40B4-BE49-F238E27FC236}">
                <a16:creationId xmlns:a16="http://schemas.microsoft.com/office/drawing/2014/main" id="{66A469E8-3612-14E6-B23E-7FBEFD2A264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6832" y="483812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78;p14">
            <a:extLst>
              <a:ext uri="{FF2B5EF4-FFF2-40B4-BE49-F238E27FC236}">
                <a16:creationId xmlns:a16="http://schemas.microsoft.com/office/drawing/2014/main" id="{BC96CA4D-3E93-F066-7EF4-6418372B4FC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06336" y="22540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79;p14">
            <a:extLst>
              <a:ext uri="{FF2B5EF4-FFF2-40B4-BE49-F238E27FC236}">
                <a16:creationId xmlns:a16="http://schemas.microsoft.com/office/drawing/2014/main" id="{ABE0846A-4C61-8491-DA0B-C5503472617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15962" y="468879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80;p14">
            <a:extLst>
              <a:ext uri="{FF2B5EF4-FFF2-40B4-BE49-F238E27FC236}">
                <a16:creationId xmlns:a16="http://schemas.microsoft.com/office/drawing/2014/main" id="{B7F3B198-1A53-B78D-FABF-2828A0B7F92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74349" y="245982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81;p14">
            <a:extLst>
              <a:ext uri="{FF2B5EF4-FFF2-40B4-BE49-F238E27FC236}">
                <a16:creationId xmlns:a16="http://schemas.microsoft.com/office/drawing/2014/main" id="{4CBC555B-EEC2-5C97-BC99-4D39E31ADF7B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56026" y="5550827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箭头: 五边形 50">
            <a:extLst>
              <a:ext uri="{FF2B5EF4-FFF2-40B4-BE49-F238E27FC236}">
                <a16:creationId xmlns:a16="http://schemas.microsoft.com/office/drawing/2014/main" id="{A15E417E-5C3E-CBC1-B518-A7B4FB3DFA5F}"/>
              </a:ext>
            </a:extLst>
          </p:cNvPr>
          <p:cNvSpPr/>
          <p:nvPr/>
        </p:nvSpPr>
        <p:spPr>
          <a:xfrm rot="5400000">
            <a:off x="7369174" y="206503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五边形 51">
            <a:extLst>
              <a:ext uri="{FF2B5EF4-FFF2-40B4-BE49-F238E27FC236}">
                <a16:creationId xmlns:a16="http://schemas.microsoft.com/office/drawing/2014/main" id="{3F990466-3C46-33F3-0E3C-1AC438764343}"/>
              </a:ext>
            </a:extLst>
          </p:cNvPr>
          <p:cNvSpPr/>
          <p:nvPr/>
        </p:nvSpPr>
        <p:spPr>
          <a:xfrm rot="5400000">
            <a:off x="8711430" y="18784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五边形 52">
            <a:extLst>
              <a:ext uri="{FF2B5EF4-FFF2-40B4-BE49-F238E27FC236}">
                <a16:creationId xmlns:a16="http://schemas.microsoft.com/office/drawing/2014/main" id="{82E481AF-A1FF-14F6-55A8-EF2C5038F04E}"/>
              </a:ext>
            </a:extLst>
          </p:cNvPr>
          <p:cNvSpPr/>
          <p:nvPr/>
        </p:nvSpPr>
        <p:spPr>
          <a:xfrm rot="5400000">
            <a:off x="6148757" y="214159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五边形 53">
            <a:extLst>
              <a:ext uri="{FF2B5EF4-FFF2-40B4-BE49-F238E27FC236}">
                <a16:creationId xmlns:a16="http://schemas.microsoft.com/office/drawing/2014/main" id="{0AB3C1ED-A3EF-0632-1FB9-9F2D89CE6389}"/>
              </a:ext>
            </a:extLst>
          </p:cNvPr>
          <p:cNvSpPr/>
          <p:nvPr/>
        </p:nvSpPr>
        <p:spPr>
          <a:xfrm rot="5400000">
            <a:off x="5657820" y="444551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箭头: 五边形 54">
            <a:extLst>
              <a:ext uri="{FF2B5EF4-FFF2-40B4-BE49-F238E27FC236}">
                <a16:creationId xmlns:a16="http://schemas.microsoft.com/office/drawing/2014/main" id="{97931E3B-652F-32D7-F2C2-5EDAC4D5B299}"/>
              </a:ext>
            </a:extLst>
          </p:cNvPr>
          <p:cNvSpPr/>
          <p:nvPr/>
        </p:nvSpPr>
        <p:spPr>
          <a:xfrm rot="5400000">
            <a:off x="8018812" y="4349322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五边形 55">
            <a:extLst>
              <a:ext uri="{FF2B5EF4-FFF2-40B4-BE49-F238E27FC236}">
                <a16:creationId xmlns:a16="http://schemas.microsoft.com/office/drawing/2014/main" id="{BD53DE19-CAE1-79A8-2FA1-61C6E6E67D40}"/>
              </a:ext>
            </a:extLst>
          </p:cNvPr>
          <p:cNvSpPr/>
          <p:nvPr/>
        </p:nvSpPr>
        <p:spPr>
          <a:xfrm rot="5400000">
            <a:off x="6082371" y="3268438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五边形 56">
            <a:extLst>
              <a:ext uri="{FF2B5EF4-FFF2-40B4-BE49-F238E27FC236}">
                <a16:creationId xmlns:a16="http://schemas.microsoft.com/office/drawing/2014/main" id="{54A7E9A7-A08E-D7A0-C9DD-95DEF8009AAF}"/>
              </a:ext>
            </a:extLst>
          </p:cNvPr>
          <p:cNvSpPr/>
          <p:nvPr/>
        </p:nvSpPr>
        <p:spPr>
          <a:xfrm rot="5400000">
            <a:off x="9283625" y="320005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五边形 57">
            <a:extLst>
              <a:ext uri="{FF2B5EF4-FFF2-40B4-BE49-F238E27FC236}">
                <a16:creationId xmlns:a16="http://schemas.microsoft.com/office/drawing/2014/main" id="{17D488BC-2AD8-AA46-3898-7D1625A12033}"/>
              </a:ext>
            </a:extLst>
          </p:cNvPr>
          <p:cNvSpPr/>
          <p:nvPr/>
        </p:nvSpPr>
        <p:spPr>
          <a:xfrm rot="5400000">
            <a:off x="7141623" y="523280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19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3-2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601" y="259760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4598" y="36520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4221" y="454648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0412" y="245326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31" name="箭头: 五边形 30">
            <a:extLst>
              <a:ext uri="{FF2B5EF4-FFF2-40B4-BE49-F238E27FC236}">
                <a16:creationId xmlns:a16="http://schemas.microsoft.com/office/drawing/2014/main" id="{4B9E0D9B-D17E-69E7-1F9A-99DE7710B7A1}"/>
              </a:ext>
            </a:extLst>
          </p:cNvPr>
          <p:cNvSpPr/>
          <p:nvPr/>
        </p:nvSpPr>
        <p:spPr>
          <a:xfrm rot="5400000">
            <a:off x="6055393" y="22292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id="{C768AE66-F650-1A37-7440-B571549FE915}"/>
              </a:ext>
            </a:extLst>
          </p:cNvPr>
          <p:cNvSpPr/>
          <p:nvPr/>
        </p:nvSpPr>
        <p:spPr>
          <a:xfrm rot="5400000">
            <a:off x="7320177" y="2084892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id="{FC836AD9-A293-8E3F-664B-E692D69616E5}"/>
              </a:ext>
            </a:extLst>
          </p:cNvPr>
          <p:cNvSpPr/>
          <p:nvPr/>
        </p:nvSpPr>
        <p:spPr>
          <a:xfrm rot="5400000">
            <a:off x="603260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id="{05ECD475-37EE-63E8-E9E5-EF81A4619214}"/>
              </a:ext>
            </a:extLst>
          </p:cNvPr>
          <p:cNvSpPr/>
          <p:nvPr/>
        </p:nvSpPr>
        <p:spPr>
          <a:xfrm rot="5400000">
            <a:off x="8059315" y="41939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Google Shape;75;p14">
            <a:extLst>
              <a:ext uri="{FF2B5EF4-FFF2-40B4-BE49-F238E27FC236}">
                <a16:creationId xmlns:a16="http://schemas.microsoft.com/office/drawing/2014/main" id="{E8CD191A-BC20-B4B9-0F77-A770F7BFAC2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93272" y="36202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77;p14">
            <a:extLst>
              <a:ext uri="{FF2B5EF4-FFF2-40B4-BE49-F238E27FC236}">
                <a16:creationId xmlns:a16="http://schemas.microsoft.com/office/drawing/2014/main" id="{D2A03513-860E-AEB3-C60B-B28086582A8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76832" y="483812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8;p14">
            <a:extLst>
              <a:ext uri="{FF2B5EF4-FFF2-40B4-BE49-F238E27FC236}">
                <a16:creationId xmlns:a16="http://schemas.microsoft.com/office/drawing/2014/main" id="{4192ED35-AB80-8468-99E1-C9A9BDA8A7D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06336" y="22540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81;p14">
            <a:extLst>
              <a:ext uri="{FF2B5EF4-FFF2-40B4-BE49-F238E27FC236}">
                <a16:creationId xmlns:a16="http://schemas.microsoft.com/office/drawing/2014/main" id="{C0FC87F9-1543-0D73-36B0-9CD905C3E53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56026" y="5550827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箭头: 五边形 41">
            <a:extLst>
              <a:ext uri="{FF2B5EF4-FFF2-40B4-BE49-F238E27FC236}">
                <a16:creationId xmlns:a16="http://schemas.microsoft.com/office/drawing/2014/main" id="{7EBEF984-F98B-ADD1-3CDC-6AB1174A8D83}"/>
              </a:ext>
            </a:extLst>
          </p:cNvPr>
          <p:cNvSpPr/>
          <p:nvPr/>
        </p:nvSpPr>
        <p:spPr>
          <a:xfrm rot="5400000">
            <a:off x="8711430" y="18784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五边形 42">
            <a:extLst>
              <a:ext uri="{FF2B5EF4-FFF2-40B4-BE49-F238E27FC236}">
                <a16:creationId xmlns:a16="http://schemas.microsoft.com/office/drawing/2014/main" id="{35BD309B-9ECD-3FBE-FBC4-1E1A07BE57C7}"/>
              </a:ext>
            </a:extLst>
          </p:cNvPr>
          <p:cNvSpPr/>
          <p:nvPr/>
        </p:nvSpPr>
        <p:spPr>
          <a:xfrm rot="5400000">
            <a:off x="5657820" y="444551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五边形 43">
            <a:extLst>
              <a:ext uri="{FF2B5EF4-FFF2-40B4-BE49-F238E27FC236}">
                <a16:creationId xmlns:a16="http://schemas.microsoft.com/office/drawing/2014/main" id="{15FD29AB-A713-CB93-D601-DC1B84060FE1}"/>
              </a:ext>
            </a:extLst>
          </p:cNvPr>
          <p:cNvSpPr/>
          <p:nvPr/>
        </p:nvSpPr>
        <p:spPr>
          <a:xfrm rot="5400000">
            <a:off x="9283625" y="320005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五边形 44">
            <a:extLst>
              <a:ext uri="{FF2B5EF4-FFF2-40B4-BE49-F238E27FC236}">
                <a16:creationId xmlns:a16="http://schemas.microsoft.com/office/drawing/2014/main" id="{985479B4-7D41-B26B-85E4-9E2F0030D890}"/>
              </a:ext>
            </a:extLst>
          </p:cNvPr>
          <p:cNvSpPr/>
          <p:nvPr/>
        </p:nvSpPr>
        <p:spPr>
          <a:xfrm rot="5400000">
            <a:off x="7141623" y="523280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81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67" y="984401"/>
            <a:ext cx="3197799" cy="319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3420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2061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0703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9345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93433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27637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61841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96045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41865" y="2872986"/>
            <a:ext cx="1905000" cy="18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128356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128356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729133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729133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8329911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930688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8329911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8930688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/>
          <p:nvPr/>
        </p:nvSpPr>
        <p:spPr>
          <a:xfrm>
            <a:off x="11723167" y="6103067"/>
            <a:ext cx="419200" cy="38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" name="Google Shape;83;p14"/>
          <p:cNvSpPr/>
          <p:nvPr/>
        </p:nvSpPr>
        <p:spPr>
          <a:xfrm>
            <a:off x="433251" y="4446567"/>
            <a:ext cx="834000" cy="834000"/>
          </a:xfrm>
          <a:prstGeom prst="ellipse">
            <a:avLst/>
          </a:prstGeom>
          <a:solidFill>
            <a:srgbClr val="FF3300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4" name="Google Shape;84;p14"/>
          <p:cNvSpPr/>
          <p:nvPr/>
        </p:nvSpPr>
        <p:spPr>
          <a:xfrm>
            <a:off x="1624384" y="4367191"/>
            <a:ext cx="1110000" cy="1117600"/>
          </a:xfrm>
          <a:prstGeom prst="donut">
            <a:avLst>
              <a:gd name="adj" fmla="val 34131"/>
            </a:avLst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08633" y="5544933"/>
            <a:ext cx="1283251" cy="1104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565833" y="5669799"/>
            <a:ext cx="591400" cy="24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1652215" y="6103069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4148971" y="6034436"/>
            <a:ext cx="497023" cy="615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4015046" y="5366538"/>
            <a:ext cx="497023" cy="578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148603" y="5592905"/>
            <a:ext cx="693651" cy="603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148610" y="6196534"/>
            <a:ext cx="497023" cy="649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5697735" y="5035621"/>
            <a:ext cx="2026467" cy="1718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2827904" y="5280567"/>
            <a:ext cx="1167716" cy="146166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4831784" y="5169000"/>
            <a:ext cx="591200" cy="7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ja" altLang="en-US" sz="2400"/>
              <a:t>塔</a:t>
            </a:r>
            <a:endParaRPr sz="2400"/>
          </a:p>
          <a:p>
            <a:pPr algn="ctr"/>
            <a:r>
              <a:rPr lang="en-US" altLang="ja" sz="2400"/>
              <a:t>(1)</a:t>
            </a:r>
            <a:endParaRPr sz="2400"/>
          </a:p>
        </p:txBody>
      </p:sp>
      <p:sp>
        <p:nvSpPr>
          <p:cNvPr id="95" name="Google Shape;95;p14"/>
          <p:cNvSpPr/>
          <p:nvPr/>
        </p:nvSpPr>
        <p:spPr>
          <a:xfrm>
            <a:off x="4710384" y="5110600"/>
            <a:ext cx="834000" cy="834000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cxnSp>
        <p:nvCxnSpPr>
          <p:cNvPr id="96" name="Google Shape;96;p14"/>
          <p:cNvCxnSpPr/>
          <p:nvPr/>
        </p:nvCxnSpPr>
        <p:spPr>
          <a:xfrm flipH="1">
            <a:off x="10339333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4"/>
          <p:cNvCxnSpPr/>
          <p:nvPr/>
        </p:nvCxnSpPr>
        <p:spPr>
          <a:xfrm flipH="1">
            <a:off x="10137200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4"/>
          <p:cNvCxnSpPr/>
          <p:nvPr/>
        </p:nvCxnSpPr>
        <p:spPr>
          <a:xfrm flipH="1">
            <a:off x="9935067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4"/>
          <p:cNvCxnSpPr/>
          <p:nvPr/>
        </p:nvCxnSpPr>
        <p:spPr>
          <a:xfrm flipH="1">
            <a:off x="10530967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4"/>
          <p:cNvSpPr/>
          <p:nvPr/>
        </p:nvSpPr>
        <p:spPr>
          <a:xfrm>
            <a:off x="6104633" y="2843251"/>
            <a:ext cx="717200" cy="1875600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4C17F89-4022-3282-1B5A-F455F1578F55}"/>
              </a:ext>
            </a:extLst>
          </p:cNvPr>
          <p:cNvSpPr/>
          <p:nvPr/>
        </p:nvSpPr>
        <p:spPr>
          <a:xfrm>
            <a:off x="7849848" y="2865957"/>
            <a:ext cx="3705787" cy="370578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Google Shape;85;p14">
            <a:extLst>
              <a:ext uri="{FF2B5EF4-FFF2-40B4-BE49-F238E27FC236}">
                <a16:creationId xmlns:a16="http://schemas.microsoft.com/office/drawing/2014/main" id="{09D17530-BFD0-53F3-E337-2F4C46CDEEBD}"/>
              </a:ext>
            </a:extLst>
          </p:cNvPr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892121" y="2720013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4-1-1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回目塔着弾前の塔の配置</a:t>
            </a:r>
            <a:endParaRPr lang="en-US" altLang="ja-JP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C1E3AD7-2822-E440-E62A-F1A4C70A8067}"/>
              </a:ext>
            </a:extLst>
          </p:cNvPr>
          <p:cNvSpPr/>
          <p:nvPr/>
        </p:nvSpPr>
        <p:spPr>
          <a:xfrm>
            <a:off x="8190694" y="2094360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C692896F-F031-2107-F5D8-57735A94BD39}"/>
              </a:ext>
            </a:extLst>
          </p:cNvPr>
          <p:cNvSpPr/>
          <p:nvPr/>
        </p:nvSpPr>
        <p:spPr>
          <a:xfrm>
            <a:off x="5365759" y="4356714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7E11154-FE44-F1B3-5655-92B62D92F525}"/>
              </a:ext>
            </a:extLst>
          </p:cNvPr>
          <p:cNvSpPr/>
          <p:nvPr/>
        </p:nvSpPr>
        <p:spPr>
          <a:xfrm>
            <a:off x="6841597" y="5037184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5A744988-2ECB-D75A-B760-C02F9B2F609B}"/>
              </a:ext>
            </a:extLst>
          </p:cNvPr>
          <p:cNvSpPr/>
          <p:nvPr/>
        </p:nvSpPr>
        <p:spPr>
          <a:xfrm>
            <a:off x="8612051" y="33608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601" y="259760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4598" y="36520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4221" y="454648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8589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箭头: 五边形 30">
            <a:extLst>
              <a:ext uri="{FF2B5EF4-FFF2-40B4-BE49-F238E27FC236}">
                <a16:creationId xmlns:a16="http://schemas.microsoft.com/office/drawing/2014/main" id="{4B9E0D9B-D17E-69E7-1F9A-99DE7710B7A1}"/>
              </a:ext>
            </a:extLst>
          </p:cNvPr>
          <p:cNvSpPr/>
          <p:nvPr/>
        </p:nvSpPr>
        <p:spPr>
          <a:xfrm rot="5400000">
            <a:off x="6055393" y="22292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id="{C768AE66-F650-1A37-7440-B571549FE915}"/>
              </a:ext>
            </a:extLst>
          </p:cNvPr>
          <p:cNvSpPr/>
          <p:nvPr/>
        </p:nvSpPr>
        <p:spPr>
          <a:xfrm rot="5400000">
            <a:off x="7098354" y="199962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id="{FC836AD9-A293-8E3F-664B-E692D69616E5}"/>
              </a:ext>
            </a:extLst>
          </p:cNvPr>
          <p:cNvSpPr/>
          <p:nvPr/>
        </p:nvSpPr>
        <p:spPr>
          <a:xfrm rot="5400000">
            <a:off x="603260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id="{05ECD475-37EE-63E8-E9E5-EF81A4619214}"/>
              </a:ext>
            </a:extLst>
          </p:cNvPr>
          <p:cNvSpPr/>
          <p:nvPr/>
        </p:nvSpPr>
        <p:spPr>
          <a:xfrm rot="5400000">
            <a:off x="8059315" y="41939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Google Shape;75;p14">
            <a:extLst>
              <a:ext uri="{FF2B5EF4-FFF2-40B4-BE49-F238E27FC236}">
                <a16:creationId xmlns:a16="http://schemas.microsoft.com/office/drawing/2014/main" id="{E8CD191A-BC20-B4B9-0F77-A770F7BFAC2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93272" y="36202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77;p14">
            <a:extLst>
              <a:ext uri="{FF2B5EF4-FFF2-40B4-BE49-F238E27FC236}">
                <a16:creationId xmlns:a16="http://schemas.microsoft.com/office/drawing/2014/main" id="{D2A03513-860E-AEB3-C60B-B28086582A8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43725" y="484693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8;p14">
            <a:extLst>
              <a:ext uri="{FF2B5EF4-FFF2-40B4-BE49-F238E27FC236}">
                <a16:creationId xmlns:a16="http://schemas.microsoft.com/office/drawing/2014/main" id="{4192ED35-AB80-8468-99E1-C9A9BDA8A7D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06336" y="22540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81;p14">
            <a:extLst>
              <a:ext uri="{FF2B5EF4-FFF2-40B4-BE49-F238E27FC236}">
                <a16:creationId xmlns:a16="http://schemas.microsoft.com/office/drawing/2014/main" id="{C0FC87F9-1543-0D73-36B0-9CD905C3E53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93143" y="5551628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箭头: 五边形 41">
            <a:extLst>
              <a:ext uri="{FF2B5EF4-FFF2-40B4-BE49-F238E27FC236}">
                <a16:creationId xmlns:a16="http://schemas.microsoft.com/office/drawing/2014/main" id="{7EBEF984-F98B-ADD1-3CDC-6AB1174A8D83}"/>
              </a:ext>
            </a:extLst>
          </p:cNvPr>
          <p:cNvSpPr/>
          <p:nvPr/>
        </p:nvSpPr>
        <p:spPr>
          <a:xfrm rot="5400000">
            <a:off x="8711430" y="18784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五边形 42">
            <a:extLst>
              <a:ext uri="{FF2B5EF4-FFF2-40B4-BE49-F238E27FC236}">
                <a16:creationId xmlns:a16="http://schemas.microsoft.com/office/drawing/2014/main" id="{35BD309B-9ECD-3FBE-FBC4-1E1A07BE57C7}"/>
              </a:ext>
            </a:extLst>
          </p:cNvPr>
          <p:cNvSpPr/>
          <p:nvPr/>
        </p:nvSpPr>
        <p:spPr>
          <a:xfrm rot="5400000">
            <a:off x="5924713" y="4454323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五边形 43">
            <a:extLst>
              <a:ext uri="{FF2B5EF4-FFF2-40B4-BE49-F238E27FC236}">
                <a16:creationId xmlns:a16="http://schemas.microsoft.com/office/drawing/2014/main" id="{15FD29AB-A713-CB93-D601-DC1B84060FE1}"/>
              </a:ext>
            </a:extLst>
          </p:cNvPr>
          <p:cNvSpPr/>
          <p:nvPr/>
        </p:nvSpPr>
        <p:spPr>
          <a:xfrm rot="5400000">
            <a:off x="9283625" y="320005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五边形 44">
            <a:extLst>
              <a:ext uri="{FF2B5EF4-FFF2-40B4-BE49-F238E27FC236}">
                <a16:creationId xmlns:a16="http://schemas.microsoft.com/office/drawing/2014/main" id="{985479B4-7D41-B26B-85E4-9E2F0030D890}"/>
              </a:ext>
            </a:extLst>
          </p:cNvPr>
          <p:cNvSpPr/>
          <p:nvPr/>
        </p:nvSpPr>
        <p:spPr>
          <a:xfrm rot="5400000">
            <a:off x="7278740" y="523360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19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4-1-2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849512" y="1552496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回目塔処理例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5" name="Google Shape;73;p14">
            <a:extLst>
              <a:ext uri="{FF2B5EF4-FFF2-40B4-BE49-F238E27FC236}">
                <a16:creationId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椭圆 95">
            <a:extLst>
              <a:ext uri="{FF2B5EF4-FFF2-40B4-BE49-F238E27FC236}">
                <a16:creationId xmlns:a16="http://schemas.microsoft.com/office/drawing/2014/main" id="{AF996894-1BC8-7090-4657-FC54AE71EC7F}"/>
              </a:ext>
            </a:extLst>
          </p:cNvPr>
          <p:cNvSpPr/>
          <p:nvPr/>
        </p:nvSpPr>
        <p:spPr>
          <a:xfrm>
            <a:off x="8190694" y="2094360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61254F9E-C540-E155-7BDC-015D0038A8F2}"/>
              </a:ext>
            </a:extLst>
          </p:cNvPr>
          <p:cNvSpPr/>
          <p:nvPr/>
        </p:nvSpPr>
        <p:spPr>
          <a:xfrm>
            <a:off x="5365759" y="4356714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67AC39F3-9E15-C508-9F79-5833BA9DCC7E}"/>
              </a:ext>
            </a:extLst>
          </p:cNvPr>
          <p:cNvSpPr/>
          <p:nvPr/>
        </p:nvSpPr>
        <p:spPr>
          <a:xfrm>
            <a:off x="6841597" y="5037184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7078CA09-5A9E-D1A8-A854-B30AB88523FD}"/>
              </a:ext>
            </a:extLst>
          </p:cNvPr>
          <p:cNvSpPr/>
          <p:nvPr/>
        </p:nvSpPr>
        <p:spPr>
          <a:xfrm>
            <a:off x="8612051" y="33608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0" name="Google Shape;74;p14">
            <a:extLst>
              <a:ext uri="{FF2B5EF4-FFF2-40B4-BE49-F238E27FC236}">
                <a16:creationId xmlns:a16="http://schemas.microsoft.com/office/drawing/2014/main" id="{2D6CB586-E89B-F20A-E516-58B36CEB18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12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76;p14">
            <a:extLst>
              <a:ext uri="{FF2B5EF4-FFF2-40B4-BE49-F238E27FC236}">
                <a16:creationId xmlns:a16="http://schemas.microsoft.com/office/drawing/2014/main" id="{320E54BE-9086-C596-8E30-5802E54EFB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462" y="52696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79;p14">
            <a:extLst>
              <a:ext uri="{FF2B5EF4-FFF2-40B4-BE49-F238E27FC236}">
                <a16:creationId xmlns:a16="http://schemas.microsoft.com/office/drawing/2014/main" id="{2CB29429-3A6A-075E-E051-F2605E6CF7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9384" y="245968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80;p14">
            <a:extLst>
              <a:ext uri="{FF2B5EF4-FFF2-40B4-BE49-F238E27FC236}">
                <a16:creationId xmlns:a16="http://schemas.microsoft.com/office/drawing/2014/main" id="{87A8869F-6890-93EE-47C2-B6909C9947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8121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箭头: 五边形 103">
            <a:extLst>
              <a:ext uri="{FF2B5EF4-FFF2-40B4-BE49-F238E27FC236}">
                <a16:creationId xmlns:a16="http://schemas.microsoft.com/office/drawing/2014/main" id="{FEE47AE7-C9FA-4144-87DD-8E8CA1F603A1}"/>
              </a:ext>
            </a:extLst>
          </p:cNvPr>
          <p:cNvSpPr/>
          <p:nvPr/>
        </p:nvSpPr>
        <p:spPr>
          <a:xfrm rot="5400000">
            <a:off x="5301304" y="428276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五边形 104">
            <a:extLst>
              <a:ext uri="{FF2B5EF4-FFF2-40B4-BE49-F238E27FC236}">
                <a16:creationId xmlns:a16="http://schemas.microsoft.com/office/drawing/2014/main" id="{125693EC-2137-4901-2D9F-CA02EFB6EC1C}"/>
              </a:ext>
            </a:extLst>
          </p:cNvPr>
          <p:cNvSpPr/>
          <p:nvPr/>
        </p:nvSpPr>
        <p:spPr>
          <a:xfrm rot="5400000">
            <a:off x="8497886" y="338409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五边形 105">
            <a:extLst>
              <a:ext uri="{FF2B5EF4-FFF2-40B4-BE49-F238E27FC236}">
                <a16:creationId xmlns:a16="http://schemas.microsoft.com/office/drawing/2014/main" id="{0A75FABD-C11D-5BF2-CA28-79F84BEC2D52}"/>
              </a:ext>
            </a:extLst>
          </p:cNvPr>
          <p:cNvSpPr/>
          <p:nvPr/>
        </p:nvSpPr>
        <p:spPr>
          <a:xfrm rot="5400000">
            <a:off x="6765464" y="490132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五边形 106">
            <a:extLst>
              <a:ext uri="{FF2B5EF4-FFF2-40B4-BE49-F238E27FC236}">
                <a16:creationId xmlns:a16="http://schemas.microsoft.com/office/drawing/2014/main" id="{94FFE1CA-95B6-5FB5-0E93-C32CA673CFB0}"/>
              </a:ext>
            </a:extLst>
          </p:cNvPr>
          <p:cNvSpPr/>
          <p:nvPr/>
        </p:nvSpPr>
        <p:spPr>
          <a:xfrm rot="5400000">
            <a:off x="8094478" y="210713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Google Shape;75;p14">
            <a:extLst>
              <a:ext uri="{FF2B5EF4-FFF2-40B4-BE49-F238E27FC236}">
                <a16:creationId xmlns:a16="http://schemas.microsoft.com/office/drawing/2014/main" id="{C28BC135-A694-D736-05E2-392BAA6546C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5484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77;p14">
            <a:extLst>
              <a:ext uri="{FF2B5EF4-FFF2-40B4-BE49-F238E27FC236}">
                <a16:creationId xmlns:a16="http://schemas.microsoft.com/office/drawing/2014/main" id="{26E64EC8-A00D-85A2-55E9-80371504FA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770" y="541754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78;p14">
            <a:extLst>
              <a:ext uri="{FF2B5EF4-FFF2-40B4-BE49-F238E27FC236}">
                <a16:creationId xmlns:a16="http://schemas.microsoft.com/office/drawing/2014/main" id="{3776E30B-813F-0863-0AAF-08F593A4A16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4652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81;p14">
            <a:extLst>
              <a:ext uri="{FF2B5EF4-FFF2-40B4-BE49-F238E27FC236}">
                <a16:creationId xmlns:a16="http://schemas.microsoft.com/office/drawing/2014/main" id="{4C069DC5-4186-0285-5D83-B8FFA739F05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1153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箭头: 五边形 111">
            <a:extLst>
              <a:ext uri="{FF2B5EF4-FFF2-40B4-BE49-F238E27FC236}">
                <a16:creationId xmlns:a16="http://schemas.microsoft.com/office/drawing/2014/main" id="{7CD9D67F-B213-AAAA-9054-02755BE2146A}"/>
              </a:ext>
            </a:extLst>
          </p:cNvPr>
          <p:cNvSpPr/>
          <p:nvPr/>
        </p:nvSpPr>
        <p:spPr>
          <a:xfrm rot="5400000">
            <a:off x="9189746" y="3376872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五边形 112">
            <a:extLst>
              <a:ext uri="{FF2B5EF4-FFF2-40B4-BE49-F238E27FC236}">
                <a16:creationId xmlns:a16="http://schemas.microsoft.com/office/drawing/2014/main" id="{F8AE02EB-01D9-FA19-B065-CCE211B6884B}"/>
              </a:ext>
            </a:extLst>
          </p:cNvPr>
          <p:cNvSpPr/>
          <p:nvPr/>
        </p:nvSpPr>
        <p:spPr>
          <a:xfrm rot="5400000">
            <a:off x="7419758" y="5024938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五边形 113">
            <a:extLst>
              <a:ext uri="{FF2B5EF4-FFF2-40B4-BE49-F238E27FC236}">
                <a16:creationId xmlns:a16="http://schemas.microsoft.com/office/drawing/2014/main" id="{CD3E578E-DF8A-1EA0-3438-736889E4F552}"/>
              </a:ext>
            </a:extLst>
          </p:cNvPr>
          <p:cNvSpPr/>
          <p:nvPr/>
        </p:nvSpPr>
        <p:spPr>
          <a:xfrm rot="5400000">
            <a:off x="8755837" y="194777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五边形 114">
            <a:extLst>
              <a:ext uri="{FF2B5EF4-FFF2-40B4-BE49-F238E27FC236}">
                <a16:creationId xmlns:a16="http://schemas.microsoft.com/office/drawing/2014/main" id="{F8C96D6D-C8E2-1DE1-7975-1FE461A07D04}"/>
              </a:ext>
            </a:extLst>
          </p:cNvPr>
          <p:cNvSpPr/>
          <p:nvPr/>
        </p:nvSpPr>
        <p:spPr>
          <a:xfrm rot="5400000">
            <a:off x="5916750" y="433311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115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5" name="Google Shape;73;p14">
            <a:extLst>
              <a:ext uri="{FF2B5EF4-FFF2-40B4-BE49-F238E27FC236}">
                <a16:creationId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74;p14">
            <a:extLst>
              <a:ext uri="{FF2B5EF4-FFF2-40B4-BE49-F238E27FC236}">
                <a16:creationId xmlns:a16="http://schemas.microsoft.com/office/drawing/2014/main" id="{2D6CB586-E89B-F20A-E516-58B36CEB18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12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76;p14">
            <a:extLst>
              <a:ext uri="{FF2B5EF4-FFF2-40B4-BE49-F238E27FC236}">
                <a16:creationId xmlns:a16="http://schemas.microsoft.com/office/drawing/2014/main" id="{320E54BE-9086-C596-8E30-5802E54EFB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462" y="52696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79;p14">
            <a:extLst>
              <a:ext uri="{FF2B5EF4-FFF2-40B4-BE49-F238E27FC236}">
                <a16:creationId xmlns:a16="http://schemas.microsoft.com/office/drawing/2014/main" id="{2CB29429-3A6A-075E-E051-F2605E6CF7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9384" y="245968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80;p14">
            <a:extLst>
              <a:ext uri="{FF2B5EF4-FFF2-40B4-BE49-F238E27FC236}">
                <a16:creationId xmlns:a16="http://schemas.microsoft.com/office/drawing/2014/main" id="{87A8869F-6890-93EE-47C2-B6909C9947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8121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箭头: 五边形 103">
            <a:extLst>
              <a:ext uri="{FF2B5EF4-FFF2-40B4-BE49-F238E27FC236}">
                <a16:creationId xmlns:a16="http://schemas.microsoft.com/office/drawing/2014/main" id="{FEE47AE7-C9FA-4144-87DD-8E8CA1F603A1}"/>
              </a:ext>
            </a:extLst>
          </p:cNvPr>
          <p:cNvSpPr/>
          <p:nvPr/>
        </p:nvSpPr>
        <p:spPr>
          <a:xfrm rot="5400000">
            <a:off x="6754318" y="489403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五边形 104">
            <a:extLst>
              <a:ext uri="{FF2B5EF4-FFF2-40B4-BE49-F238E27FC236}">
                <a16:creationId xmlns:a16="http://schemas.microsoft.com/office/drawing/2014/main" id="{125693EC-2137-4901-2D9F-CA02EFB6EC1C}"/>
              </a:ext>
            </a:extLst>
          </p:cNvPr>
          <p:cNvSpPr/>
          <p:nvPr/>
        </p:nvSpPr>
        <p:spPr>
          <a:xfrm rot="5400000">
            <a:off x="8083840" y="209225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五边形 105">
            <a:extLst>
              <a:ext uri="{FF2B5EF4-FFF2-40B4-BE49-F238E27FC236}">
                <a16:creationId xmlns:a16="http://schemas.microsoft.com/office/drawing/2014/main" id="{0A75FABD-C11D-5BF2-CA28-79F84BEC2D52}"/>
              </a:ext>
            </a:extLst>
          </p:cNvPr>
          <p:cNvSpPr/>
          <p:nvPr/>
        </p:nvSpPr>
        <p:spPr>
          <a:xfrm rot="5400000">
            <a:off x="5304606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五边形 106">
            <a:extLst>
              <a:ext uri="{FF2B5EF4-FFF2-40B4-BE49-F238E27FC236}">
                <a16:creationId xmlns:a16="http://schemas.microsoft.com/office/drawing/2014/main" id="{94FFE1CA-95B6-5FB5-0E93-C32CA673CFB0}"/>
              </a:ext>
            </a:extLst>
          </p:cNvPr>
          <p:cNvSpPr/>
          <p:nvPr/>
        </p:nvSpPr>
        <p:spPr>
          <a:xfrm rot="5400000">
            <a:off x="8478597" y="344062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Google Shape;75;p14">
            <a:extLst>
              <a:ext uri="{FF2B5EF4-FFF2-40B4-BE49-F238E27FC236}">
                <a16:creationId xmlns:a16="http://schemas.microsoft.com/office/drawing/2014/main" id="{C28BC135-A694-D736-05E2-392BAA6546C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5484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77;p14">
            <a:extLst>
              <a:ext uri="{FF2B5EF4-FFF2-40B4-BE49-F238E27FC236}">
                <a16:creationId xmlns:a16="http://schemas.microsoft.com/office/drawing/2014/main" id="{26E64EC8-A00D-85A2-55E9-80371504FA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770" y="541754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78;p14">
            <a:extLst>
              <a:ext uri="{FF2B5EF4-FFF2-40B4-BE49-F238E27FC236}">
                <a16:creationId xmlns:a16="http://schemas.microsoft.com/office/drawing/2014/main" id="{3776E30B-813F-0863-0AAF-08F593A4A16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4652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81;p14">
            <a:extLst>
              <a:ext uri="{FF2B5EF4-FFF2-40B4-BE49-F238E27FC236}">
                <a16:creationId xmlns:a16="http://schemas.microsoft.com/office/drawing/2014/main" id="{4C069DC5-4186-0285-5D83-B8FFA739F05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1153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箭头: 五边形 111">
            <a:extLst>
              <a:ext uri="{FF2B5EF4-FFF2-40B4-BE49-F238E27FC236}">
                <a16:creationId xmlns:a16="http://schemas.microsoft.com/office/drawing/2014/main" id="{7CD9D67F-B213-AAAA-9054-02755BE2146A}"/>
              </a:ext>
            </a:extLst>
          </p:cNvPr>
          <p:cNvSpPr/>
          <p:nvPr/>
        </p:nvSpPr>
        <p:spPr>
          <a:xfrm rot="5400000">
            <a:off x="8772544" y="2027891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五边形 112">
            <a:extLst>
              <a:ext uri="{FF2B5EF4-FFF2-40B4-BE49-F238E27FC236}">
                <a16:creationId xmlns:a16="http://schemas.microsoft.com/office/drawing/2014/main" id="{F8AE02EB-01D9-FA19-B065-CCE211B6884B}"/>
              </a:ext>
            </a:extLst>
          </p:cNvPr>
          <p:cNvSpPr/>
          <p:nvPr/>
        </p:nvSpPr>
        <p:spPr>
          <a:xfrm rot="5400000">
            <a:off x="5950453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五边形 113">
            <a:extLst>
              <a:ext uri="{FF2B5EF4-FFF2-40B4-BE49-F238E27FC236}">
                <a16:creationId xmlns:a16="http://schemas.microsoft.com/office/drawing/2014/main" id="{CD3E578E-DF8A-1EA0-3438-736889E4F552}"/>
              </a:ext>
            </a:extLst>
          </p:cNvPr>
          <p:cNvSpPr/>
          <p:nvPr/>
        </p:nvSpPr>
        <p:spPr>
          <a:xfrm rot="5400000">
            <a:off x="9194978" y="338409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五边形 114">
            <a:extLst>
              <a:ext uri="{FF2B5EF4-FFF2-40B4-BE49-F238E27FC236}">
                <a16:creationId xmlns:a16="http://schemas.microsoft.com/office/drawing/2014/main" id="{F8C96D6D-C8E2-1DE1-7975-1FE461A07D04}"/>
              </a:ext>
            </a:extLst>
          </p:cNvPr>
          <p:cNvSpPr/>
          <p:nvPr/>
        </p:nvSpPr>
        <p:spPr>
          <a:xfrm rot="5400000">
            <a:off x="7445866" y="507329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189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5-1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</a:t>
            </a:r>
            <a:r>
              <a:rPr lang="ja-JP" altLang="en-US" dirty="0"/>
              <a:t>回目塔着弾前の塔の配置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5" name="Google Shape;73;p14">
            <a:extLst>
              <a:ext uri="{FF2B5EF4-FFF2-40B4-BE49-F238E27FC236}">
                <a16:creationId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椭圆 22">
            <a:extLst>
              <a:ext uri="{FF2B5EF4-FFF2-40B4-BE49-F238E27FC236}">
                <a16:creationId xmlns:a16="http://schemas.microsoft.com/office/drawing/2014/main" id="{824F6C0B-F2BF-8F57-435A-24EF38F1CED2}"/>
              </a:ext>
            </a:extLst>
          </p:cNvPr>
          <p:cNvSpPr/>
          <p:nvPr/>
        </p:nvSpPr>
        <p:spPr>
          <a:xfrm>
            <a:off x="5384177" y="450904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80D6603-04FC-C694-538B-19D759A53C63}"/>
              </a:ext>
            </a:extLst>
          </p:cNvPr>
          <p:cNvSpPr/>
          <p:nvPr/>
        </p:nvSpPr>
        <p:spPr>
          <a:xfrm>
            <a:off x="6860015" y="5189512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0" name="Google Shape;74;p14">
            <a:extLst>
              <a:ext uri="{FF2B5EF4-FFF2-40B4-BE49-F238E27FC236}">
                <a16:creationId xmlns:a16="http://schemas.microsoft.com/office/drawing/2014/main" id="{2D6CB586-E89B-F20A-E516-58B36CEB18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12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76;p14">
            <a:extLst>
              <a:ext uri="{FF2B5EF4-FFF2-40B4-BE49-F238E27FC236}">
                <a16:creationId xmlns:a16="http://schemas.microsoft.com/office/drawing/2014/main" id="{320E54BE-9086-C596-8E30-5802E54EFB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462" y="52696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79;p14">
            <a:extLst>
              <a:ext uri="{FF2B5EF4-FFF2-40B4-BE49-F238E27FC236}">
                <a16:creationId xmlns:a16="http://schemas.microsoft.com/office/drawing/2014/main" id="{2CB29429-3A6A-075E-E051-F2605E6CF7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9384" y="245968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80;p14">
            <a:extLst>
              <a:ext uri="{FF2B5EF4-FFF2-40B4-BE49-F238E27FC236}">
                <a16:creationId xmlns:a16="http://schemas.microsoft.com/office/drawing/2014/main" id="{87A8869F-6890-93EE-47C2-B6909C9947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8121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箭头: 五边形 103">
            <a:extLst>
              <a:ext uri="{FF2B5EF4-FFF2-40B4-BE49-F238E27FC236}">
                <a16:creationId xmlns:a16="http://schemas.microsoft.com/office/drawing/2014/main" id="{FEE47AE7-C9FA-4144-87DD-8E8CA1F603A1}"/>
              </a:ext>
            </a:extLst>
          </p:cNvPr>
          <p:cNvSpPr/>
          <p:nvPr/>
        </p:nvSpPr>
        <p:spPr>
          <a:xfrm rot="5400000">
            <a:off x="6754318" y="489403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五边形 104">
            <a:extLst>
              <a:ext uri="{FF2B5EF4-FFF2-40B4-BE49-F238E27FC236}">
                <a16:creationId xmlns:a16="http://schemas.microsoft.com/office/drawing/2014/main" id="{125693EC-2137-4901-2D9F-CA02EFB6EC1C}"/>
              </a:ext>
            </a:extLst>
          </p:cNvPr>
          <p:cNvSpPr/>
          <p:nvPr/>
        </p:nvSpPr>
        <p:spPr>
          <a:xfrm rot="5400000">
            <a:off x="8083840" y="209225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五边形 105">
            <a:extLst>
              <a:ext uri="{FF2B5EF4-FFF2-40B4-BE49-F238E27FC236}">
                <a16:creationId xmlns:a16="http://schemas.microsoft.com/office/drawing/2014/main" id="{0A75FABD-C11D-5BF2-CA28-79F84BEC2D52}"/>
              </a:ext>
            </a:extLst>
          </p:cNvPr>
          <p:cNvSpPr/>
          <p:nvPr/>
        </p:nvSpPr>
        <p:spPr>
          <a:xfrm rot="5400000">
            <a:off x="5304606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五边形 106">
            <a:extLst>
              <a:ext uri="{FF2B5EF4-FFF2-40B4-BE49-F238E27FC236}">
                <a16:creationId xmlns:a16="http://schemas.microsoft.com/office/drawing/2014/main" id="{94FFE1CA-95B6-5FB5-0E93-C32CA673CFB0}"/>
              </a:ext>
            </a:extLst>
          </p:cNvPr>
          <p:cNvSpPr/>
          <p:nvPr/>
        </p:nvSpPr>
        <p:spPr>
          <a:xfrm rot="5400000">
            <a:off x="8478597" y="344062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Google Shape;75;p14">
            <a:extLst>
              <a:ext uri="{FF2B5EF4-FFF2-40B4-BE49-F238E27FC236}">
                <a16:creationId xmlns:a16="http://schemas.microsoft.com/office/drawing/2014/main" id="{C28BC135-A694-D736-05E2-392BAA6546C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5484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77;p14">
            <a:extLst>
              <a:ext uri="{FF2B5EF4-FFF2-40B4-BE49-F238E27FC236}">
                <a16:creationId xmlns:a16="http://schemas.microsoft.com/office/drawing/2014/main" id="{26E64EC8-A00D-85A2-55E9-80371504FA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770" y="541754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78;p14">
            <a:extLst>
              <a:ext uri="{FF2B5EF4-FFF2-40B4-BE49-F238E27FC236}">
                <a16:creationId xmlns:a16="http://schemas.microsoft.com/office/drawing/2014/main" id="{3776E30B-813F-0863-0AAF-08F593A4A16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4652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81;p14">
            <a:extLst>
              <a:ext uri="{FF2B5EF4-FFF2-40B4-BE49-F238E27FC236}">
                <a16:creationId xmlns:a16="http://schemas.microsoft.com/office/drawing/2014/main" id="{4C069DC5-4186-0285-5D83-B8FFA739F05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1153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箭头: 五边形 111">
            <a:extLst>
              <a:ext uri="{FF2B5EF4-FFF2-40B4-BE49-F238E27FC236}">
                <a16:creationId xmlns:a16="http://schemas.microsoft.com/office/drawing/2014/main" id="{7CD9D67F-B213-AAAA-9054-02755BE2146A}"/>
              </a:ext>
            </a:extLst>
          </p:cNvPr>
          <p:cNvSpPr/>
          <p:nvPr/>
        </p:nvSpPr>
        <p:spPr>
          <a:xfrm rot="5400000">
            <a:off x="8772544" y="2027891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五边形 112">
            <a:extLst>
              <a:ext uri="{FF2B5EF4-FFF2-40B4-BE49-F238E27FC236}">
                <a16:creationId xmlns:a16="http://schemas.microsoft.com/office/drawing/2014/main" id="{F8AE02EB-01D9-FA19-B065-CCE211B6884B}"/>
              </a:ext>
            </a:extLst>
          </p:cNvPr>
          <p:cNvSpPr/>
          <p:nvPr/>
        </p:nvSpPr>
        <p:spPr>
          <a:xfrm rot="5400000">
            <a:off x="5950453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五边形 113">
            <a:extLst>
              <a:ext uri="{FF2B5EF4-FFF2-40B4-BE49-F238E27FC236}">
                <a16:creationId xmlns:a16="http://schemas.microsoft.com/office/drawing/2014/main" id="{CD3E578E-DF8A-1EA0-3438-736889E4F552}"/>
              </a:ext>
            </a:extLst>
          </p:cNvPr>
          <p:cNvSpPr/>
          <p:nvPr/>
        </p:nvSpPr>
        <p:spPr>
          <a:xfrm rot="5400000">
            <a:off x="9194978" y="338409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五边形 114">
            <a:extLst>
              <a:ext uri="{FF2B5EF4-FFF2-40B4-BE49-F238E27FC236}">
                <a16:creationId xmlns:a16="http://schemas.microsoft.com/office/drawing/2014/main" id="{F8C96D6D-C8E2-1DE1-7975-1FE461A07D04}"/>
              </a:ext>
            </a:extLst>
          </p:cNvPr>
          <p:cNvSpPr/>
          <p:nvPr/>
        </p:nvSpPr>
        <p:spPr>
          <a:xfrm rot="5400000">
            <a:off x="7445866" y="507329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80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人形劇場（アリス）</a:t>
            </a:r>
            <a:br>
              <a:rPr lang="en-US" altLang="ja-JP" b="1" dirty="0">
                <a:solidFill>
                  <a:schemeClr val="bg1"/>
                </a:solidFill>
              </a:rPr>
            </a:b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374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小さなメロディ　と　チェシャ猫　１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89430" y="1690717"/>
            <a:ext cx="3335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右手からのノックバック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集まって小さくならない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5637413" y="1281366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F3D5A18-117A-FBDB-A07B-D4E2DC2FC832}"/>
              </a:ext>
            </a:extLst>
          </p:cNvPr>
          <p:cNvSpPr/>
          <p:nvPr/>
        </p:nvSpPr>
        <p:spPr>
          <a:xfrm>
            <a:off x="6975576" y="606032"/>
            <a:ext cx="2548015" cy="1350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チェシャ猫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B7B11B-A7F7-8894-4BAF-68DD060767B3}"/>
              </a:ext>
            </a:extLst>
          </p:cNvPr>
          <p:cNvSpPr/>
          <p:nvPr/>
        </p:nvSpPr>
        <p:spPr>
          <a:xfrm rot="1639184">
            <a:off x="5469118" y="1394813"/>
            <a:ext cx="1253765" cy="312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青く光ってる手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E103417-33D7-7A1E-5135-FE392A9238A1}"/>
              </a:ext>
            </a:extLst>
          </p:cNvPr>
          <p:cNvSpPr/>
          <p:nvPr/>
        </p:nvSpPr>
        <p:spPr>
          <a:xfrm rot="19936508">
            <a:off x="9756275" y="1393637"/>
            <a:ext cx="1253765" cy="3124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光ってない手</a:t>
            </a:r>
            <a:endParaRPr lang="zh-CN" altLang="en-US" dirty="0"/>
          </a:p>
        </p:txBody>
      </p:sp>
      <p:pic>
        <p:nvPicPr>
          <p:cNvPr id="36" name="Google Shape;74;p14">
            <a:extLst>
              <a:ext uri="{FF2B5EF4-FFF2-40B4-BE49-F238E27FC236}">
                <a16:creationId xmlns:a16="http://schemas.microsoft.com/office/drawing/2014/main" id="{2E2745A7-5382-D682-E846-353E49F51CE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45797" y="378614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75;p14">
            <a:extLst>
              <a:ext uri="{FF2B5EF4-FFF2-40B4-BE49-F238E27FC236}">
                <a16:creationId xmlns:a16="http://schemas.microsoft.com/office/drawing/2014/main" id="{E3E4915D-2F12-168B-349B-24CDEEB0083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754" y="346092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6;p14">
            <a:extLst>
              <a:ext uri="{FF2B5EF4-FFF2-40B4-BE49-F238E27FC236}">
                <a16:creationId xmlns:a16="http://schemas.microsoft.com/office/drawing/2014/main" id="{1ECE9B11-635C-881C-CE5B-089C627E437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0622" y="3576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77;p14">
            <a:extLst>
              <a:ext uri="{FF2B5EF4-FFF2-40B4-BE49-F238E27FC236}">
                <a16:creationId xmlns:a16="http://schemas.microsoft.com/office/drawing/2014/main" id="{B873D65F-C642-5A74-03EE-002969DF138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4399" y="3576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78;p14">
            <a:extLst>
              <a:ext uri="{FF2B5EF4-FFF2-40B4-BE49-F238E27FC236}">
                <a16:creationId xmlns:a16="http://schemas.microsoft.com/office/drawing/2014/main" id="{971876C7-5053-73D0-155A-9D17633A0F5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9807" y="377530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79;p14">
            <a:extLst>
              <a:ext uri="{FF2B5EF4-FFF2-40B4-BE49-F238E27FC236}">
                <a16:creationId xmlns:a16="http://schemas.microsoft.com/office/drawing/2014/main" id="{D908096A-7B93-6872-9227-68EFA46E5FE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75338" y="328641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80;p14">
            <a:extLst>
              <a:ext uri="{FF2B5EF4-FFF2-40B4-BE49-F238E27FC236}">
                <a16:creationId xmlns:a16="http://schemas.microsoft.com/office/drawing/2014/main" id="{5707B8C5-A5A8-44EF-7EA1-212D60CE440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35077" y="391517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81;p14">
            <a:extLst>
              <a:ext uri="{FF2B5EF4-FFF2-40B4-BE49-F238E27FC236}">
                <a16:creationId xmlns:a16="http://schemas.microsoft.com/office/drawing/2014/main" id="{258DAE7F-F09C-A31E-1F00-ADABD392EAF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62753" y="394980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73;p14">
            <a:extLst>
              <a:ext uri="{FF2B5EF4-FFF2-40B4-BE49-F238E27FC236}">
                <a16:creationId xmlns:a16="http://schemas.microsoft.com/office/drawing/2014/main" id="{C9BC361F-6BE4-6B47-4157-518F4E8B91B7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16490809">
            <a:off x="6485107" y="3114129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100;p14">
            <a:extLst>
              <a:ext uri="{FF2B5EF4-FFF2-40B4-BE49-F238E27FC236}">
                <a16:creationId xmlns:a16="http://schemas.microsoft.com/office/drawing/2014/main" id="{FECEA0B3-9605-E3C1-399E-D5B289255275}"/>
              </a:ext>
            </a:extLst>
          </p:cNvPr>
          <p:cNvSpPr/>
          <p:nvPr/>
        </p:nvSpPr>
        <p:spPr>
          <a:xfrm>
            <a:off x="6054873" y="1449977"/>
            <a:ext cx="4425108" cy="4801991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id="{FD24A7BB-FA4E-991F-5929-18EE9CB4A9D9}"/>
              </a:ext>
            </a:extLst>
          </p:cNvPr>
          <p:cNvSpPr/>
          <p:nvPr/>
        </p:nvSpPr>
        <p:spPr>
          <a:xfrm>
            <a:off x="6346204" y="1956696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箭头: V 形 17">
            <a:extLst>
              <a:ext uri="{FF2B5EF4-FFF2-40B4-BE49-F238E27FC236}">
                <a16:creationId xmlns:a16="http://schemas.microsoft.com/office/drawing/2014/main" id="{8C372B4E-E0EB-3587-D05B-984150483764}"/>
              </a:ext>
            </a:extLst>
          </p:cNvPr>
          <p:cNvSpPr/>
          <p:nvPr/>
        </p:nvSpPr>
        <p:spPr>
          <a:xfrm>
            <a:off x="6346204" y="2955984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箭头: V 形 18">
            <a:extLst>
              <a:ext uri="{FF2B5EF4-FFF2-40B4-BE49-F238E27FC236}">
                <a16:creationId xmlns:a16="http://schemas.microsoft.com/office/drawing/2014/main" id="{857EDEF0-9103-CEE8-DA27-765C3E2D1CF2}"/>
              </a:ext>
            </a:extLst>
          </p:cNvPr>
          <p:cNvSpPr/>
          <p:nvPr/>
        </p:nvSpPr>
        <p:spPr>
          <a:xfrm>
            <a:off x="6369877" y="398376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箭头: V 形 19">
            <a:extLst>
              <a:ext uri="{FF2B5EF4-FFF2-40B4-BE49-F238E27FC236}">
                <a16:creationId xmlns:a16="http://schemas.microsoft.com/office/drawing/2014/main" id="{42C49E84-E67A-1BB3-2501-0FDDEF0E34DA}"/>
              </a:ext>
            </a:extLst>
          </p:cNvPr>
          <p:cNvSpPr/>
          <p:nvPr/>
        </p:nvSpPr>
        <p:spPr>
          <a:xfrm>
            <a:off x="6369877" y="498305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箭头: V 形 20">
            <a:extLst>
              <a:ext uri="{FF2B5EF4-FFF2-40B4-BE49-F238E27FC236}">
                <a16:creationId xmlns:a16="http://schemas.microsoft.com/office/drawing/2014/main" id="{BC353627-9371-244D-7367-7A27EC648508}"/>
              </a:ext>
            </a:extLst>
          </p:cNvPr>
          <p:cNvSpPr/>
          <p:nvPr/>
        </p:nvSpPr>
        <p:spPr>
          <a:xfrm>
            <a:off x="7231763" y="1956696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41D7DFA2-1682-8959-1196-12E3B7C49765}"/>
              </a:ext>
            </a:extLst>
          </p:cNvPr>
          <p:cNvSpPr/>
          <p:nvPr/>
        </p:nvSpPr>
        <p:spPr>
          <a:xfrm>
            <a:off x="7231763" y="2955984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id="{3E6B5B9D-8A94-166B-F4E4-0C03AFDA72FF}"/>
              </a:ext>
            </a:extLst>
          </p:cNvPr>
          <p:cNvSpPr/>
          <p:nvPr/>
        </p:nvSpPr>
        <p:spPr>
          <a:xfrm>
            <a:off x="7255436" y="398376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箭头: V 形 23">
            <a:extLst>
              <a:ext uri="{FF2B5EF4-FFF2-40B4-BE49-F238E27FC236}">
                <a16:creationId xmlns:a16="http://schemas.microsoft.com/office/drawing/2014/main" id="{58C2A296-BAAF-AA9E-2CEA-ABDFA8710114}"/>
              </a:ext>
            </a:extLst>
          </p:cNvPr>
          <p:cNvSpPr/>
          <p:nvPr/>
        </p:nvSpPr>
        <p:spPr>
          <a:xfrm>
            <a:off x="7255436" y="498305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箭头: V 形 27">
            <a:extLst>
              <a:ext uri="{FF2B5EF4-FFF2-40B4-BE49-F238E27FC236}">
                <a16:creationId xmlns:a16="http://schemas.microsoft.com/office/drawing/2014/main" id="{A543D7BC-1C9B-6A49-EC09-098BA7C87EA3}"/>
              </a:ext>
            </a:extLst>
          </p:cNvPr>
          <p:cNvSpPr/>
          <p:nvPr/>
        </p:nvSpPr>
        <p:spPr>
          <a:xfrm>
            <a:off x="8106380" y="1962401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箭头: V 形 28">
            <a:extLst>
              <a:ext uri="{FF2B5EF4-FFF2-40B4-BE49-F238E27FC236}">
                <a16:creationId xmlns:a16="http://schemas.microsoft.com/office/drawing/2014/main" id="{D2AF5DF2-587F-46EB-F970-D8CFB9255024}"/>
              </a:ext>
            </a:extLst>
          </p:cNvPr>
          <p:cNvSpPr/>
          <p:nvPr/>
        </p:nvSpPr>
        <p:spPr>
          <a:xfrm>
            <a:off x="8106380" y="296168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箭头: V 形 29">
            <a:extLst>
              <a:ext uri="{FF2B5EF4-FFF2-40B4-BE49-F238E27FC236}">
                <a16:creationId xmlns:a16="http://schemas.microsoft.com/office/drawing/2014/main" id="{9419548B-7308-2803-27AC-502B1EDA4B21}"/>
              </a:ext>
            </a:extLst>
          </p:cNvPr>
          <p:cNvSpPr/>
          <p:nvPr/>
        </p:nvSpPr>
        <p:spPr>
          <a:xfrm>
            <a:off x="8130053" y="3989474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箭头: V 形 30">
            <a:extLst>
              <a:ext uri="{FF2B5EF4-FFF2-40B4-BE49-F238E27FC236}">
                <a16:creationId xmlns:a16="http://schemas.microsoft.com/office/drawing/2014/main" id="{5EA4D2E4-024B-6111-B464-CCAED25B06D2}"/>
              </a:ext>
            </a:extLst>
          </p:cNvPr>
          <p:cNvSpPr/>
          <p:nvPr/>
        </p:nvSpPr>
        <p:spPr>
          <a:xfrm>
            <a:off x="8130053" y="4988762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箭头: V 形 31">
            <a:extLst>
              <a:ext uri="{FF2B5EF4-FFF2-40B4-BE49-F238E27FC236}">
                <a16:creationId xmlns:a16="http://schemas.microsoft.com/office/drawing/2014/main" id="{179930E0-6F7E-CCEA-3004-B6A577E77445}"/>
              </a:ext>
            </a:extLst>
          </p:cNvPr>
          <p:cNvSpPr/>
          <p:nvPr/>
        </p:nvSpPr>
        <p:spPr>
          <a:xfrm>
            <a:off x="9027635" y="195234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箭头: V 形 32">
            <a:extLst>
              <a:ext uri="{FF2B5EF4-FFF2-40B4-BE49-F238E27FC236}">
                <a16:creationId xmlns:a16="http://schemas.microsoft.com/office/drawing/2014/main" id="{BCFED254-F97D-29DC-0AF7-9A71396E1D9B}"/>
              </a:ext>
            </a:extLst>
          </p:cNvPr>
          <p:cNvSpPr/>
          <p:nvPr/>
        </p:nvSpPr>
        <p:spPr>
          <a:xfrm>
            <a:off x="9027635" y="295163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箭头: V 形 33">
            <a:extLst>
              <a:ext uri="{FF2B5EF4-FFF2-40B4-BE49-F238E27FC236}">
                <a16:creationId xmlns:a16="http://schemas.microsoft.com/office/drawing/2014/main" id="{ADBFB33B-4138-0F9E-231F-DA43D8BCC91E}"/>
              </a:ext>
            </a:extLst>
          </p:cNvPr>
          <p:cNvSpPr/>
          <p:nvPr/>
        </p:nvSpPr>
        <p:spPr>
          <a:xfrm>
            <a:off x="9051308" y="3979422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箭头: V 形 34">
            <a:extLst>
              <a:ext uri="{FF2B5EF4-FFF2-40B4-BE49-F238E27FC236}">
                <a16:creationId xmlns:a16="http://schemas.microsoft.com/office/drawing/2014/main" id="{E92C13C8-1702-EA52-0B0B-3C4AD4D4D38B}"/>
              </a:ext>
            </a:extLst>
          </p:cNvPr>
          <p:cNvSpPr/>
          <p:nvPr/>
        </p:nvSpPr>
        <p:spPr>
          <a:xfrm>
            <a:off x="9051308" y="4978710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752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小さなメロディ　と　チェシャ猫　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89430" y="1690717"/>
            <a:ext cx="3335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左手からのスワイプ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散開して小さくなることによって回避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5637413" y="1281366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F3D5A18-117A-FBDB-A07B-D4E2DC2FC832}"/>
              </a:ext>
            </a:extLst>
          </p:cNvPr>
          <p:cNvSpPr/>
          <p:nvPr/>
        </p:nvSpPr>
        <p:spPr>
          <a:xfrm>
            <a:off x="6975576" y="606032"/>
            <a:ext cx="2548015" cy="1350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チェシャ猫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B7B11B-A7F7-8894-4BAF-68DD060767B3}"/>
              </a:ext>
            </a:extLst>
          </p:cNvPr>
          <p:cNvSpPr/>
          <p:nvPr/>
        </p:nvSpPr>
        <p:spPr>
          <a:xfrm rot="1639184">
            <a:off x="5469118" y="1394813"/>
            <a:ext cx="1253765" cy="3124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光ってない手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E103417-33D7-7A1E-5135-FE392A9238A1}"/>
              </a:ext>
            </a:extLst>
          </p:cNvPr>
          <p:cNvSpPr/>
          <p:nvPr/>
        </p:nvSpPr>
        <p:spPr>
          <a:xfrm rot="19936508">
            <a:off x="9756275" y="1393637"/>
            <a:ext cx="1253765" cy="31246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赤く光ってる手</a:t>
            </a:r>
            <a:endParaRPr lang="zh-CN" altLang="en-US" dirty="0"/>
          </a:p>
        </p:txBody>
      </p:sp>
      <p:pic>
        <p:nvPicPr>
          <p:cNvPr id="36" name="Google Shape;74;p14">
            <a:extLst>
              <a:ext uri="{FF2B5EF4-FFF2-40B4-BE49-F238E27FC236}">
                <a16:creationId xmlns:a16="http://schemas.microsoft.com/office/drawing/2014/main" id="{2E2745A7-5382-D682-E846-353E49F51CE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83683" y="421143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75;p14">
            <a:extLst>
              <a:ext uri="{FF2B5EF4-FFF2-40B4-BE49-F238E27FC236}">
                <a16:creationId xmlns:a16="http://schemas.microsoft.com/office/drawing/2014/main" id="{E3E4915D-2F12-168B-349B-24CDEEB0083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991" y="265951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6;p14">
            <a:extLst>
              <a:ext uri="{FF2B5EF4-FFF2-40B4-BE49-F238E27FC236}">
                <a16:creationId xmlns:a16="http://schemas.microsoft.com/office/drawing/2014/main" id="{1ECE9B11-635C-881C-CE5B-089C627E437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5223" y="432217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77;p14">
            <a:extLst>
              <a:ext uri="{FF2B5EF4-FFF2-40B4-BE49-F238E27FC236}">
                <a16:creationId xmlns:a16="http://schemas.microsoft.com/office/drawing/2014/main" id="{B873D65F-C642-5A74-03EE-002969DF138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9461" y="468682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78;p14">
            <a:extLst>
              <a:ext uri="{FF2B5EF4-FFF2-40B4-BE49-F238E27FC236}">
                <a16:creationId xmlns:a16="http://schemas.microsoft.com/office/drawing/2014/main" id="{971876C7-5053-73D0-155A-9D17633A0F5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42270" y="270629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79;p14">
            <a:extLst>
              <a:ext uri="{FF2B5EF4-FFF2-40B4-BE49-F238E27FC236}">
                <a16:creationId xmlns:a16="http://schemas.microsoft.com/office/drawing/2014/main" id="{D908096A-7B93-6872-9227-68EFA46E5FE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32727" y="365749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80;p14">
            <a:extLst>
              <a:ext uri="{FF2B5EF4-FFF2-40B4-BE49-F238E27FC236}">
                <a16:creationId xmlns:a16="http://schemas.microsoft.com/office/drawing/2014/main" id="{5707B8C5-A5A8-44EF-7EA1-212D60CE440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74466" y="507466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81;p14">
            <a:extLst>
              <a:ext uri="{FF2B5EF4-FFF2-40B4-BE49-F238E27FC236}">
                <a16:creationId xmlns:a16="http://schemas.microsoft.com/office/drawing/2014/main" id="{258DAE7F-F09C-A31E-1F00-ADABD392EAF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891817" y="516118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73;p14">
            <a:extLst>
              <a:ext uri="{FF2B5EF4-FFF2-40B4-BE49-F238E27FC236}">
                <a16:creationId xmlns:a16="http://schemas.microsoft.com/office/drawing/2014/main" id="{E0001BAF-FACE-D307-1D07-8A20E39EEA01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432323" y="2985206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100;p14">
            <a:extLst>
              <a:ext uri="{FF2B5EF4-FFF2-40B4-BE49-F238E27FC236}">
                <a16:creationId xmlns:a16="http://schemas.microsoft.com/office/drawing/2014/main" id="{C645A3CD-E123-0AD2-7C08-708809D6E638}"/>
              </a:ext>
            </a:extLst>
          </p:cNvPr>
          <p:cNvSpPr/>
          <p:nvPr/>
        </p:nvSpPr>
        <p:spPr>
          <a:xfrm>
            <a:off x="5478772" y="1297711"/>
            <a:ext cx="5617606" cy="5212080"/>
          </a:xfrm>
          <a:prstGeom prst="rect">
            <a:avLst/>
          </a:prstGeom>
          <a:solidFill>
            <a:srgbClr val="FF3300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3958D119-CD60-7C80-CFD3-372C4AD8F295}"/>
              </a:ext>
            </a:extLst>
          </p:cNvPr>
          <p:cNvSpPr/>
          <p:nvPr/>
        </p:nvSpPr>
        <p:spPr>
          <a:xfrm rot="10800000">
            <a:off x="8077991" y="2308531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>
            <a:extLst>
              <a:ext uri="{FF2B5EF4-FFF2-40B4-BE49-F238E27FC236}">
                <a16:creationId xmlns:a16="http://schemas.microsoft.com/office/drawing/2014/main" id="{5C14F302-8A69-86B2-A50F-83427D1040CD}"/>
              </a:ext>
            </a:extLst>
          </p:cNvPr>
          <p:cNvSpPr/>
          <p:nvPr/>
        </p:nvSpPr>
        <p:spPr>
          <a:xfrm rot="10800000">
            <a:off x="6942270" y="2347325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>
            <a:extLst>
              <a:ext uri="{FF2B5EF4-FFF2-40B4-BE49-F238E27FC236}">
                <a16:creationId xmlns:a16="http://schemas.microsoft.com/office/drawing/2014/main" id="{44104A55-FCFB-B777-5E13-988287C28FD2}"/>
              </a:ext>
            </a:extLst>
          </p:cNvPr>
          <p:cNvSpPr/>
          <p:nvPr/>
        </p:nvSpPr>
        <p:spPr>
          <a:xfrm rot="10800000">
            <a:off x="6755606" y="3353554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>
            <a:extLst>
              <a:ext uri="{FF2B5EF4-FFF2-40B4-BE49-F238E27FC236}">
                <a16:creationId xmlns:a16="http://schemas.microsoft.com/office/drawing/2014/main" id="{4E345FD8-5C2C-0616-0CF7-1418D66B0ABC}"/>
              </a:ext>
            </a:extLst>
          </p:cNvPr>
          <p:cNvSpPr/>
          <p:nvPr/>
        </p:nvSpPr>
        <p:spPr>
          <a:xfrm rot="10800000">
            <a:off x="6686617" y="4402988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>
            <a:extLst>
              <a:ext uri="{FF2B5EF4-FFF2-40B4-BE49-F238E27FC236}">
                <a16:creationId xmlns:a16="http://schemas.microsoft.com/office/drawing/2014/main" id="{71BB4B96-7AF4-C164-AEA3-FEA62D216D12}"/>
              </a:ext>
            </a:extLst>
          </p:cNvPr>
          <p:cNvSpPr/>
          <p:nvPr/>
        </p:nvSpPr>
        <p:spPr>
          <a:xfrm rot="10800000">
            <a:off x="7701515" y="4797234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>
            <a:extLst>
              <a:ext uri="{FF2B5EF4-FFF2-40B4-BE49-F238E27FC236}">
                <a16:creationId xmlns:a16="http://schemas.microsoft.com/office/drawing/2014/main" id="{5190B8C1-0472-40DA-6E3E-8642A3B77B20}"/>
              </a:ext>
            </a:extLst>
          </p:cNvPr>
          <p:cNvSpPr/>
          <p:nvPr/>
        </p:nvSpPr>
        <p:spPr>
          <a:xfrm rot="10800000">
            <a:off x="8045004" y="3989209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>
            <a:extLst>
              <a:ext uri="{FF2B5EF4-FFF2-40B4-BE49-F238E27FC236}">
                <a16:creationId xmlns:a16="http://schemas.microsoft.com/office/drawing/2014/main" id="{89F4727C-D5F0-4B4A-364B-C53427EB4EF4}"/>
              </a:ext>
            </a:extLst>
          </p:cNvPr>
          <p:cNvSpPr/>
          <p:nvPr/>
        </p:nvSpPr>
        <p:spPr>
          <a:xfrm rot="10800000">
            <a:off x="8895425" y="4857448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>
            <a:extLst>
              <a:ext uri="{FF2B5EF4-FFF2-40B4-BE49-F238E27FC236}">
                <a16:creationId xmlns:a16="http://schemas.microsoft.com/office/drawing/2014/main" id="{05BC28BD-C926-BEBE-1136-5FB5EE25CFB8}"/>
              </a:ext>
            </a:extLst>
          </p:cNvPr>
          <p:cNvSpPr/>
          <p:nvPr/>
        </p:nvSpPr>
        <p:spPr>
          <a:xfrm rot="10800000">
            <a:off x="9383683" y="3928355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477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夢幻パラダイス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108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　列車の距離減衰ダメージ詳細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列車が北のポータルから突進するとして：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図の</a:t>
            </a:r>
            <a:r>
              <a:rPr lang="en-US" altLang="ja-JP" dirty="0"/>
              <a:t>3</a:t>
            </a:r>
            <a:r>
              <a:rPr lang="ja-JP" altLang="en-US" dirty="0"/>
              <a:t>番の距離以内は即死ダメージ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番の位置は</a:t>
            </a:r>
            <a:r>
              <a:rPr lang="en-US" altLang="ja-JP" dirty="0"/>
              <a:t>HP</a:t>
            </a:r>
            <a:r>
              <a:rPr lang="ja-JP" altLang="en-US" dirty="0"/>
              <a:t>上限</a:t>
            </a:r>
            <a:r>
              <a:rPr lang="en-US" altLang="ja-JP" dirty="0"/>
              <a:t>60</a:t>
            </a:r>
            <a:r>
              <a:rPr lang="ja-JP" altLang="en-US" dirty="0"/>
              <a:t>％ほどのダメージ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2</a:t>
            </a:r>
            <a:r>
              <a:rPr lang="ja-JP" altLang="en-US" dirty="0"/>
              <a:t>番の位置は</a:t>
            </a:r>
            <a:r>
              <a:rPr lang="en-US" altLang="ja-JP" dirty="0"/>
              <a:t>50</a:t>
            </a:r>
            <a:r>
              <a:rPr lang="ja-JP" altLang="en-US" dirty="0"/>
              <a:t>％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09006F16-5378-003E-5C0E-8FF9FEC54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552" y="4957277"/>
            <a:ext cx="612100" cy="60695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BAD37FB-EB9D-D370-2B51-8E35AAF38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355" y="5798200"/>
            <a:ext cx="612100" cy="60699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1C0210CD-C266-B930-E638-BB546D154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806" y="3495681"/>
            <a:ext cx="612100" cy="606956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CBE2E6AE-C4B4-960A-F745-009687CC64E1}"/>
              </a:ext>
            </a:extLst>
          </p:cNvPr>
          <p:cNvSpPr/>
          <p:nvPr/>
        </p:nvSpPr>
        <p:spPr>
          <a:xfrm rot="8127009">
            <a:off x="4391899" y="2594898"/>
            <a:ext cx="3328019" cy="1196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D83C9897-8C6C-63D0-4980-561938006796}"/>
              </a:ext>
            </a:extLst>
          </p:cNvPr>
          <p:cNvSpPr/>
          <p:nvPr/>
        </p:nvSpPr>
        <p:spPr>
          <a:xfrm rot="6889945">
            <a:off x="4347684" y="3275190"/>
            <a:ext cx="4131512" cy="144361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7541AED3-F942-9EB8-6A5E-FD3C9A6A9741}"/>
              </a:ext>
            </a:extLst>
          </p:cNvPr>
          <p:cNvSpPr/>
          <p:nvPr/>
        </p:nvSpPr>
        <p:spPr>
          <a:xfrm rot="5400000">
            <a:off x="4969431" y="3693800"/>
            <a:ext cx="4628562" cy="125563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046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　白黒の塔の配置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ポータルを北として、塔は図のように配置する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塔の中の数字は出現する</a:t>
            </a:r>
            <a:r>
              <a:rPr lang="ja-JP" altLang="en-US"/>
              <a:t>順番、</a:t>
            </a:r>
            <a:r>
              <a:rPr lang="ja-JP" altLang="en-US" dirty="0"/>
              <a:t>すべての塔は四人用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8B7E776-7869-C2EE-A5AD-FE07B12FAB74}"/>
              </a:ext>
            </a:extLst>
          </p:cNvPr>
          <p:cNvSpPr/>
          <p:nvPr/>
        </p:nvSpPr>
        <p:spPr>
          <a:xfrm>
            <a:off x="5238161" y="480704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8DD0DA6-117D-35B7-99A2-FF9219BEBA7A}"/>
              </a:ext>
            </a:extLst>
          </p:cNvPr>
          <p:cNvSpPr/>
          <p:nvPr/>
        </p:nvSpPr>
        <p:spPr>
          <a:xfrm>
            <a:off x="4809241" y="3370239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473FF23-7236-BE2D-9F0F-D30171020183}"/>
              </a:ext>
            </a:extLst>
          </p:cNvPr>
          <p:cNvSpPr/>
          <p:nvPr/>
        </p:nvSpPr>
        <p:spPr>
          <a:xfrm>
            <a:off x="6854791" y="128306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B674586-3FAA-F398-D9DD-3C1412DB22B3}"/>
              </a:ext>
            </a:extLst>
          </p:cNvPr>
          <p:cNvSpPr/>
          <p:nvPr/>
        </p:nvSpPr>
        <p:spPr>
          <a:xfrm>
            <a:off x="6854791" y="547461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B65CA99-0563-B4C2-F8E8-0F681E9BE5AA}"/>
              </a:ext>
            </a:extLst>
          </p:cNvPr>
          <p:cNvSpPr/>
          <p:nvPr/>
        </p:nvSpPr>
        <p:spPr>
          <a:xfrm>
            <a:off x="8960282" y="3370238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8E9B88E-5089-3E31-A173-9E6BFC411B12}"/>
              </a:ext>
            </a:extLst>
          </p:cNvPr>
          <p:cNvSpPr/>
          <p:nvPr/>
        </p:nvSpPr>
        <p:spPr>
          <a:xfrm>
            <a:off x="5268883" y="1982183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5071104-DAC5-B2F4-E32C-3E8685DC9ABB}"/>
              </a:ext>
            </a:extLst>
          </p:cNvPr>
          <p:cNvSpPr/>
          <p:nvPr/>
        </p:nvSpPr>
        <p:spPr>
          <a:xfrm>
            <a:off x="8383118" y="4807041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39AD470-0E68-4E4A-461B-9AC53FA9B15D}"/>
              </a:ext>
            </a:extLst>
          </p:cNvPr>
          <p:cNvSpPr/>
          <p:nvPr/>
        </p:nvSpPr>
        <p:spPr>
          <a:xfrm>
            <a:off x="8361715" y="1890977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14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10E4E8DE-E31A-2625-3BAE-58C9DC6E1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833" y="718255"/>
            <a:ext cx="1133333" cy="112381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6647850-EC2C-0EB9-87DD-021513204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71" y="718255"/>
            <a:ext cx="1142857" cy="113333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72A4570-CF22-2902-D9E1-D7E60C021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833" y="2305190"/>
            <a:ext cx="1133333" cy="112381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5128C50F-4299-3146-AEDE-C73B90459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571" y="2305190"/>
            <a:ext cx="1142857" cy="116190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24F68F4-34AD-C9E9-3330-8E7CEFCD4A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975" y="3873079"/>
            <a:ext cx="2419048" cy="114285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5B816CFB-BEEB-34C9-241C-39D4F80BE6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9332" y="3806412"/>
            <a:ext cx="2333333" cy="1209524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63EE9772-9831-CB1A-0402-4088D44FAA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0484" y="5322962"/>
            <a:ext cx="2342857" cy="1190476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3BC861CE-A12C-44C5-DC11-968D86D804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9332" y="5250569"/>
            <a:ext cx="2333333" cy="1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20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奇数組はポータル</a:t>
            </a:r>
            <a:r>
              <a:rPr lang="en-US" altLang="ja-JP" dirty="0"/>
              <a:t>0</a:t>
            </a:r>
            <a:r>
              <a:rPr lang="ja-JP" altLang="en-US" dirty="0"/>
              <a:t>の遠い塔へ行き、偶数組は近い塔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、</a:t>
            </a:r>
            <a:r>
              <a:rPr lang="en-US" altLang="ja-JP" dirty="0"/>
              <a:t>2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同時に一回目の塔処理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0-1</a:t>
            </a:r>
            <a:r>
              <a:rPr lang="ja-JP" altLang="en-US" dirty="0"/>
              <a:t>列車、一回目塔、</a:t>
            </a:r>
            <a:r>
              <a:rPr lang="en-US" altLang="ja-JP" dirty="0"/>
              <a:t>1-2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8B7E776-7869-C2EE-A5AD-FE07B12FAB74}"/>
              </a:ext>
            </a:extLst>
          </p:cNvPr>
          <p:cNvSpPr/>
          <p:nvPr/>
        </p:nvSpPr>
        <p:spPr>
          <a:xfrm>
            <a:off x="5238161" y="480704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39AD470-0E68-4E4A-461B-9AC53FA9B15D}"/>
              </a:ext>
            </a:extLst>
          </p:cNvPr>
          <p:cNvSpPr/>
          <p:nvPr/>
        </p:nvSpPr>
        <p:spPr>
          <a:xfrm>
            <a:off x="8361715" y="1890977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729797" y="4822244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361715" y="2393022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191002" y="5180617"/>
            <a:ext cx="361410" cy="35837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8726162" y="1798964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5118695" y="5515999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8852626" y="2153918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5118695" y="5810447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8908385" y="2515115"/>
            <a:ext cx="744079" cy="367484"/>
          </a:xfrm>
          <a:prstGeom prst="rect">
            <a:avLst/>
          </a:prstGeom>
        </p:spPr>
      </p:pic>
      <p:sp>
        <p:nvSpPr>
          <p:cNvPr id="39" name="箭头: 右 38">
            <a:extLst>
              <a:ext uri="{FF2B5EF4-FFF2-40B4-BE49-F238E27FC236}">
                <a16:creationId xmlns:a16="http://schemas.microsoft.com/office/drawing/2014/main" id="{E96F8D33-A9BF-94AC-B64B-D6CB8722BEEB}"/>
              </a:ext>
            </a:extLst>
          </p:cNvPr>
          <p:cNvSpPr/>
          <p:nvPr/>
        </p:nvSpPr>
        <p:spPr>
          <a:xfrm rot="6563148">
            <a:off x="4738225" y="2822275"/>
            <a:ext cx="3646457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9C2A8819-B668-0107-BB7F-64E2A52819BC}"/>
              </a:ext>
            </a:extLst>
          </p:cNvPr>
          <p:cNvSpPr/>
          <p:nvPr/>
        </p:nvSpPr>
        <p:spPr>
          <a:xfrm rot="19038524">
            <a:off x="5577293" y="3228522"/>
            <a:ext cx="3489555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17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全員一個時計回りの塔を踏む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3</a:t>
            </a:r>
            <a:r>
              <a:rPr lang="ja-JP" altLang="en-US" dirty="0"/>
              <a:t>、</a:t>
            </a:r>
            <a:r>
              <a:rPr lang="en-US" altLang="ja-JP" dirty="0"/>
              <a:t>4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同時に二回目の塔処理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2-3</a:t>
            </a:r>
            <a:r>
              <a:rPr lang="ja-JP" altLang="en-US" dirty="0"/>
              <a:t>列車、二回目塔、</a:t>
            </a:r>
            <a:r>
              <a:rPr lang="en-US" altLang="ja-JP" dirty="0"/>
              <a:t>3-4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B33E43D-6830-FFA6-F0D9-FE3548A9AEEB}"/>
              </a:ext>
            </a:extLst>
          </p:cNvPr>
          <p:cNvSpPr/>
          <p:nvPr/>
        </p:nvSpPr>
        <p:spPr>
          <a:xfrm>
            <a:off x="4809241" y="3370239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1D855FC-C9AF-91CE-40B0-D44AA72FE829}"/>
              </a:ext>
            </a:extLst>
          </p:cNvPr>
          <p:cNvSpPr/>
          <p:nvPr/>
        </p:nvSpPr>
        <p:spPr>
          <a:xfrm>
            <a:off x="8960282" y="3370238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4732143" y="3379356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9533971" y="3227733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398026" y="3681765"/>
            <a:ext cx="361410" cy="33326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8931146" y="3623293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4441080" y="3733634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9485453" y="3623293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4470713" y="4067370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9476855" y="4000760"/>
            <a:ext cx="744079" cy="367484"/>
          </a:xfrm>
          <a:prstGeom prst="rect">
            <a:avLst/>
          </a:prstGeom>
        </p:spPr>
      </p:pic>
      <p:sp>
        <p:nvSpPr>
          <p:cNvPr id="21" name="箭头: 右 20">
            <a:extLst>
              <a:ext uri="{FF2B5EF4-FFF2-40B4-BE49-F238E27FC236}">
                <a16:creationId xmlns:a16="http://schemas.microsoft.com/office/drawing/2014/main" id="{712099D5-D46D-2313-85E7-AA26A729A7DC}"/>
              </a:ext>
            </a:extLst>
          </p:cNvPr>
          <p:cNvSpPr/>
          <p:nvPr/>
        </p:nvSpPr>
        <p:spPr>
          <a:xfrm rot="9017835">
            <a:off x="5209347" y="2570061"/>
            <a:ext cx="3646457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919A2B7-D3C5-A1AD-8659-FD3B9646534B}"/>
              </a:ext>
            </a:extLst>
          </p:cNvPr>
          <p:cNvSpPr/>
          <p:nvPr/>
        </p:nvSpPr>
        <p:spPr>
          <a:xfrm rot="21493211">
            <a:off x="5564430" y="3424192"/>
            <a:ext cx="3489555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76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引き続き全員一個時計回りの塔を踏む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5</a:t>
            </a:r>
            <a:r>
              <a:rPr lang="ja-JP" altLang="en-US" dirty="0"/>
              <a:t>、</a:t>
            </a:r>
            <a:r>
              <a:rPr lang="en-US" altLang="ja-JP" dirty="0"/>
              <a:t>6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同時に三回目の塔処理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4-5</a:t>
            </a:r>
            <a:r>
              <a:rPr lang="ja-JP" altLang="en-US" dirty="0"/>
              <a:t>列車、三回目塔、</a:t>
            </a:r>
            <a:r>
              <a:rPr lang="en-US" altLang="ja-JP" dirty="0"/>
              <a:t>5-6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712099D5-D46D-2313-85E7-AA26A729A7DC}"/>
              </a:ext>
            </a:extLst>
          </p:cNvPr>
          <p:cNvSpPr/>
          <p:nvPr/>
        </p:nvSpPr>
        <p:spPr>
          <a:xfrm rot="12087535">
            <a:off x="6059594" y="2761399"/>
            <a:ext cx="3259459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919A2B7-D3C5-A1AD-8659-FD3B9646534B}"/>
              </a:ext>
            </a:extLst>
          </p:cNvPr>
          <p:cNvSpPr/>
          <p:nvPr/>
        </p:nvSpPr>
        <p:spPr>
          <a:xfrm rot="2686058">
            <a:off x="5561713" y="3391411"/>
            <a:ext cx="3406738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1FC337B-6083-D7E5-BB6D-172C403FA83F}"/>
              </a:ext>
            </a:extLst>
          </p:cNvPr>
          <p:cNvSpPr/>
          <p:nvPr/>
        </p:nvSpPr>
        <p:spPr>
          <a:xfrm>
            <a:off x="5268883" y="1982183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2806F08-B73F-5A19-8F02-2707349F41F2}"/>
              </a:ext>
            </a:extLst>
          </p:cNvPr>
          <p:cNvSpPr/>
          <p:nvPr/>
        </p:nvSpPr>
        <p:spPr>
          <a:xfrm>
            <a:off x="8383118" y="4807041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605128" y="1808733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9186996" y="4909958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241781" y="2112288"/>
            <a:ext cx="361410" cy="33326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8906095" y="5160108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5692952" y="2552128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8158950" y="4800430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4854640" y="2467809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8547654" y="5561911"/>
            <a:ext cx="744079" cy="36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42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引き続き全員一個時計回りの塔を踏む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7</a:t>
            </a:r>
            <a:r>
              <a:rPr lang="ja-JP" altLang="en-US" dirty="0"/>
              <a:t>、</a:t>
            </a:r>
            <a:r>
              <a:rPr lang="en-US" altLang="ja-JP" dirty="0"/>
              <a:t>8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同時に四回目の塔処理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6-7</a:t>
            </a:r>
            <a:r>
              <a:rPr lang="ja-JP" altLang="en-US" dirty="0"/>
              <a:t>列車、四回目塔、</a:t>
            </a:r>
            <a:r>
              <a:rPr lang="en-US" altLang="ja-JP" dirty="0"/>
              <a:t>7-8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712099D5-D46D-2313-85E7-AA26A729A7DC}"/>
              </a:ext>
            </a:extLst>
          </p:cNvPr>
          <p:cNvSpPr/>
          <p:nvPr/>
        </p:nvSpPr>
        <p:spPr>
          <a:xfrm rot="14465637">
            <a:off x="6407316" y="2981545"/>
            <a:ext cx="3259459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919A2B7-D3C5-A1AD-8659-FD3B9646534B}"/>
              </a:ext>
            </a:extLst>
          </p:cNvPr>
          <p:cNvSpPr/>
          <p:nvPr/>
        </p:nvSpPr>
        <p:spPr>
          <a:xfrm rot="5400000">
            <a:off x="5641296" y="3360527"/>
            <a:ext cx="3406738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5A322F2-5817-3D48-1EC0-F4CD8343BB96}"/>
              </a:ext>
            </a:extLst>
          </p:cNvPr>
          <p:cNvSpPr/>
          <p:nvPr/>
        </p:nvSpPr>
        <p:spPr>
          <a:xfrm>
            <a:off x="6854791" y="128306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B553A98-99DD-ADE7-8F2C-82946FDF4A0F}"/>
              </a:ext>
            </a:extLst>
          </p:cNvPr>
          <p:cNvSpPr/>
          <p:nvPr/>
        </p:nvSpPr>
        <p:spPr>
          <a:xfrm>
            <a:off x="6854791" y="547461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652114" y="1449567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6752070" y="5961743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7127009" y="1347898"/>
            <a:ext cx="361410" cy="33326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7160973" y="5998306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7529598" y="1487852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7525420" y="5903535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6945990" y="1920506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6934294" y="5346887"/>
            <a:ext cx="744079" cy="36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61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F3D5A18-117A-FBDB-A07B-D4E2DC2FC832}"/>
              </a:ext>
            </a:extLst>
          </p:cNvPr>
          <p:cNvSpPr/>
          <p:nvPr/>
        </p:nvSpPr>
        <p:spPr>
          <a:xfrm>
            <a:off x="5991729" y="617607"/>
            <a:ext cx="2548015" cy="1350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チェシャ猫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DB7B11B-A7F7-8894-4BAF-68DD060767B3}"/>
              </a:ext>
            </a:extLst>
          </p:cNvPr>
          <p:cNvSpPr/>
          <p:nvPr/>
        </p:nvSpPr>
        <p:spPr>
          <a:xfrm rot="1639184">
            <a:off x="4485271" y="1406388"/>
            <a:ext cx="1253765" cy="312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青く光ってる手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E103417-33D7-7A1E-5135-FE392A9238A1}"/>
              </a:ext>
            </a:extLst>
          </p:cNvPr>
          <p:cNvSpPr/>
          <p:nvPr/>
        </p:nvSpPr>
        <p:spPr>
          <a:xfrm rot="19936508">
            <a:off x="8772428" y="1405212"/>
            <a:ext cx="1253765" cy="3124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光ってない手</a:t>
            </a:r>
            <a:endParaRPr lang="zh-CN" altLang="en-US" dirty="0"/>
          </a:p>
        </p:txBody>
      </p:sp>
      <p:pic>
        <p:nvPicPr>
          <p:cNvPr id="25" name="Google Shape;73;p14">
            <a:extLst>
              <a:ext uri="{FF2B5EF4-FFF2-40B4-BE49-F238E27FC236}">
                <a16:creationId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022485">
            <a:off x="5146879" y="5367956"/>
            <a:ext cx="931980" cy="88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3;p14">
            <a:extLst>
              <a:ext uri="{FF2B5EF4-FFF2-40B4-BE49-F238E27FC236}">
                <a16:creationId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9416" y="5875972"/>
            <a:ext cx="931980" cy="88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3;p14">
            <a:extLst>
              <a:ext uri="{FF2B5EF4-FFF2-40B4-BE49-F238E27FC236}">
                <a16:creationId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8836098">
            <a:off x="8541003" y="5317148"/>
            <a:ext cx="931980" cy="88848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文本框 27"/>
          <p:cNvSpPr txBox="1"/>
          <p:nvPr/>
        </p:nvSpPr>
        <p:spPr>
          <a:xfrm>
            <a:off x="4961799" y="58634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751408" y="63202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8626190" y="56913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9" name="Google Shape;100;p14"/>
          <p:cNvSpPr/>
          <p:nvPr/>
        </p:nvSpPr>
        <p:spPr>
          <a:xfrm rot="2120909">
            <a:off x="6305831" y="972528"/>
            <a:ext cx="1740133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" name="Google Shape;100;p14"/>
          <p:cNvSpPr/>
          <p:nvPr/>
        </p:nvSpPr>
        <p:spPr>
          <a:xfrm>
            <a:off x="6386161" y="1085122"/>
            <a:ext cx="1751475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Google Shape;100;p14"/>
          <p:cNvSpPr/>
          <p:nvPr/>
        </p:nvSpPr>
        <p:spPr>
          <a:xfrm rot="19403614">
            <a:off x="6481203" y="1139075"/>
            <a:ext cx="1751475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" name="箭头: V 形 20">
            <a:extLst>
              <a:ext uri="{FF2B5EF4-FFF2-40B4-BE49-F238E27FC236}">
                <a16:creationId xmlns:a16="http://schemas.microsoft.com/office/drawing/2014/main" id="{BC353627-9371-244D-7367-7A27EC648508}"/>
              </a:ext>
            </a:extLst>
          </p:cNvPr>
          <p:cNvSpPr/>
          <p:nvPr/>
        </p:nvSpPr>
        <p:spPr>
          <a:xfrm>
            <a:off x="5498208" y="200428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箭头: V 形 21">
            <a:extLst>
              <a:ext uri="{FF2B5EF4-FFF2-40B4-BE49-F238E27FC236}">
                <a16:creationId xmlns:a16="http://schemas.microsoft.com/office/drawing/2014/main" id="{41D7DFA2-1682-8959-1196-12E3B7C49765}"/>
              </a:ext>
            </a:extLst>
          </p:cNvPr>
          <p:cNvSpPr/>
          <p:nvPr/>
        </p:nvSpPr>
        <p:spPr>
          <a:xfrm>
            <a:off x="5498208" y="300357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箭头: V 形 22">
            <a:extLst>
              <a:ext uri="{FF2B5EF4-FFF2-40B4-BE49-F238E27FC236}">
                <a16:creationId xmlns:a16="http://schemas.microsoft.com/office/drawing/2014/main" id="{3E6B5B9D-8A94-166B-F4E4-0C03AFDA72FF}"/>
              </a:ext>
            </a:extLst>
          </p:cNvPr>
          <p:cNvSpPr/>
          <p:nvPr/>
        </p:nvSpPr>
        <p:spPr>
          <a:xfrm>
            <a:off x="5521881" y="4031362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箭头: V 形 23">
            <a:extLst>
              <a:ext uri="{FF2B5EF4-FFF2-40B4-BE49-F238E27FC236}">
                <a16:creationId xmlns:a16="http://schemas.microsoft.com/office/drawing/2014/main" id="{58C2A296-BAAF-AA9E-2CEA-ABDFA8710114}"/>
              </a:ext>
            </a:extLst>
          </p:cNvPr>
          <p:cNvSpPr/>
          <p:nvPr/>
        </p:nvSpPr>
        <p:spPr>
          <a:xfrm>
            <a:off x="5521881" y="5030650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081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F3D5A18-117A-FBDB-A07B-D4E2DC2FC832}"/>
              </a:ext>
            </a:extLst>
          </p:cNvPr>
          <p:cNvSpPr/>
          <p:nvPr/>
        </p:nvSpPr>
        <p:spPr>
          <a:xfrm>
            <a:off x="5991729" y="617607"/>
            <a:ext cx="2548015" cy="1350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チェシャ猫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DB7B11B-A7F7-8894-4BAF-68DD060767B3}"/>
              </a:ext>
            </a:extLst>
          </p:cNvPr>
          <p:cNvSpPr/>
          <p:nvPr/>
        </p:nvSpPr>
        <p:spPr>
          <a:xfrm rot="20000864">
            <a:off x="9136342" y="1394222"/>
            <a:ext cx="1253765" cy="312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青く光ってる手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E103417-33D7-7A1E-5135-FE392A9238A1}"/>
              </a:ext>
            </a:extLst>
          </p:cNvPr>
          <p:cNvSpPr/>
          <p:nvPr/>
        </p:nvSpPr>
        <p:spPr>
          <a:xfrm rot="1404797">
            <a:off x="4288064" y="1357162"/>
            <a:ext cx="1253765" cy="3124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光ってない手</a:t>
            </a:r>
            <a:endParaRPr lang="zh-CN" altLang="en-US" dirty="0"/>
          </a:p>
        </p:txBody>
      </p:sp>
      <p:pic>
        <p:nvPicPr>
          <p:cNvPr id="25" name="Google Shape;73;p14">
            <a:extLst>
              <a:ext uri="{FF2B5EF4-FFF2-40B4-BE49-F238E27FC236}">
                <a16:creationId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022485">
            <a:off x="5146879" y="5367956"/>
            <a:ext cx="931980" cy="88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3;p14">
            <a:extLst>
              <a:ext uri="{FF2B5EF4-FFF2-40B4-BE49-F238E27FC236}">
                <a16:creationId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9416" y="5875972"/>
            <a:ext cx="931980" cy="88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3;p14">
            <a:extLst>
              <a:ext uri="{FF2B5EF4-FFF2-40B4-BE49-F238E27FC236}">
                <a16:creationId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8836098">
            <a:off x="8541003" y="5317148"/>
            <a:ext cx="931980" cy="88848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文本框 27"/>
          <p:cNvSpPr txBox="1"/>
          <p:nvPr/>
        </p:nvSpPr>
        <p:spPr>
          <a:xfrm>
            <a:off x="4961799" y="58634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751408" y="63202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8626190" y="56913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9" name="Google Shape;100;p14"/>
          <p:cNvSpPr/>
          <p:nvPr/>
        </p:nvSpPr>
        <p:spPr>
          <a:xfrm rot="2120909">
            <a:off x="6148781" y="956574"/>
            <a:ext cx="2009249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" name="Google Shape;100;p14"/>
          <p:cNvSpPr/>
          <p:nvPr/>
        </p:nvSpPr>
        <p:spPr>
          <a:xfrm>
            <a:off x="6208525" y="1085122"/>
            <a:ext cx="2072800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Google Shape;100;p14"/>
          <p:cNvSpPr/>
          <p:nvPr/>
        </p:nvSpPr>
        <p:spPr>
          <a:xfrm rot="19403614">
            <a:off x="6249744" y="1016585"/>
            <a:ext cx="2037909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" name="箭头: V 形 20">
            <a:extLst>
              <a:ext uri="{FF2B5EF4-FFF2-40B4-BE49-F238E27FC236}">
                <a16:creationId xmlns:a16="http://schemas.microsoft.com/office/drawing/2014/main" id="{BC353627-9371-244D-7367-7A27EC648508}"/>
              </a:ext>
            </a:extLst>
          </p:cNvPr>
          <p:cNvSpPr/>
          <p:nvPr/>
        </p:nvSpPr>
        <p:spPr>
          <a:xfrm rot="10800000">
            <a:off x="8622176" y="1883944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箭头: V 形 21">
            <a:extLst>
              <a:ext uri="{FF2B5EF4-FFF2-40B4-BE49-F238E27FC236}">
                <a16:creationId xmlns:a16="http://schemas.microsoft.com/office/drawing/2014/main" id="{41D7DFA2-1682-8959-1196-12E3B7C49765}"/>
              </a:ext>
            </a:extLst>
          </p:cNvPr>
          <p:cNvSpPr/>
          <p:nvPr/>
        </p:nvSpPr>
        <p:spPr>
          <a:xfrm rot="10800000">
            <a:off x="8622176" y="2883232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箭头: V 形 22">
            <a:extLst>
              <a:ext uri="{FF2B5EF4-FFF2-40B4-BE49-F238E27FC236}">
                <a16:creationId xmlns:a16="http://schemas.microsoft.com/office/drawing/2014/main" id="{3E6B5B9D-8A94-166B-F4E4-0C03AFDA72FF}"/>
              </a:ext>
            </a:extLst>
          </p:cNvPr>
          <p:cNvSpPr/>
          <p:nvPr/>
        </p:nvSpPr>
        <p:spPr>
          <a:xfrm rot="10800000">
            <a:off x="8645849" y="391101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箭头: V 形 23">
            <a:extLst>
              <a:ext uri="{FF2B5EF4-FFF2-40B4-BE49-F238E27FC236}">
                <a16:creationId xmlns:a16="http://schemas.microsoft.com/office/drawing/2014/main" id="{58C2A296-BAAF-AA9E-2CEA-ABDFA8710114}"/>
              </a:ext>
            </a:extLst>
          </p:cNvPr>
          <p:cNvSpPr/>
          <p:nvPr/>
        </p:nvSpPr>
        <p:spPr>
          <a:xfrm rot="10800000">
            <a:off x="8645849" y="4910305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9" name="Google Shape;73;p14">
            <a:extLst>
              <a:ext uri="{FF2B5EF4-FFF2-40B4-BE49-F238E27FC236}">
                <a16:creationId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4128681" y="3372004"/>
            <a:ext cx="931980" cy="88848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文本框 29"/>
          <p:cNvSpPr txBox="1"/>
          <p:nvPr/>
        </p:nvSpPr>
        <p:spPr>
          <a:xfrm>
            <a:off x="3532814" y="36315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1" name="Google Shape;100;p14">
            <a:extLst>
              <a:ext uri="{FF2B5EF4-FFF2-40B4-BE49-F238E27FC236}">
                <a16:creationId xmlns:a16="http://schemas.microsoft.com/office/drawing/2014/main" id="{04D7ED66-035D-0386-E0EE-BA6FE024830F}"/>
              </a:ext>
            </a:extLst>
          </p:cNvPr>
          <p:cNvSpPr/>
          <p:nvPr/>
        </p:nvSpPr>
        <p:spPr>
          <a:xfrm rot="5400000">
            <a:off x="6012896" y="1219034"/>
            <a:ext cx="2583188" cy="5213912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29060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草稿</a:t>
            </a:r>
            <a:br>
              <a:rPr lang="en-US" altLang="zh-CN" b="1" dirty="0">
                <a:solidFill>
                  <a:schemeClr val="bg1"/>
                </a:solidFill>
              </a:rPr>
            </a:b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1378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マッチ売りの少女　劇場</a:t>
            </a:r>
            <a:b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マッチ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トリガーの状態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b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20" name="Google Shape;7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78258" y="522537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0878" y="29347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1345" y="316083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0973" y="209215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22663" y="486871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07394" y="230173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8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26912" y="409900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81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74024" y="4158440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462579" y="1898582"/>
            <a:ext cx="40868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MT</a:t>
            </a:r>
            <a:r>
              <a:rPr lang="ja-JP" altLang="en-US" dirty="0"/>
              <a:t>：残りのマッチ</a:t>
            </a:r>
            <a:r>
              <a:rPr lang="en-US" altLang="ja-JP" dirty="0"/>
              <a:t>3</a:t>
            </a:r>
          </a:p>
          <a:p>
            <a:endParaRPr lang="en-US" altLang="ja-JP" dirty="0"/>
          </a:p>
          <a:p>
            <a:r>
              <a:rPr lang="en-US" altLang="ja-JP" dirty="0"/>
              <a:t>H1</a:t>
            </a:r>
            <a:r>
              <a:rPr lang="ja-JP" altLang="en-US" dirty="0"/>
              <a:t>：少女</a:t>
            </a:r>
            <a:endParaRPr lang="en-US" altLang="ja-JP" dirty="0"/>
          </a:p>
          <a:p>
            <a:endParaRPr lang="en-US" altLang="zh-CN" dirty="0"/>
          </a:p>
          <a:p>
            <a:r>
              <a:rPr lang="ja-JP" altLang="en-US" dirty="0"/>
              <a:t>緑円：ガチョウの幻影（いわゆる玉）</a:t>
            </a:r>
            <a:endParaRPr lang="en-US" altLang="zh-CN" dirty="0"/>
          </a:p>
          <a:p>
            <a:endParaRPr lang="en-US" altLang="ja-JP" dirty="0"/>
          </a:p>
        </p:txBody>
      </p:sp>
      <p:sp>
        <p:nvSpPr>
          <p:cNvPr id="6" name="椭圆 5"/>
          <p:cNvSpPr/>
          <p:nvPr/>
        </p:nvSpPr>
        <p:spPr>
          <a:xfrm>
            <a:off x="4621257" y="3059772"/>
            <a:ext cx="1206368" cy="12098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>
            <a:cxnSpLocks/>
            <a:stCxn id="6" idx="4"/>
            <a:endCxn id="20" idx="0"/>
          </p:cNvCxnSpPr>
          <p:nvPr/>
        </p:nvCxnSpPr>
        <p:spPr>
          <a:xfrm>
            <a:off x="5224441" y="4269612"/>
            <a:ext cx="563401" cy="955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6726322" y="5287887"/>
            <a:ext cx="1299673" cy="12152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>
            <a:cxnSpLocks/>
            <a:stCxn id="43" idx="7"/>
            <a:endCxn id="26" idx="1"/>
          </p:cNvCxnSpPr>
          <p:nvPr/>
        </p:nvCxnSpPr>
        <p:spPr>
          <a:xfrm flipV="1">
            <a:off x="7835662" y="5078303"/>
            <a:ext cx="1187001" cy="387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8736445" y="3108557"/>
            <a:ext cx="1296972" cy="130046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6561345" y="1073444"/>
            <a:ext cx="1245957" cy="126890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>
            <a:cxnSpLocks/>
            <a:stCxn id="25" idx="3"/>
            <a:endCxn id="49" idx="3"/>
          </p:cNvCxnSpPr>
          <p:nvPr/>
        </p:nvCxnSpPr>
        <p:spPr>
          <a:xfrm flipV="1">
            <a:off x="5820141" y="2156522"/>
            <a:ext cx="923670" cy="145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cxnSpLocks/>
            <a:stCxn id="47" idx="1"/>
            <a:endCxn id="27" idx="2"/>
          </p:cNvCxnSpPr>
          <p:nvPr/>
        </p:nvCxnSpPr>
        <p:spPr>
          <a:xfrm flipH="1" flipV="1">
            <a:off x="8816978" y="2720904"/>
            <a:ext cx="109404" cy="578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ECD9788-7988-9557-D40A-8FFE6998023D}"/>
              </a:ext>
            </a:extLst>
          </p:cNvPr>
          <p:cNvCxnSpPr>
            <a:endCxn id="28" idx="0"/>
          </p:cNvCxnSpPr>
          <p:nvPr/>
        </p:nvCxnSpPr>
        <p:spPr>
          <a:xfrm>
            <a:off x="7816915" y="3380023"/>
            <a:ext cx="119581" cy="71898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5537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マッチ売りの少女　劇場</a:t>
            </a:r>
            <a:b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マッチ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の複合ギミック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b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20" name="Google Shape;7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1825" y="577650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4438" y="30365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3250" y="312938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0571" y="347948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03805" y="348110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95821" y="111089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8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20346" y="41409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81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63192" y="4135238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8" y="1671863"/>
            <a:ext cx="35279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メガフレア</a:t>
            </a:r>
            <a:endParaRPr lang="en-US" altLang="ja-JP" dirty="0">
              <a:solidFill>
                <a:prstClr val="black"/>
              </a:solidFill>
            </a:endParaRPr>
          </a:p>
          <a:p>
            <a:endParaRPr lang="en-US" altLang="zh-CN" dirty="0">
              <a:solidFill>
                <a:prstClr val="black"/>
              </a:solidFill>
            </a:endParaRPr>
          </a:p>
          <a:p>
            <a:r>
              <a:rPr lang="ja-JP" altLang="en-US" dirty="0">
                <a:solidFill>
                  <a:prstClr val="black"/>
                </a:solidFill>
              </a:rPr>
              <a:t>見える範囲予兆：外周のオレンジ円（避けることが可能）</a:t>
            </a:r>
            <a:endParaRPr lang="en-US" altLang="ja-JP" dirty="0">
              <a:solidFill>
                <a:prstClr val="black"/>
              </a:solidFill>
            </a:endParaRPr>
          </a:p>
          <a:p>
            <a:endParaRPr lang="en-US" altLang="ja-JP" dirty="0">
              <a:solidFill>
                <a:prstClr val="black"/>
              </a:solidFill>
            </a:endParaRPr>
          </a:p>
          <a:p>
            <a:r>
              <a:rPr lang="ja-JP" altLang="en-US" dirty="0">
                <a:solidFill>
                  <a:prstClr val="black"/>
                </a:solidFill>
              </a:rPr>
              <a:t>塔：中心四つの赤い円</a:t>
            </a:r>
            <a:endParaRPr lang="en-US" altLang="ja-JP" dirty="0">
              <a:solidFill>
                <a:prstClr val="black"/>
              </a:solidFill>
            </a:endParaRPr>
          </a:p>
          <a:p>
            <a:endParaRPr lang="en-US" altLang="ja-JP" dirty="0">
              <a:solidFill>
                <a:prstClr val="black"/>
              </a:solidFill>
            </a:endParaRPr>
          </a:p>
          <a:p>
            <a:r>
              <a:rPr lang="ja-JP" altLang="en-US" dirty="0">
                <a:solidFill>
                  <a:prstClr val="black"/>
                </a:solidFill>
              </a:rPr>
              <a:t>同時にランダム</a:t>
            </a:r>
            <a:r>
              <a:rPr lang="en-US" altLang="ja-JP" dirty="0">
                <a:solidFill>
                  <a:prstClr val="black"/>
                </a:solidFill>
              </a:rPr>
              <a:t>4</a:t>
            </a:r>
            <a:r>
              <a:rPr lang="ja-JP" altLang="en-US" dirty="0">
                <a:solidFill>
                  <a:prstClr val="black"/>
                </a:solidFill>
              </a:rPr>
              <a:t>人に不可避の円形範囲</a:t>
            </a:r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5407725" y="5039140"/>
            <a:ext cx="683093" cy="6830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8" name="直接连接符 7"/>
          <p:cNvCxnSpPr>
            <a:cxnSpLocks/>
            <a:stCxn id="6" idx="5"/>
            <a:endCxn id="20" idx="1"/>
          </p:cNvCxnSpPr>
          <p:nvPr/>
        </p:nvCxnSpPr>
        <p:spPr>
          <a:xfrm>
            <a:off x="5990781" y="5622196"/>
            <a:ext cx="1231044" cy="363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5109042" y="1728347"/>
            <a:ext cx="619767" cy="61976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44" name="直接连接符 43"/>
          <p:cNvCxnSpPr>
            <a:cxnSpLocks/>
            <a:stCxn id="43" idx="3"/>
            <a:endCxn id="25" idx="0"/>
          </p:cNvCxnSpPr>
          <p:nvPr/>
        </p:nvCxnSpPr>
        <p:spPr>
          <a:xfrm flipH="1">
            <a:off x="4980155" y="2257351"/>
            <a:ext cx="219650" cy="1222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8985395" y="4715206"/>
            <a:ext cx="683094" cy="6830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8725650" y="1706534"/>
            <a:ext cx="619768" cy="6197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cxnSp>
        <p:nvCxnSpPr>
          <p:cNvPr id="52" name="直接连接符 51"/>
          <p:cNvCxnSpPr>
            <a:cxnSpLocks/>
            <a:endCxn id="49" idx="2"/>
          </p:cNvCxnSpPr>
          <p:nvPr/>
        </p:nvCxnSpPr>
        <p:spPr>
          <a:xfrm>
            <a:off x="7514989" y="1356321"/>
            <a:ext cx="1210661" cy="660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cxnSpLocks/>
            <a:stCxn id="47" idx="0"/>
            <a:endCxn id="26" idx="2"/>
          </p:cNvCxnSpPr>
          <p:nvPr/>
        </p:nvCxnSpPr>
        <p:spPr>
          <a:xfrm flipV="1">
            <a:off x="9326942" y="3900276"/>
            <a:ext cx="286447" cy="814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Google Shape;83;p14"/>
          <p:cNvSpPr/>
          <p:nvPr/>
        </p:nvSpPr>
        <p:spPr>
          <a:xfrm>
            <a:off x="6463192" y="384172"/>
            <a:ext cx="1684427" cy="1737771"/>
          </a:xfrm>
          <a:prstGeom prst="ellipse">
            <a:avLst/>
          </a:prstGeom>
          <a:solidFill>
            <a:schemeClr val="accent2">
              <a:lumMod val="60000"/>
              <a:lumOff val="40000"/>
              <a:alpha val="47780"/>
            </a:scheme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6" name="Google Shape;83;p14"/>
          <p:cNvSpPr/>
          <p:nvPr/>
        </p:nvSpPr>
        <p:spPr>
          <a:xfrm>
            <a:off x="4051420" y="2746420"/>
            <a:ext cx="1825143" cy="1875997"/>
          </a:xfrm>
          <a:prstGeom prst="ellipse">
            <a:avLst/>
          </a:prstGeom>
          <a:solidFill>
            <a:schemeClr val="accent2">
              <a:lumMod val="60000"/>
              <a:lumOff val="40000"/>
              <a:alpha val="47780"/>
            </a:scheme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" name="Google Shape;83;p14"/>
          <p:cNvSpPr/>
          <p:nvPr/>
        </p:nvSpPr>
        <p:spPr>
          <a:xfrm>
            <a:off x="6457429" y="5039140"/>
            <a:ext cx="1825142" cy="1875997"/>
          </a:xfrm>
          <a:prstGeom prst="ellipse">
            <a:avLst/>
          </a:prstGeom>
          <a:solidFill>
            <a:schemeClr val="accent2">
              <a:lumMod val="60000"/>
              <a:lumOff val="40000"/>
              <a:alpha val="47780"/>
            </a:scheme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" name="Google Shape;95;p14"/>
          <p:cNvSpPr/>
          <p:nvPr/>
        </p:nvSpPr>
        <p:spPr>
          <a:xfrm>
            <a:off x="6099280" y="2695120"/>
            <a:ext cx="939588" cy="941210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51" name="Google Shape;95;p14"/>
          <p:cNvSpPr/>
          <p:nvPr/>
        </p:nvSpPr>
        <p:spPr>
          <a:xfrm>
            <a:off x="7679762" y="2675097"/>
            <a:ext cx="941211" cy="941211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53" name="Google Shape;95;p14"/>
          <p:cNvSpPr/>
          <p:nvPr/>
        </p:nvSpPr>
        <p:spPr>
          <a:xfrm>
            <a:off x="6083065" y="4056401"/>
            <a:ext cx="939588" cy="939588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5" name="Google Shape;95;p14">
            <a:extLst>
              <a:ext uri="{FF2B5EF4-FFF2-40B4-BE49-F238E27FC236}">
                <a16:creationId xmlns:a16="http://schemas.microsoft.com/office/drawing/2014/main" id="{05BD2C71-8D80-B515-90CB-55B2D39BE6F5}"/>
              </a:ext>
            </a:extLst>
          </p:cNvPr>
          <p:cNvSpPr/>
          <p:nvPr/>
        </p:nvSpPr>
        <p:spPr>
          <a:xfrm>
            <a:off x="7704192" y="4019092"/>
            <a:ext cx="941211" cy="941211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8" name="Google Shape;83;p14">
            <a:extLst>
              <a:ext uri="{FF2B5EF4-FFF2-40B4-BE49-F238E27FC236}">
                <a16:creationId xmlns:a16="http://schemas.microsoft.com/office/drawing/2014/main" id="{8977C8FE-ED3C-6DD1-B46E-16060E4729B9}"/>
              </a:ext>
            </a:extLst>
          </p:cNvPr>
          <p:cNvSpPr/>
          <p:nvPr/>
        </p:nvSpPr>
        <p:spPr>
          <a:xfrm>
            <a:off x="8725649" y="2746420"/>
            <a:ext cx="1832070" cy="1779775"/>
          </a:xfrm>
          <a:prstGeom prst="ellipse">
            <a:avLst/>
          </a:prstGeom>
          <a:solidFill>
            <a:schemeClr val="accent2">
              <a:lumMod val="60000"/>
              <a:lumOff val="40000"/>
              <a:alpha val="47780"/>
            </a:scheme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8747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4;p14">
            <a:extLst>
              <a:ext uri="{FF2B5EF4-FFF2-40B4-BE49-F238E27FC236}">
                <a16:creationId xmlns:a16="http://schemas.microsoft.com/office/drawing/2014/main" id="{F52A6963-84A4-0036-01C0-8A6443B594E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52922" y="37220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5;p14">
            <a:extLst>
              <a:ext uri="{FF2B5EF4-FFF2-40B4-BE49-F238E27FC236}">
                <a16:creationId xmlns:a16="http://schemas.microsoft.com/office/drawing/2014/main" id="{404581EA-6F71-715C-CE7C-99A122F3F6E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332" y="253468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6;p14">
            <a:extLst>
              <a:ext uri="{FF2B5EF4-FFF2-40B4-BE49-F238E27FC236}">
                <a16:creationId xmlns:a16="http://schemas.microsoft.com/office/drawing/2014/main" id="{A527F9F4-7B4A-2EA7-612E-AAA3DD8F9F9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6637" y="4847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7;p14">
            <a:extLst>
              <a:ext uri="{FF2B5EF4-FFF2-40B4-BE49-F238E27FC236}">
                <a16:creationId xmlns:a16="http://schemas.microsoft.com/office/drawing/2014/main" id="{FCDA0BCF-7B73-F1F2-4535-2A7D8DF8F9A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6994" y="488131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8;p14">
            <a:extLst>
              <a:ext uri="{FF2B5EF4-FFF2-40B4-BE49-F238E27FC236}">
                <a16:creationId xmlns:a16="http://schemas.microsoft.com/office/drawing/2014/main" id="{0C8F405C-8C7A-9464-2835-C0C6BCE26B6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2695" y="25004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9;p14">
            <a:extLst>
              <a:ext uri="{FF2B5EF4-FFF2-40B4-BE49-F238E27FC236}">
                <a16:creationId xmlns:a16="http://schemas.microsoft.com/office/drawing/2014/main" id="{E9EC9C58-B423-E735-B962-72835BD4EE8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35960" y="36231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80;p14">
            <a:extLst>
              <a:ext uri="{FF2B5EF4-FFF2-40B4-BE49-F238E27FC236}">
                <a16:creationId xmlns:a16="http://schemas.microsoft.com/office/drawing/2014/main" id="{BA0DDD85-240E-A853-DC83-F6457C5291E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02607" y="253532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81;p14">
            <a:extLst>
              <a:ext uri="{FF2B5EF4-FFF2-40B4-BE49-F238E27FC236}">
                <a16:creationId xmlns:a16="http://schemas.microsoft.com/office/drawing/2014/main" id="{78D0E7F2-A606-3D98-4CE9-4D32A4C0E2C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406795" y="4881309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箭头: 五边形 11">
            <a:extLst>
              <a:ext uri="{FF2B5EF4-FFF2-40B4-BE49-F238E27FC236}">
                <a16:creationId xmlns:a16="http://schemas.microsoft.com/office/drawing/2014/main" id="{E13F04AF-CA49-218E-5AA1-C8D4A89BCA7A}"/>
              </a:ext>
            </a:extLst>
          </p:cNvPr>
          <p:cNvSpPr/>
          <p:nvPr/>
        </p:nvSpPr>
        <p:spPr>
          <a:xfrm rot="5400000">
            <a:off x="5997432" y="21405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五边形 12">
            <a:extLst>
              <a:ext uri="{FF2B5EF4-FFF2-40B4-BE49-F238E27FC236}">
                <a16:creationId xmlns:a16="http://schemas.microsoft.com/office/drawing/2014/main" id="{05DEB904-DFEB-BAA8-7C26-B72CD611A811}"/>
              </a:ext>
            </a:extLst>
          </p:cNvPr>
          <p:cNvSpPr/>
          <p:nvPr/>
        </p:nvSpPr>
        <p:spPr>
          <a:xfrm rot="5400000">
            <a:off x="7107789" y="206002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五边形 13">
            <a:extLst>
              <a:ext uri="{FF2B5EF4-FFF2-40B4-BE49-F238E27FC236}">
                <a16:creationId xmlns:a16="http://schemas.microsoft.com/office/drawing/2014/main" id="{FD3B5483-3F50-8FB0-25AC-EC051D3099FB}"/>
              </a:ext>
            </a:extLst>
          </p:cNvPr>
          <p:cNvSpPr/>
          <p:nvPr/>
        </p:nvSpPr>
        <p:spPr>
          <a:xfrm rot="5400000">
            <a:off x="5915531" y="333638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五边形 14">
            <a:extLst>
              <a:ext uri="{FF2B5EF4-FFF2-40B4-BE49-F238E27FC236}">
                <a16:creationId xmlns:a16="http://schemas.microsoft.com/office/drawing/2014/main" id="{A43EC445-08DE-C16A-E8F3-A1D64CDC87A4}"/>
              </a:ext>
            </a:extLst>
          </p:cNvPr>
          <p:cNvSpPr/>
          <p:nvPr/>
        </p:nvSpPr>
        <p:spPr>
          <a:xfrm rot="5400000">
            <a:off x="7037982" y="448869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五边形 15">
            <a:extLst>
              <a:ext uri="{FF2B5EF4-FFF2-40B4-BE49-F238E27FC236}">
                <a16:creationId xmlns:a16="http://schemas.microsoft.com/office/drawing/2014/main" id="{B8062128-35C1-DC16-AC2E-34A3B7EFCE5D}"/>
              </a:ext>
            </a:extLst>
          </p:cNvPr>
          <p:cNvSpPr/>
          <p:nvPr/>
        </p:nvSpPr>
        <p:spPr>
          <a:xfrm rot="5400000">
            <a:off x="843881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五边形 16">
            <a:extLst>
              <a:ext uri="{FF2B5EF4-FFF2-40B4-BE49-F238E27FC236}">
                <a16:creationId xmlns:a16="http://schemas.microsoft.com/office/drawing/2014/main" id="{9161E0C4-34BC-E5EF-2DA6-3E4BE128882D}"/>
              </a:ext>
            </a:extLst>
          </p:cNvPr>
          <p:cNvSpPr/>
          <p:nvPr/>
        </p:nvSpPr>
        <p:spPr>
          <a:xfrm rot="5400000">
            <a:off x="5915531" y="45129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五边形 17">
            <a:extLst>
              <a:ext uri="{FF2B5EF4-FFF2-40B4-BE49-F238E27FC236}">
                <a16:creationId xmlns:a16="http://schemas.microsoft.com/office/drawing/2014/main" id="{B14F0095-88A1-E73B-341C-A51D4BF3BCE7}"/>
              </a:ext>
            </a:extLst>
          </p:cNvPr>
          <p:cNvSpPr/>
          <p:nvPr/>
        </p:nvSpPr>
        <p:spPr>
          <a:xfrm rot="5400000">
            <a:off x="8385685" y="211445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五边形 18">
            <a:extLst>
              <a:ext uri="{FF2B5EF4-FFF2-40B4-BE49-F238E27FC236}">
                <a16:creationId xmlns:a16="http://schemas.microsoft.com/office/drawing/2014/main" id="{E972E0E3-FC1A-AEDD-7D35-7285E0781540}"/>
              </a:ext>
            </a:extLst>
          </p:cNvPr>
          <p:cNvSpPr/>
          <p:nvPr/>
        </p:nvSpPr>
        <p:spPr>
          <a:xfrm rot="5400000">
            <a:off x="8411889" y="445172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12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夜明けジェットコースター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44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夜明けジェットコースター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3605857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68693" y="54254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313" y="13192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7452" y="306250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0911" y="379915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6968" y="295327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85425" y="542547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11090" y="34816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98177" y="294619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1247C65-E9FE-684D-C577-C3EFF757A0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8760" y="837017"/>
            <a:ext cx="422721" cy="41916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E9CE1E3-2135-0036-6AC6-4F023E9FB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65168" y="4864912"/>
            <a:ext cx="422693" cy="4191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105324A-0DF5-3CC5-8FA4-5C776E05B9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98177" y="2434804"/>
            <a:ext cx="419169" cy="4156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B118434-3A73-4D47-C6D6-FBDC473A6E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56968" y="2424297"/>
            <a:ext cx="419168" cy="42615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4FACCEA-FD77-524D-0769-3E9B324ECE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43996" y="4893013"/>
            <a:ext cx="887241" cy="41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3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夜明けジェットコースター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3605857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03366" y="52545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728" y="238092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4017" y="250677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3662" y="402657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2953" y="395510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71327" y="47439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52329" y="323100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29568" y="32207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1247C65-E9FE-684D-C577-C3EFF757A0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00536" y="986978"/>
            <a:ext cx="422721" cy="41916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E9CE1E3-2135-0036-6AC6-4F023E9FB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15971" y="5326196"/>
            <a:ext cx="422693" cy="4191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105324A-0DF5-3CC5-8FA4-5C776E05B9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69539" y="2630050"/>
            <a:ext cx="419169" cy="4156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B118434-3A73-4D47-C6D6-FBDC473A6E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05857" y="2630050"/>
            <a:ext cx="419168" cy="42615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4FACCEA-FD77-524D-0769-3E9B324ECE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49643" y="5455296"/>
            <a:ext cx="887241" cy="419169"/>
          </a:xfrm>
          <a:prstGeom prst="rect">
            <a:avLst/>
          </a:prstGeom>
        </p:spPr>
      </p:pic>
      <p:pic>
        <p:nvPicPr>
          <p:cNvPr id="19" name="Google Shape;87;p14">
            <a:extLst>
              <a:ext uri="{FF2B5EF4-FFF2-40B4-BE49-F238E27FC236}">
                <a16:creationId xmlns:a16="http://schemas.microsoft.com/office/drawing/2014/main" id="{D5F99ADA-5751-0003-A146-8C3479B5FA29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635410" y="3209559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87;p14">
            <a:extLst>
              <a:ext uri="{FF2B5EF4-FFF2-40B4-BE49-F238E27FC236}">
                <a16:creationId xmlns:a16="http://schemas.microsoft.com/office/drawing/2014/main" id="{90F13ACB-01F8-F61D-B504-33D42F0F054E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386600" y="4053276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85;p14">
            <a:extLst>
              <a:ext uri="{FF2B5EF4-FFF2-40B4-BE49-F238E27FC236}">
                <a16:creationId xmlns:a16="http://schemas.microsoft.com/office/drawing/2014/main" id="{8498F254-73E8-BE24-4CFC-E75E188DD02A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860085" y="4644935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5" name="Google Shape;85;p14">
            <a:extLst>
              <a:ext uri="{FF2B5EF4-FFF2-40B4-BE49-F238E27FC236}">
                <a16:creationId xmlns:a16="http://schemas.microsoft.com/office/drawing/2014/main" id="{5C78CA6E-6DFC-515D-2D93-7149CE8D13F3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604017" y="3403478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6" name="Google Shape;90;p14">
            <a:extLst>
              <a:ext uri="{FF2B5EF4-FFF2-40B4-BE49-F238E27FC236}">
                <a16:creationId xmlns:a16="http://schemas.microsoft.com/office/drawing/2014/main" id="{70D7F9C8-3F19-0671-CC95-0C6FF2D659F6}"/>
              </a:ext>
            </a:extLst>
          </p:cNvPr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515090" y="1505210"/>
            <a:ext cx="950307" cy="90497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83;p14">
            <a:extLst>
              <a:ext uri="{FF2B5EF4-FFF2-40B4-BE49-F238E27FC236}">
                <a16:creationId xmlns:a16="http://schemas.microsoft.com/office/drawing/2014/main" id="{7612AD67-07A2-FFEB-0DE5-F90CDC1B4A5C}"/>
              </a:ext>
            </a:extLst>
          </p:cNvPr>
          <p:cNvSpPr/>
          <p:nvPr/>
        </p:nvSpPr>
        <p:spPr>
          <a:xfrm>
            <a:off x="3829247" y="3215437"/>
            <a:ext cx="1942421" cy="1942421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" name="Google Shape;83;p14">
            <a:extLst>
              <a:ext uri="{FF2B5EF4-FFF2-40B4-BE49-F238E27FC236}">
                <a16:creationId xmlns:a16="http://schemas.microsoft.com/office/drawing/2014/main" id="{8DAAC8FF-3497-68B4-671F-222AE70DDC00}"/>
              </a:ext>
            </a:extLst>
          </p:cNvPr>
          <p:cNvSpPr/>
          <p:nvPr/>
        </p:nvSpPr>
        <p:spPr>
          <a:xfrm>
            <a:off x="5571014" y="4065516"/>
            <a:ext cx="1942422" cy="1942422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D95F4C-2AC2-CBDE-25EE-8B0D5572C4DD}"/>
              </a:ext>
            </a:extLst>
          </p:cNvPr>
          <p:cNvSpPr/>
          <p:nvPr/>
        </p:nvSpPr>
        <p:spPr>
          <a:xfrm>
            <a:off x="8946037" y="1820417"/>
            <a:ext cx="1545996" cy="892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2CD6288-94AE-B133-56AB-163E634896EC}"/>
              </a:ext>
            </a:extLst>
          </p:cNvPr>
          <p:cNvSpPr txBox="1"/>
          <p:nvPr/>
        </p:nvSpPr>
        <p:spPr>
          <a:xfrm>
            <a:off x="8579123" y="1524190"/>
            <a:ext cx="2492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solidFill>
                  <a:schemeClr val="accent2"/>
                </a:solidFill>
              </a:rPr>
              <a:t>夜明けジェットコースター</a:t>
            </a:r>
            <a:endParaRPr lang="zh-CN" alt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48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夜明けジェットコースター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3605857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92728" y="589755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410" y="168715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8969" y="431641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56216" y="405327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2603" y="386296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41997" y="167311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2150" y="575306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313663" y="380975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87;p14">
            <a:extLst>
              <a:ext uri="{FF2B5EF4-FFF2-40B4-BE49-F238E27FC236}">
                <a16:creationId xmlns:a16="http://schemas.microsoft.com/office/drawing/2014/main" id="{D5F99ADA-5751-0003-A146-8C3479B5FA29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55671" y="3155982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85;p14">
            <a:extLst>
              <a:ext uri="{FF2B5EF4-FFF2-40B4-BE49-F238E27FC236}">
                <a16:creationId xmlns:a16="http://schemas.microsoft.com/office/drawing/2014/main" id="{8498F254-73E8-BE24-4CFC-E75E188DD02A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71918" y="5009122"/>
            <a:ext cx="2192662" cy="1887861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1" name="Google Shape;87;p14">
            <a:extLst>
              <a:ext uri="{FF2B5EF4-FFF2-40B4-BE49-F238E27FC236}">
                <a16:creationId xmlns:a16="http://schemas.microsoft.com/office/drawing/2014/main" id="{90F13ACB-01F8-F61D-B504-33D42F0F054E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98025" y="988426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85;p14">
            <a:extLst>
              <a:ext uri="{FF2B5EF4-FFF2-40B4-BE49-F238E27FC236}">
                <a16:creationId xmlns:a16="http://schemas.microsoft.com/office/drawing/2014/main" id="{5C78CA6E-6DFC-515D-2D93-7149CE8D13F3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45908" y="3338641"/>
            <a:ext cx="2192662" cy="1887861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6" name="Google Shape;90;p14">
            <a:extLst>
              <a:ext uri="{FF2B5EF4-FFF2-40B4-BE49-F238E27FC236}">
                <a16:creationId xmlns:a16="http://schemas.microsoft.com/office/drawing/2014/main" id="{70D7F9C8-3F19-0671-CC95-0C6FF2D659F6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197498" y="626410"/>
            <a:ext cx="1179046" cy="112929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100;p14">
            <a:extLst>
              <a:ext uri="{FF2B5EF4-FFF2-40B4-BE49-F238E27FC236}">
                <a16:creationId xmlns:a16="http://schemas.microsoft.com/office/drawing/2014/main" id="{F8A7C898-9B48-9B98-9416-6CC35654182E}"/>
              </a:ext>
            </a:extLst>
          </p:cNvPr>
          <p:cNvSpPr/>
          <p:nvPr/>
        </p:nvSpPr>
        <p:spPr>
          <a:xfrm rot="1216360">
            <a:off x="4742746" y="1151230"/>
            <a:ext cx="1283632" cy="4604420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" name="Google Shape;100;p14">
            <a:extLst>
              <a:ext uri="{FF2B5EF4-FFF2-40B4-BE49-F238E27FC236}">
                <a16:creationId xmlns:a16="http://schemas.microsoft.com/office/drawing/2014/main" id="{3EA7DA9C-7016-E18A-3815-E4ABF57833E3}"/>
              </a:ext>
            </a:extLst>
          </p:cNvPr>
          <p:cNvSpPr/>
          <p:nvPr/>
        </p:nvSpPr>
        <p:spPr>
          <a:xfrm rot="3508589">
            <a:off x="5744508" y="1816760"/>
            <a:ext cx="1283632" cy="4754164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Google Shape;100;p14">
            <a:extLst>
              <a:ext uri="{FF2B5EF4-FFF2-40B4-BE49-F238E27FC236}">
                <a16:creationId xmlns:a16="http://schemas.microsoft.com/office/drawing/2014/main" id="{A17C1FA6-D0D2-529D-9879-E520D1CE77D6}"/>
              </a:ext>
            </a:extLst>
          </p:cNvPr>
          <p:cNvSpPr/>
          <p:nvPr/>
        </p:nvSpPr>
        <p:spPr>
          <a:xfrm rot="5400000">
            <a:off x="5430333" y="529730"/>
            <a:ext cx="1283632" cy="4754164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" name="Google Shape;100;p14">
            <a:extLst>
              <a:ext uri="{FF2B5EF4-FFF2-40B4-BE49-F238E27FC236}">
                <a16:creationId xmlns:a16="http://schemas.microsoft.com/office/drawing/2014/main" id="{04D7ED66-035D-0386-E0EE-BA6FE024830F}"/>
              </a:ext>
            </a:extLst>
          </p:cNvPr>
          <p:cNvSpPr/>
          <p:nvPr/>
        </p:nvSpPr>
        <p:spPr>
          <a:xfrm rot="7523906">
            <a:off x="5248974" y="1774551"/>
            <a:ext cx="1283632" cy="4754164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" name="Google Shape;100;p14">
            <a:extLst>
              <a:ext uri="{FF2B5EF4-FFF2-40B4-BE49-F238E27FC236}">
                <a16:creationId xmlns:a16="http://schemas.microsoft.com/office/drawing/2014/main" id="{C7775653-CC84-E4C0-151C-20531BC61B52}"/>
              </a:ext>
            </a:extLst>
          </p:cNvPr>
          <p:cNvSpPr/>
          <p:nvPr/>
        </p:nvSpPr>
        <p:spPr>
          <a:xfrm rot="9533517">
            <a:off x="6114789" y="1156232"/>
            <a:ext cx="1313246" cy="4910439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" name="Google Shape;83;p14">
            <a:extLst>
              <a:ext uri="{FF2B5EF4-FFF2-40B4-BE49-F238E27FC236}">
                <a16:creationId xmlns:a16="http://schemas.microsoft.com/office/drawing/2014/main" id="{BC3B66DE-CAB4-4145-73F1-EC5796C670B2}"/>
              </a:ext>
            </a:extLst>
          </p:cNvPr>
          <p:cNvSpPr/>
          <p:nvPr/>
        </p:nvSpPr>
        <p:spPr>
          <a:xfrm>
            <a:off x="6307340" y="664062"/>
            <a:ext cx="2465351" cy="2465351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" name="Google Shape;83;p14">
            <a:extLst>
              <a:ext uri="{FF2B5EF4-FFF2-40B4-BE49-F238E27FC236}">
                <a16:creationId xmlns:a16="http://schemas.microsoft.com/office/drawing/2014/main" id="{D89174EE-20E3-9DC6-DAF2-2B277BF0CA73}"/>
              </a:ext>
            </a:extLst>
          </p:cNvPr>
          <p:cNvSpPr/>
          <p:nvPr/>
        </p:nvSpPr>
        <p:spPr>
          <a:xfrm>
            <a:off x="2624230" y="2925772"/>
            <a:ext cx="2315913" cy="2315913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E9CE1E3-2135-0036-6AC6-4F023E9FB9F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59472" y="5284758"/>
            <a:ext cx="634433" cy="62914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4FACCEA-FD77-524D-0769-3E9B324ECE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41997" y="5386671"/>
            <a:ext cx="1187880" cy="56120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105324A-0DF5-3CC5-8FA4-5C776E05B92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34745" y="2403887"/>
            <a:ext cx="647248" cy="6418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1247C65-E9FE-684D-C577-C3EFF757A02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6121" y="856545"/>
            <a:ext cx="711549" cy="70557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B118434-3A73-4D47-C6D6-FBDC473A6E9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87411" y="2351769"/>
            <a:ext cx="641623" cy="65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4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97696" y="2757833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ja-JP" altLang="en-US" b="1" dirty="0">
                <a:solidFill>
                  <a:schemeClr val="bg1"/>
                </a:solidFill>
              </a:rPr>
              <a:t>人形劇場</a:t>
            </a:r>
            <a:r>
              <a:rPr lang="zh-CN" altLang="en-US" b="1" dirty="0">
                <a:solidFill>
                  <a:schemeClr val="bg1"/>
                </a:solidFill>
              </a:rPr>
              <a:t>（</a:t>
            </a:r>
            <a:r>
              <a:rPr lang="ja-JP" altLang="en-US" b="1" dirty="0">
                <a:solidFill>
                  <a:schemeClr val="bg1"/>
                </a:solidFill>
              </a:rPr>
              <a:t>赤ずきん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7580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901</Words>
  <Application>Microsoft Office PowerPoint</Application>
  <PresentationFormat>宽屏</PresentationFormat>
  <Paragraphs>187</Paragraphs>
  <Slides>38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等线</vt:lpstr>
      <vt:lpstr>等线 Light</vt:lpstr>
      <vt:lpstr>黑体</vt:lpstr>
      <vt:lpstr>Arial</vt:lpstr>
      <vt:lpstr>Office 主题​​</vt:lpstr>
      <vt:lpstr>素材</vt:lpstr>
      <vt:lpstr>PowerPoint 演示文稿</vt:lpstr>
      <vt:lpstr>PowerPoint 演示文稿</vt:lpstr>
      <vt:lpstr>PowerPoint 演示文稿</vt:lpstr>
      <vt:lpstr>夜明けジェットコースター</vt:lpstr>
      <vt:lpstr>夜明けジェットコースター 1</vt:lpstr>
      <vt:lpstr>夜明けジェットコースター 2</vt:lpstr>
      <vt:lpstr>夜明けジェットコースター 3</vt:lpstr>
      <vt:lpstr>人形劇場（赤ずきん）</vt:lpstr>
      <vt:lpstr>PowerPoint 演示文稿</vt:lpstr>
      <vt:lpstr>PowerPoint 演示文稿</vt:lpstr>
      <vt:lpstr>PowerPoint 演示文稿</vt:lpstr>
      <vt:lpstr>黄昏メリーゴーランド</vt:lpstr>
      <vt:lpstr>黄昏メリーゴーランド 1-1</vt:lpstr>
      <vt:lpstr>黄昏メリーゴーランド 1-2</vt:lpstr>
      <vt:lpstr>黄昏メリーゴーランド 2-1</vt:lpstr>
      <vt:lpstr>黄昏メリーゴーランド 2-2</vt:lpstr>
      <vt:lpstr>黄昏メリーゴーランド 3-1</vt:lpstr>
      <vt:lpstr>黄昏メリーゴーランド 3-2</vt:lpstr>
      <vt:lpstr>黄昏メリーゴーランド 4-1-1</vt:lpstr>
      <vt:lpstr>黄昏メリーゴーランド 4-1-2</vt:lpstr>
      <vt:lpstr>黄昏メリーゴーランド 4-2</vt:lpstr>
      <vt:lpstr>黄昏メリーゴーランド 5-1</vt:lpstr>
      <vt:lpstr>人形劇場（アリス） </vt:lpstr>
      <vt:lpstr>小さなメロディ　と　チェシャ猫　１</vt:lpstr>
      <vt:lpstr>小さなメロディ　と　チェシャ猫　2</vt:lpstr>
      <vt:lpstr>夢幻パラダイス</vt:lpstr>
      <vt:lpstr>夢幻パラダイス　列車の距離減衰ダメージ詳細</vt:lpstr>
      <vt:lpstr>夢幻パラダイス　白黒の塔の配置</vt:lpstr>
      <vt:lpstr>夢幻パラダイス1</vt:lpstr>
      <vt:lpstr>夢幻パラダイス2</vt:lpstr>
      <vt:lpstr>夢幻パラダイス3</vt:lpstr>
      <vt:lpstr>夢幻パラダイス4</vt:lpstr>
      <vt:lpstr>夢幻パラダイス 5-1</vt:lpstr>
      <vt:lpstr>夢幻パラダイス 5-2</vt:lpstr>
      <vt:lpstr>草稿 </vt:lpstr>
      <vt:lpstr>マッチ売りの少女　劇場  マッチ2トリガーの状態： </vt:lpstr>
      <vt:lpstr>マッチ売りの少女　劇場  マッチ3の複合ギミック：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素材</dc:title>
  <dc:creator>Yang Rui</dc:creator>
  <cp:lastModifiedBy>Yang Rui</cp:lastModifiedBy>
  <cp:revision>69</cp:revision>
  <dcterms:created xsi:type="dcterms:W3CDTF">2022-06-10T03:38:21Z</dcterms:created>
  <dcterms:modified xsi:type="dcterms:W3CDTF">2022-10-26T07:37:10Z</dcterms:modified>
</cp:coreProperties>
</file>