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草稿</a:t>
            </a:r>
            <a:br>
              <a:rPr lang="en-US" altLang="zh-CN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3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b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トリガーの状態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8258" y="52253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878" y="2934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45" y="31608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2663" y="48687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7394" y="230173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912" y="4099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4024" y="415844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462579" y="1898582"/>
            <a:ext cx="408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MT</a:t>
            </a:r>
            <a:r>
              <a:rPr lang="ja-JP" altLang="en-US" dirty="0"/>
              <a:t>：残りのマッチ</a:t>
            </a:r>
            <a:r>
              <a:rPr lang="en-US" altLang="ja-JP" dirty="0"/>
              <a:t>3</a:t>
            </a:r>
          </a:p>
          <a:p>
            <a:endParaRPr lang="en-US" altLang="ja-JP" dirty="0"/>
          </a:p>
          <a:p>
            <a:r>
              <a:rPr lang="en-US" altLang="ja-JP" dirty="0"/>
              <a:t>H1</a:t>
            </a:r>
            <a:r>
              <a:rPr lang="ja-JP" altLang="en-US" dirty="0"/>
              <a:t>：少女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緑円：ガチョウの幻影（いわゆる玉）</a:t>
            </a:r>
            <a:endParaRPr lang="en-US" altLang="zh-CN" dirty="0"/>
          </a:p>
          <a:p>
            <a:endParaRPr lang="en-US" altLang="ja-JP" dirty="0"/>
          </a:p>
        </p:txBody>
      </p:sp>
      <p:sp>
        <p:nvSpPr>
          <p:cNvPr id="6" name="椭圆 5"/>
          <p:cNvSpPr/>
          <p:nvPr/>
        </p:nvSpPr>
        <p:spPr>
          <a:xfrm>
            <a:off x="4621257" y="3059772"/>
            <a:ext cx="1206368" cy="1209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  <a:stCxn id="6" idx="4"/>
            <a:endCxn id="20" idx="0"/>
          </p:cNvCxnSpPr>
          <p:nvPr/>
        </p:nvCxnSpPr>
        <p:spPr>
          <a:xfrm>
            <a:off x="5224441" y="4269612"/>
            <a:ext cx="563401" cy="9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726322" y="5287887"/>
            <a:ext cx="1299673" cy="12152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cxnSpLocks/>
            <a:stCxn id="43" idx="7"/>
            <a:endCxn id="26" idx="1"/>
          </p:cNvCxnSpPr>
          <p:nvPr/>
        </p:nvCxnSpPr>
        <p:spPr>
          <a:xfrm flipV="1">
            <a:off x="7835662" y="5078303"/>
            <a:ext cx="1187001" cy="38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736445" y="3108557"/>
            <a:ext cx="1296972" cy="1300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561345" y="1073444"/>
            <a:ext cx="1245957" cy="12689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cxnSpLocks/>
            <a:stCxn id="25" idx="3"/>
            <a:endCxn id="49" idx="3"/>
          </p:cNvCxnSpPr>
          <p:nvPr/>
        </p:nvCxnSpPr>
        <p:spPr>
          <a:xfrm flipV="1">
            <a:off x="5820141" y="2156522"/>
            <a:ext cx="923670" cy="1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47" idx="1"/>
            <a:endCxn id="27" idx="2"/>
          </p:cNvCxnSpPr>
          <p:nvPr/>
        </p:nvCxnSpPr>
        <p:spPr>
          <a:xfrm flipH="1" flipV="1">
            <a:off x="8816978" y="2720904"/>
            <a:ext cx="109404" cy="57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ECD9788-7988-9557-D40A-8FFE6998023D}"/>
              </a:ext>
            </a:extLst>
          </p:cNvPr>
          <p:cNvCxnSpPr>
            <a:endCxn id="28" idx="0"/>
          </p:cNvCxnSpPr>
          <p:nvPr/>
        </p:nvCxnSpPr>
        <p:spPr>
          <a:xfrm>
            <a:off x="7816915" y="3380023"/>
            <a:ext cx="119581" cy="71898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5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b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の複合ギミック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1825" y="57765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438" y="30365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250" y="31293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571" y="34794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3805" y="348110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821" y="11108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0346" y="41409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63192" y="413523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8" y="1671863"/>
            <a:ext cx="3527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メガフレア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見える範囲予兆：外周の赤い円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塔：中心四つの赤い円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07725" y="5039140"/>
            <a:ext cx="683093" cy="6830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>
            <a:cxnSpLocks/>
            <a:stCxn id="6" idx="5"/>
            <a:endCxn id="20" idx="1"/>
          </p:cNvCxnSpPr>
          <p:nvPr/>
        </p:nvCxnSpPr>
        <p:spPr>
          <a:xfrm>
            <a:off x="5990781" y="5622196"/>
            <a:ext cx="1231044" cy="3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109042" y="1728347"/>
            <a:ext cx="619767" cy="6197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4" name="直接连接符 43"/>
          <p:cNvCxnSpPr>
            <a:cxnSpLocks/>
            <a:stCxn id="43" idx="3"/>
            <a:endCxn id="25" idx="0"/>
          </p:cNvCxnSpPr>
          <p:nvPr/>
        </p:nvCxnSpPr>
        <p:spPr>
          <a:xfrm flipH="1">
            <a:off x="4980155" y="2257351"/>
            <a:ext cx="219650" cy="12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985395" y="4715206"/>
            <a:ext cx="683094" cy="6830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25650" y="1706534"/>
            <a:ext cx="619768" cy="619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>
            <a:cxnSpLocks/>
            <a:endCxn id="49" idx="2"/>
          </p:cNvCxnSpPr>
          <p:nvPr/>
        </p:nvCxnSpPr>
        <p:spPr>
          <a:xfrm>
            <a:off x="7514989" y="1356321"/>
            <a:ext cx="1210661" cy="66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47" idx="0"/>
            <a:endCxn id="26" idx="2"/>
          </p:cNvCxnSpPr>
          <p:nvPr/>
        </p:nvCxnSpPr>
        <p:spPr>
          <a:xfrm flipV="1">
            <a:off x="9326942" y="3900276"/>
            <a:ext cx="286447" cy="81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83;p14"/>
          <p:cNvSpPr/>
          <p:nvPr/>
        </p:nvSpPr>
        <p:spPr>
          <a:xfrm>
            <a:off x="6463192" y="38417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83;p14"/>
          <p:cNvSpPr/>
          <p:nvPr/>
        </p:nvSpPr>
        <p:spPr>
          <a:xfrm>
            <a:off x="4051420" y="2746420"/>
            <a:ext cx="1825143" cy="1875997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3;p14"/>
          <p:cNvSpPr/>
          <p:nvPr/>
        </p:nvSpPr>
        <p:spPr>
          <a:xfrm>
            <a:off x="6457429" y="5039140"/>
            <a:ext cx="1825142" cy="1875997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95;p14"/>
          <p:cNvSpPr/>
          <p:nvPr/>
        </p:nvSpPr>
        <p:spPr>
          <a:xfrm>
            <a:off x="6099280" y="2695120"/>
            <a:ext cx="939588" cy="94121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1" name="Google Shape;95;p14"/>
          <p:cNvSpPr/>
          <p:nvPr/>
        </p:nvSpPr>
        <p:spPr>
          <a:xfrm>
            <a:off x="7679762" y="2675097"/>
            <a:ext cx="941211" cy="941211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3" name="Google Shape;95;p14"/>
          <p:cNvSpPr/>
          <p:nvPr/>
        </p:nvSpPr>
        <p:spPr>
          <a:xfrm>
            <a:off x="6083065" y="4056401"/>
            <a:ext cx="939588" cy="939588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05BD2C71-8D80-B515-90CB-55B2D39BE6F5}"/>
              </a:ext>
            </a:extLst>
          </p:cNvPr>
          <p:cNvSpPr/>
          <p:nvPr/>
        </p:nvSpPr>
        <p:spPr>
          <a:xfrm>
            <a:off x="7704192" y="4019092"/>
            <a:ext cx="941211" cy="941211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Google Shape;83;p14">
            <a:extLst>
              <a:ext uri="{FF2B5EF4-FFF2-40B4-BE49-F238E27FC236}">
                <a16:creationId xmlns:a16="http://schemas.microsoft.com/office/drawing/2014/main" id="{8977C8FE-ED3C-6DD1-B46E-16060E4729B9}"/>
              </a:ext>
            </a:extLst>
          </p:cNvPr>
          <p:cNvSpPr/>
          <p:nvPr/>
        </p:nvSpPr>
        <p:spPr>
          <a:xfrm>
            <a:off x="8725649" y="2746420"/>
            <a:ext cx="1832070" cy="1779775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7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885</Words>
  <Application>Microsoft Office PowerPoint</Application>
  <PresentationFormat>宽屏</PresentationFormat>
  <Paragraphs>185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黑体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  <vt:lpstr>草稿 </vt:lpstr>
      <vt:lpstr>マッチ売りの少女　劇場  マッチ2トリガーの状態： </vt:lpstr>
      <vt:lpstr>マッチ売りの少女　劇場  マッチ3の複合ギミック：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Yang Rui</cp:lastModifiedBy>
  <cp:revision>68</cp:revision>
  <dcterms:created xsi:type="dcterms:W3CDTF">2022-06-10T03:38:21Z</dcterms:created>
  <dcterms:modified xsi:type="dcterms:W3CDTF">2022-10-25T09:34:51Z</dcterms:modified>
</cp:coreProperties>
</file>