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73" r:id="rId2"/>
    <p:sldId id="257" r:id="rId3"/>
    <p:sldId id="259" r:id="rId4"/>
    <p:sldId id="267" r:id="rId5"/>
    <p:sldId id="274" r:id="rId6"/>
    <p:sldId id="258" r:id="rId7"/>
    <p:sldId id="260" r:id="rId8"/>
    <p:sldId id="261" r:id="rId9"/>
    <p:sldId id="283" r:id="rId10"/>
    <p:sldId id="284" r:id="rId11"/>
    <p:sldId id="285" r:id="rId12"/>
    <p:sldId id="286" r:id="rId13"/>
    <p:sldId id="275" r:id="rId14"/>
    <p:sldId id="262" r:id="rId15"/>
    <p:sldId id="263" r:id="rId16"/>
    <p:sldId id="264" r:id="rId17"/>
    <p:sldId id="265" r:id="rId18"/>
    <p:sldId id="266" r:id="rId19"/>
    <p:sldId id="268" r:id="rId20"/>
    <p:sldId id="270" r:id="rId21"/>
    <p:sldId id="269" r:id="rId22"/>
    <p:sldId id="271" r:id="rId23"/>
    <p:sldId id="272" r:id="rId24"/>
    <p:sldId id="276" r:id="rId25"/>
    <p:sldId id="288" r:id="rId26"/>
    <p:sldId id="289" r:id="rId27"/>
    <p:sldId id="287" r:id="rId28"/>
    <p:sldId id="277" r:id="rId29"/>
    <p:sldId id="278" r:id="rId30"/>
    <p:sldId id="279" r:id="rId31"/>
    <p:sldId id="280" r:id="rId32"/>
    <p:sldId id="281" r:id="rId33"/>
    <p:sldId id="282" r:id="rId34"/>
    <p:sldId id="290" r:id="rId35"/>
    <p:sldId id="291" r:id="rId3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FFD0A6-741C-4C59-A922-D8D610EF6968}" type="datetimeFigureOut">
              <a:rPr lang="zh-CN" altLang="en-US" smtClean="0"/>
              <a:t>2022/8/1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63B828-3421-4F13-869C-8EF15C52F0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6838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260054b192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260054b192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1155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C529C05-6993-E374-2DE2-7EC1B69BA1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8D685AB2-71E0-83AD-E648-EA31522F89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C45A1BBE-92AA-97BD-9EDC-AF0FF54A8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4789-EACE-4F0B-85CE-A0AE8F37913A}" type="datetimeFigureOut">
              <a:rPr lang="zh-CN" altLang="en-US" smtClean="0"/>
              <a:t>2022/8/1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E277CA1F-C9EC-9993-71F1-866A8154E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0922099B-A7A5-E88B-B7B1-0425B195C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1AA5D-402E-4745-B8BB-43F684E03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451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F5DFE4F-2322-BE5D-1ACB-D8FCEDC42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8088D73B-E816-C321-246D-CD37EBC9C0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8DECFDC4-0E3F-9145-8C63-E9FFF453F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4789-EACE-4F0B-85CE-A0AE8F37913A}" type="datetimeFigureOut">
              <a:rPr lang="zh-CN" altLang="en-US" smtClean="0"/>
              <a:t>2022/8/1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A3D62DD7-5525-B4BA-AA03-25FF4C040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98F7AC82-750A-6BA1-A70D-D2E8ED618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1AA5D-402E-4745-B8BB-43F684E03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1973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4CF83B1B-91B5-671F-A161-727C9B7632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BB08FF4A-FB49-2B3B-B3D5-164AC935EA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7BB95ED0-C4BA-DCCD-2E70-7B800185D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4789-EACE-4F0B-85CE-A0AE8F37913A}" type="datetimeFigureOut">
              <a:rPr lang="zh-CN" altLang="en-US" smtClean="0"/>
              <a:t>2022/8/1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1BF31E75-820B-0F48-C8C2-00D1C17A0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C44676BC-DB8F-6385-CCAA-24A642617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1AA5D-402E-4745-B8BB-43F684E03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0941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ja" smtClean="0"/>
              <a:pPr/>
              <a:t>‹#›</a:t>
            </a:fld>
            <a:endParaRPr lang="ja" altLang="en-US"/>
          </a:p>
        </p:txBody>
      </p:sp>
    </p:spTree>
    <p:extLst>
      <p:ext uri="{BB962C8B-B14F-4D97-AF65-F5344CB8AC3E}">
        <p14:creationId xmlns:p14="http://schemas.microsoft.com/office/powerpoint/2010/main" val="3054773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A602A98-C390-5A43-8761-0489D4B4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11B58BD3-77FD-090F-EBEA-977F10D69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2F2888FE-0D56-D838-DDA2-9036767B7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4789-EACE-4F0B-85CE-A0AE8F37913A}" type="datetimeFigureOut">
              <a:rPr lang="zh-CN" altLang="en-US" smtClean="0"/>
              <a:t>2022/8/1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C9C7A18B-7856-24E0-6F3C-CD2980365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FC863C35-49EE-AE1E-476A-2115AB2F9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1AA5D-402E-4745-B8BB-43F684E03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3277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66638DE-98B5-DDC3-B3F8-3E4400828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04B7A2A4-817D-77B2-4735-132E59CD17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183CA83E-8AFE-5A62-E830-EB8E09B40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4789-EACE-4F0B-85CE-A0AE8F37913A}" type="datetimeFigureOut">
              <a:rPr lang="zh-CN" altLang="en-US" smtClean="0"/>
              <a:t>2022/8/1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5F95EF5D-59A1-5AE4-9F96-B75770EE6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AEDD6E4D-49DA-3B43-D4CC-1D98B7AAF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1AA5D-402E-4745-B8BB-43F684E03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238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143119A-5638-5FB3-124E-3B30981F0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C8F1DC48-C2D4-79DF-114F-EF5EEEBA4D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5163DEDF-28BC-F60D-FCBD-0D577102FE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11352899-B0A5-67BA-4F8C-A6BEB1905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4789-EACE-4F0B-85CE-A0AE8F37913A}" type="datetimeFigureOut">
              <a:rPr lang="zh-CN" altLang="en-US" smtClean="0"/>
              <a:t>2022/8/1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A584D1DB-F7D5-5108-37F7-B12451D4A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2294CAD5-9704-832D-2AB9-684703BF3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1AA5D-402E-4745-B8BB-43F684E03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3513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553C342-6EA7-A319-ED9F-F3DED51AB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2A2E5CEB-B13F-86C3-3E47-796F7F60D6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A54930F9-E0D4-D998-09A2-343AA1F960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B4B7359A-E8FC-E1A9-A896-A49ED9AF86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4E52EA2F-1B41-D541-9632-9493F9B51A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F8E2D812-175D-022A-8677-7639CB182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4789-EACE-4F0B-85CE-A0AE8F37913A}" type="datetimeFigureOut">
              <a:rPr lang="zh-CN" altLang="en-US" smtClean="0"/>
              <a:t>2022/8/1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5E2441E0-E886-23FB-143C-558A79ACC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CDCA61B1-70E8-1169-875E-DB108C50E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1AA5D-402E-4745-B8BB-43F684E03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3347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44D1D6C-24E0-86EE-37DA-EDEDDC1CF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452FC26A-E9FB-0541-86DB-AEEE5AAB3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4789-EACE-4F0B-85CE-A0AE8F37913A}" type="datetimeFigureOut">
              <a:rPr lang="zh-CN" altLang="en-US" smtClean="0"/>
              <a:t>2022/8/1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914BC86C-F2F8-3396-17AC-073598376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BCD46C41-5FA4-E5F8-0E00-98EC89530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1AA5D-402E-4745-B8BB-43F684E03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0751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987885F3-BC73-F95E-1CC2-95AD9AFC4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4789-EACE-4F0B-85CE-A0AE8F37913A}" type="datetimeFigureOut">
              <a:rPr lang="zh-CN" altLang="en-US" smtClean="0"/>
              <a:t>2022/8/1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3A45F5EE-A519-0C1C-324D-67E058F91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67EC8A15-FD0F-6449-C8C4-244D9A47F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1AA5D-402E-4745-B8BB-43F684E03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0213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207E91F-BEEE-171E-0131-6E86365BB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224A1AFF-50FF-8C59-9840-606EB237D7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1918F8C3-484E-3A1E-8EA0-D9C66B071D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6708E08C-E838-BC00-6EA5-3C80B9A0F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4789-EACE-4F0B-85CE-A0AE8F37913A}" type="datetimeFigureOut">
              <a:rPr lang="zh-CN" altLang="en-US" smtClean="0"/>
              <a:t>2022/8/1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439DBC6E-FDA4-993F-86BA-68C9D9CBC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84AC5D80-1CD5-A607-8281-BC0454CAC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1AA5D-402E-4745-B8BB-43F684E03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0637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B87A630-13E3-6038-F332-B3BE60484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B92BC7D3-D3C2-E338-1906-89EBC814D5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07545A6D-4664-4BEC-EE9E-A985A49BA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7C4A4C3B-C39E-7F62-7D92-3CC1CB7AE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4789-EACE-4F0B-85CE-A0AE8F37913A}" type="datetimeFigureOut">
              <a:rPr lang="zh-CN" altLang="en-US" smtClean="0"/>
              <a:t>2022/8/1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ABCA2129-E1A8-A9AB-72DB-E364A7654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6890FD23-C4A5-BC02-595B-A819F72BE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1AA5D-402E-4745-B8BB-43F684E03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0348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92000A49-3619-2406-82EF-AED9BE75F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D43FE0F5-0CBC-BDA9-24CE-A859521DA6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2233451F-B070-3253-A379-82BC5C6802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54789-EACE-4F0B-85CE-A0AE8F37913A}" type="datetimeFigureOut">
              <a:rPr lang="zh-CN" altLang="en-US" smtClean="0"/>
              <a:t>2022/8/1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06986DEC-0B9D-7F39-CE3E-66A01F2269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4E5D66B3-A060-F0A8-8F68-EBE0B12034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1AA5D-402E-4745-B8BB-43F684E03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2130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11" Type="http://schemas.openxmlformats.org/officeDocument/2006/relationships/image" Target="../media/image36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11" Type="http://schemas.openxmlformats.org/officeDocument/2006/relationships/image" Target="../media/image21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1.png"/><Relationship Id="rId7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18.png"/><Relationship Id="rId4" Type="http://schemas.openxmlformats.org/officeDocument/2006/relationships/image" Target="../media/image13.png"/><Relationship Id="rId9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1.png"/><Relationship Id="rId7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18.png"/><Relationship Id="rId4" Type="http://schemas.openxmlformats.org/officeDocument/2006/relationships/image" Target="../media/image13.png"/><Relationship Id="rId9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1.png"/><Relationship Id="rId7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18.png"/><Relationship Id="rId4" Type="http://schemas.openxmlformats.org/officeDocument/2006/relationships/image" Target="../media/image13.png"/><Relationship Id="rId9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1.png"/><Relationship Id="rId7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18.png"/><Relationship Id="rId4" Type="http://schemas.openxmlformats.org/officeDocument/2006/relationships/image" Target="../media/image13.png"/><Relationship Id="rId9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1.png"/><Relationship Id="rId7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18.png"/><Relationship Id="rId4" Type="http://schemas.openxmlformats.org/officeDocument/2006/relationships/image" Target="../media/image13.png"/><Relationship Id="rId9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0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0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31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3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11" Type="http://schemas.openxmlformats.org/officeDocument/2006/relationships/image" Target="../media/image29.png"/><Relationship Id="rId5" Type="http://schemas.openxmlformats.org/officeDocument/2006/relationships/image" Target="../media/image14.png"/><Relationship Id="rId10" Type="http://schemas.openxmlformats.org/officeDocument/2006/relationships/image" Target="../media/image28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3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31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30.png"/><Relationship Id="rId17" Type="http://schemas.openxmlformats.org/officeDocument/2006/relationships/image" Target="../media/image24.png"/><Relationship Id="rId2" Type="http://schemas.openxmlformats.org/officeDocument/2006/relationships/image" Target="../media/image11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11" Type="http://schemas.openxmlformats.org/officeDocument/2006/relationships/image" Target="../media/image29.png"/><Relationship Id="rId5" Type="http://schemas.openxmlformats.org/officeDocument/2006/relationships/image" Target="../media/image14.png"/><Relationship Id="rId15" Type="http://schemas.openxmlformats.org/officeDocument/2006/relationships/image" Target="../media/image21.png"/><Relationship Id="rId10" Type="http://schemas.openxmlformats.org/officeDocument/2006/relationships/image" Target="../media/image28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9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4.png"/><Relationship Id="rId17" Type="http://schemas.openxmlformats.org/officeDocument/2006/relationships/image" Target="../media/image31.png"/><Relationship Id="rId2" Type="http://schemas.openxmlformats.org/officeDocument/2006/relationships/image" Target="../media/image11.png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11" Type="http://schemas.openxmlformats.org/officeDocument/2006/relationships/image" Target="../media/image19.png"/><Relationship Id="rId5" Type="http://schemas.openxmlformats.org/officeDocument/2006/relationships/image" Target="../media/image14.png"/><Relationship Id="rId15" Type="http://schemas.openxmlformats.org/officeDocument/2006/relationships/image" Target="../media/image30.png"/><Relationship Id="rId10" Type="http://schemas.openxmlformats.org/officeDocument/2006/relationships/image" Target="../media/image21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A9B6C59-89F9-5390-BB77-F8DB7EF7B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3047200"/>
            <a:ext cx="11360800" cy="763600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素材</a:t>
            </a:r>
          </a:p>
        </p:txBody>
      </p:sp>
    </p:spTree>
    <p:extLst>
      <p:ext uri="{BB962C8B-B14F-4D97-AF65-F5344CB8AC3E}">
        <p14:creationId xmlns:p14="http://schemas.microsoft.com/office/powerpoint/2010/main" val="29014914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xmlns="" id="{94C17F89-4022-3282-1B5A-F455F1578F55}"/>
              </a:ext>
            </a:extLst>
          </p:cNvPr>
          <p:cNvSpPr/>
          <p:nvPr/>
        </p:nvSpPr>
        <p:spPr>
          <a:xfrm>
            <a:off x="4190036" y="537232"/>
            <a:ext cx="5764192" cy="576419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Google Shape;73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4885580" y="2939676"/>
            <a:ext cx="1006264" cy="95930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73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2831791">
            <a:off x="8895391" y="1143295"/>
            <a:ext cx="867782" cy="82728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3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9422266">
            <a:off x="8880938" y="4830588"/>
            <a:ext cx="776473" cy="735738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73;p14"/>
          <p:cNvPicPr preferRelativeResize="0"/>
          <p:nvPr/>
        </p:nvPicPr>
        <p:blipFill>
          <a:blip r:embed="rId2">
            <a:alphaModFix/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17195173">
            <a:off x="7873778" y="2939675"/>
            <a:ext cx="1006264" cy="95930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文本框 8"/>
          <p:cNvSpPr txBox="1"/>
          <p:nvPr/>
        </p:nvSpPr>
        <p:spPr>
          <a:xfrm>
            <a:off x="4666070" y="323466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オオカミ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134006" y="329308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赤ずきん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9028646" y="1280469"/>
            <a:ext cx="1691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オオカミ</a:t>
            </a:r>
            <a:r>
              <a:rPr lang="zh-CN" altLang="en-US" dirty="0"/>
              <a:t>分身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8980228" y="5142569"/>
            <a:ext cx="1691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オオカミ</a:t>
            </a:r>
            <a:r>
              <a:rPr lang="zh-CN" altLang="en-US" dirty="0"/>
              <a:t>分身</a:t>
            </a:r>
            <a:r>
              <a:rPr lang="en-US" altLang="zh-CN" dirty="0"/>
              <a:t>2</a:t>
            </a:r>
          </a:p>
        </p:txBody>
      </p:sp>
      <p:sp>
        <p:nvSpPr>
          <p:cNvPr id="19" name="Google Shape;100;p14"/>
          <p:cNvSpPr/>
          <p:nvPr/>
        </p:nvSpPr>
        <p:spPr>
          <a:xfrm rot="1432150">
            <a:off x="9001292" y="1581524"/>
            <a:ext cx="88601" cy="1032027"/>
          </a:xfrm>
          <a:prstGeom prst="rect">
            <a:avLst/>
          </a:prstGeom>
          <a:solidFill>
            <a:srgbClr val="F6B26B">
              <a:alpha val="47780"/>
            </a:srgbClr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0" name="Google Shape;100;p14"/>
          <p:cNvSpPr/>
          <p:nvPr/>
        </p:nvSpPr>
        <p:spPr>
          <a:xfrm rot="9366278">
            <a:off x="9039133" y="4118367"/>
            <a:ext cx="61638" cy="1141293"/>
          </a:xfrm>
          <a:prstGeom prst="rect">
            <a:avLst/>
          </a:prstGeom>
          <a:solidFill>
            <a:srgbClr val="F6B26B">
              <a:alpha val="47780"/>
            </a:srgbClr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23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93609" y="3238271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7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50784" y="2337533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7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663950" y="3985992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77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59416" y="3238271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78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461152" y="3494511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79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355134" y="3421223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80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538420" y="3114756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81;p1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283522" y="2963302"/>
            <a:ext cx="419168" cy="41916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" name="直接连接符 32"/>
          <p:cNvCxnSpPr>
            <a:stCxn id="9" idx="3"/>
          </p:cNvCxnSpPr>
          <p:nvPr/>
        </p:nvCxnSpPr>
        <p:spPr>
          <a:xfrm>
            <a:off x="5774066" y="3419327"/>
            <a:ext cx="2548131" cy="189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775504" y="537232"/>
            <a:ext cx="3333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/>
              <a:t>オオカミ　直線突進</a:t>
            </a:r>
            <a:endParaRPr lang="en-US" altLang="ja-JP" sz="2400" b="1" dirty="0"/>
          </a:p>
        </p:txBody>
      </p:sp>
      <p:pic>
        <p:nvPicPr>
          <p:cNvPr id="31" name="Google Shape;93;p14"/>
          <p:cNvPicPr preferRelativeResize="0"/>
          <p:nvPr/>
        </p:nvPicPr>
        <p:blipFill>
          <a:blip r:embed="rId11">
            <a:alphaModFix/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saturation sat="400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6200000">
            <a:off x="7788783" y="2359809"/>
            <a:ext cx="1227301" cy="21545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817940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xmlns="" id="{94C17F89-4022-3282-1B5A-F455F1578F55}"/>
              </a:ext>
            </a:extLst>
          </p:cNvPr>
          <p:cNvSpPr/>
          <p:nvPr/>
        </p:nvSpPr>
        <p:spPr>
          <a:xfrm>
            <a:off x="4190036" y="537232"/>
            <a:ext cx="5764192" cy="576419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Google Shape;73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6200000">
            <a:off x="4789801" y="2968202"/>
            <a:ext cx="1006264" cy="95930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73;p14"/>
          <p:cNvPicPr preferRelativeResize="0"/>
          <p:nvPr/>
        </p:nvPicPr>
        <p:blipFill>
          <a:blip r:embed="rId2">
            <a:alphaModFix/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17195173">
            <a:off x="7873778" y="2939675"/>
            <a:ext cx="1006264" cy="95930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文本框 8"/>
          <p:cNvSpPr txBox="1"/>
          <p:nvPr/>
        </p:nvSpPr>
        <p:spPr>
          <a:xfrm>
            <a:off x="5062380" y="325599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オオカミ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151483" y="323466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赤ずきん</a:t>
            </a:r>
            <a:endParaRPr lang="zh-CN" altLang="en-US" dirty="0"/>
          </a:p>
        </p:txBody>
      </p:sp>
      <p:pic>
        <p:nvPicPr>
          <p:cNvPr id="23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62548" y="789312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7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5308" y="3211638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7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24732" y="2775065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77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82664" y="2672471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78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772230" y="4014736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79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935966" y="5672090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80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538420" y="3114756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81;p1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248423" y="2768875"/>
            <a:ext cx="419168" cy="419169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文本框 33"/>
          <p:cNvSpPr txBox="1"/>
          <p:nvPr/>
        </p:nvSpPr>
        <p:spPr>
          <a:xfrm>
            <a:off x="775504" y="537232"/>
            <a:ext cx="33335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Boss </a:t>
            </a:r>
            <a:r>
              <a:rPr lang="ja-JP" altLang="en-US" sz="2400" b="1" dirty="0"/>
              <a:t>劇場創造　その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（</a:t>
            </a:r>
            <a:r>
              <a:rPr lang="ja-JP" altLang="en-US" sz="2400" b="1" dirty="0"/>
              <a:t>マーカー</a:t>
            </a:r>
            <a:r>
              <a:rPr lang="zh-CN" altLang="en-US" sz="2400" b="1" dirty="0"/>
              <a:t>）</a:t>
            </a:r>
            <a:endParaRPr lang="en-US" altLang="zh-CN" sz="2400" b="1" dirty="0"/>
          </a:p>
        </p:txBody>
      </p:sp>
      <p:sp>
        <p:nvSpPr>
          <p:cNvPr id="32" name="Google Shape;83;p14"/>
          <p:cNvSpPr/>
          <p:nvPr/>
        </p:nvSpPr>
        <p:spPr>
          <a:xfrm>
            <a:off x="5217443" y="3533925"/>
            <a:ext cx="1487381" cy="1434740"/>
          </a:xfrm>
          <a:prstGeom prst="ellipse">
            <a:avLst/>
          </a:prstGeom>
          <a:solidFill>
            <a:srgbClr val="F6B26B">
              <a:alpha val="47780"/>
            </a:srgbClr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35" name="Google Shape;87;p1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787498" y="3266255"/>
            <a:ext cx="367728" cy="609515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83;p14"/>
          <p:cNvSpPr/>
          <p:nvPr/>
        </p:nvSpPr>
        <p:spPr>
          <a:xfrm>
            <a:off x="5333849" y="2181973"/>
            <a:ext cx="1487381" cy="1434740"/>
          </a:xfrm>
          <a:prstGeom prst="ellipse">
            <a:avLst/>
          </a:prstGeom>
          <a:solidFill>
            <a:srgbClr val="F6B26B">
              <a:alpha val="47780"/>
            </a:srgbClr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37" name="Google Shape;87;p1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903904" y="1914303"/>
            <a:ext cx="367728" cy="609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90;p14">
            <a:extLst>
              <a:ext uri="{FF2B5EF4-FFF2-40B4-BE49-F238E27FC236}">
                <a16:creationId xmlns:a16="http://schemas.microsoft.com/office/drawing/2014/main" xmlns="" id="{70D7F9C8-3F19-0671-CC95-0C6FF2D659F6}"/>
              </a:ext>
            </a:extLst>
          </p:cNvPr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588113" y="-61198"/>
            <a:ext cx="950307" cy="904973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90;p14">
            <a:extLst>
              <a:ext uri="{FF2B5EF4-FFF2-40B4-BE49-F238E27FC236}">
                <a16:creationId xmlns:a16="http://schemas.microsoft.com/office/drawing/2014/main" xmlns="" id="{70D7F9C8-3F19-0671-CC95-0C6FF2D659F6}"/>
              </a:ext>
            </a:extLst>
          </p:cNvPr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670396" y="4887477"/>
            <a:ext cx="950307" cy="9049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27153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xmlns="" id="{94C17F89-4022-3282-1B5A-F455F1578F55}"/>
              </a:ext>
            </a:extLst>
          </p:cNvPr>
          <p:cNvSpPr/>
          <p:nvPr/>
        </p:nvSpPr>
        <p:spPr>
          <a:xfrm>
            <a:off x="4190036" y="537232"/>
            <a:ext cx="5764192" cy="576419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Google Shape;73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6200000">
            <a:off x="4789801" y="2968202"/>
            <a:ext cx="1006264" cy="95930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73;p14"/>
          <p:cNvPicPr preferRelativeResize="0"/>
          <p:nvPr/>
        </p:nvPicPr>
        <p:blipFill>
          <a:blip r:embed="rId2">
            <a:alphaModFix/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17195173">
            <a:off x="7873778" y="2939675"/>
            <a:ext cx="1006264" cy="95930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文本框 8"/>
          <p:cNvSpPr txBox="1"/>
          <p:nvPr/>
        </p:nvSpPr>
        <p:spPr>
          <a:xfrm>
            <a:off x="5062380" y="325599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オオカミ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151483" y="323466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赤ずきん</a:t>
            </a:r>
            <a:endParaRPr lang="en-US" altLang="ja-JP" dirty="0"/>
          </a:p>
        </p:txBody>
      </p:sp>
      <p:pic>
        <p:nvPicPr>
          <p:cNvPr id="23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5130" y="2532859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7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5308" y="3211638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7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24732" y="2775065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77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87853" y="3708077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78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515590" y="3690779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79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206800" y="4847916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80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538420" y="3114756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81;p1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248423" y="2768875"/>
            <a:ext cx="419168" cy="419169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文本框 33"/>
          <p:cNvSpPr txBox="1"/>
          <p:nvPr/>
        </p:nvSpPr>
        <p:spPr>
          <a:xfrm>
            <a:off x="775504" y="537232"/>
            <a:ext cx="33161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Boss </a:t>
            </a:r>
            <a:r>
              <a:rPr lang="ja-JP" altLang="en-US" sz="2400" b="1" dirty="0"/>
              <a:t>劇場創造　その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（</a:t>
            </a:r>
            <a:r>
              <a:rPr lang="ja-JP" altLang="en-US" sz="2400" b="1" dirty="0"/>
              <a:t>いばらと小屋</a:t>
            </a:r>
            <a:r>
              <a:rPr lang="zh-CN" altLang="en-US" sz="2400" b="1" dirty="0"/>
              <a:t>）</a:t>
            </a:r>
            <a:endParaRPr lang="en-US" altLang="zh-CN" sz="2400" b="1" dirty="0"/>
          </a:p>
        </p:txBody>
      </p:sp>
      <p:sp>
        <p:nvSpPr>
          <p:cNvPr id="32" name="Google Shape;83;p14"/>
          <p:cNvSpPr/>
          <p:nvPr/>
        </p:nvSpPr>
        <p:spPr>
          <a:xfrm>
            <a:off x="5136096" y="3488455"/>
            <a:ext cx="1487381" cy="1434740"/>
          </a:xfrm>
          <a:prstGeom prst="ellipse">
            <a:avLst/>
          </a:prstGeom>
          <a:solidFill>
            <a:srgbClr val="FF0000">
              <a:alpha val="48000"/>
            </a:srgbClr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6" name="Google Shape;83;p14"/>
          <p:cNvSpPr/>
          <p:nvPr/>
        </p:nvSpPr>
        <p:spPr>
          <a:xfrm>
            <a:off x="5177213" y="2218273"/>
            <a:ext cx="1487381" cy="1434740"/>
          </a:xfrm>
          <a:prstGeom prst="ellipse">
            <a:avLst/>
          </a:prstGeom>
          <a:solidFill>
            <a:srgbClr val="FF0000">
              <a:alpha val="48000"/>
            </a:srgbClr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50800" dir="5400000" sx="1000" sy="1000" algn="ctr" rotWithShape="0">
              <a:srgbClr val="000000">
                <a:alpha val="98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五边形 1"/>
          <p:cNvSpPr/>
          <p:nvPr/>
        </p:nvSpPr>
        <p:spPr>
          <a:xfrm rot="16200000">
            <a:off x="6597423" y="336997"/>
            <a:ext cx="850996" cy="716653"/>
          </a:xfrm>
          <a:prstGeom prst="homePlate">
            <a:avLst>
              <a:gd name="adj" fmla="val 41277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五边形 30"/>
          <p:cNvSpPr/>
          <p:nvPr/>
        </p:nvSpPr>
        <p:spPr>
          <a:xfrm rot="16200000">
            <a:off x="6674182" y="5425927"/>
            <a:ext cx="850996" cy="716653"/>
          </a:xfrm>
          <a:prstGeom prst="homePlate">
            <a:avLst>
              <a:gd name="adj" fmla="val 41277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86721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A9B6C59-89F9-5390-BB77-F8DB7EF7B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3047200"/>
            <a:ext cx="11360800" cy="763600"/>
          </a:xfrm>
        </p:spPr>
        <p:txBody>
          <a:bodyPr>
            <a:normAutofit fontScale="90000"/>
          </a:bodyPr>
          <a:lstStyle/>
          <a:p>
            <a:pPr algn="ctr"/>
            <a:r>
              <a:rPr lang="ja-JP" altLang="en-US" b="1" dirty="0">
                <a:solidFill>
                  <a:schemeClr val="bg1"/>
                </a:solidFill>
              </a:rPr>
              <a:t>黄昏メリーゴーランド</a:t>
            </a:r>
            <a:endParaRPr lang="zh-CN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1603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0796E82-7314-2FBE-2DE8-DDD70D4D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70286"/>
            <a:ext cx="11360800" cy="763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黄昏メリーゴーランド 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ja-JP" sz="2800" dirty="0">
                <a:latin typeface="黑体" panose="02010609060101010101" pitchFamily="49" charset="-122"/>
                <a:ea typeface="黑体" panose="02010609060101010101" pitchFamily="49" charset="-122"/>
              </a:rPr>
              <a:t>-1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xmlns="" id="{A020CC41-9901-5A10-06D8-1F19650A3A6A}"/>
              </a:ext>
            </a:extLst>
          </p:cNvPr>
          <p:cNvSpPr/>
          <p:nvPr/>
        </p:nvSpPr>
        <p:spPr>
          <a:xfrm>
            <a:off x="4671086" y="1193119"/>
            <a:ext cx="5212080" cy="5212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9" name="Google Shape;73;p14">
            <a:extLst>
              <a:ext uri="{FF2B5EF4-FFF2-40B4-BE49-F238E27FC236}">
                <a16:creationId xmlns:a16="http://schemas.microsoft.com/office/drawing/2014/main" xmlns="" id="{3442D827-BE6F-DFBF-3B15-223B2753D9E9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02188" y="2846958"/>
            <a:ext cx="1622259" cy="154655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xmlns="" id="{6A049D51-9228-994D-60FB-A0B21405E162}"/>
              </a:ext>
            </a:extLst>
          </p:cNvPr>
          <p:cNvSpPr/>
          <p:nvPr/>
        </p:nvSpPr>
        <p:spPr>
          <a:xfrm>
            <a:off x="6884396" y="2181259"/>
            <a:ext cx="857839" cy="8578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xmlns="" id="{1CB92BD5-35D8-92CB-D9E4-9F7E63F85095}"/>
              </a:ext>
            </a:extLst>
          </p:cNvPr>
          <p:cNvSpPr/>
          <p:nvPr/>
        </p:nvSpPr>
        <p:spPr>
          <a:xfrm>
            <a:off x="8145967" y="3370239"/>
            <a:ext cx="857839" cy="8578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xmlns="" id="{CC0D471C-430C-0F88-B963-906AF37643E5}"/>
              </a:ext>
            </a:extLst>
          </p:cNvPr>
          <p:cNvSpPr/>
          <p:nvPr/>
        </p:nvSpPr>
        <p:spPr>
          <a:xfrm>
            <a:off x="6884396" y="4509532"/>
            <a:ext cx="857839" cy="8578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xmlns="" id="{ECCA1AA6-1921-4825-44D1-D03BE773AACC}"/>
              </a:ext>
            </a:extLst>
          </p:cNvPr>
          <p:cNvSpPr/>
          <p:nvPr/>
        </p:nvSpPr>
        <p:spPr>
          <a:xfrm>
            <a:off x="5641148" y="3378176"/>
            <a:ext cx="857839" cy="8578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xmlns="" id="{3F21BD1A-C0DB-4604-449C-A115F86B74D3}"/>
              </a:ext>
            </a:extLst>
          </p:cNvPr>
          <p:cNvSpPr/>
          <p:nvPr/>
        </p:nvSpPr>
        <p:spPr>
          <a:xfrm>
            <a:off x="5706507" y="2224080"/>
            <a:ext cx="857839" cy="85783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xmlns="" id="{153EDE49-BF0B-3BFF-8FAE-EA9476EE1014}"/>
              </a:ext>
            </a:extLst>
          </p:cNvPr>
          <p:cNvSpPr/>
          <p:nvPr/>
        </p:nvSpPr>
        <p:spPr>
          <a:xfrm>
            <a:off x="5684123" y="4499343"/>
            <a:ext cx="857839" cy="85783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xmlns="" id="{96E59006-D453-BDF9-72CE-BDDB3896D922}"/>
              </a:ext>
            </a:extLst>
          </p:cNvPr>
          <p:cNvSpPr/>
          <p:nvPr/>
        </p:nvSpPr>
        <p:spPr>
          <a:xfrm>
            <a:off x="8127852" y="2208006"/>
            <a:ext cx="857839" cy="85783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xmlns="" id="{76DDE1EF-9352-BD67-F294-8E6E8429488F}"/>
              </a:ext>
            </a:extLst>
          </p:cNvPr>
          <p:cNvSpPr/>
          <p:nvPr/>
        </p:nvSpPr>
        <p:spPr>
          <a:xfrm>
            <a:off x="8145967" y="4532472"/>
            <a:ext cx="857839" cy="85783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6" name="Google Shape;74;p14">
            <a:extLst>
              <a:ext uri="{FF2B5EF4-FFF2-40B4-BE49-F238E27FC236}">
                <a16:creationId xmlns:a16="http://schemas.microsoft.com/office/drawing/2014/main" xmlns="" id="{8ABB2948-CF7D-7BD6-14B8-367574244CB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8943" y="4971142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5;p14">
            <a:extLst>
              <a:ext uri="{FF2B5EF4-FFF2-40B4-BE49-F238E27FC236}">
                <a16:creationId xmlns:a16="http://schemas.microsoft.com/office/drawing/2014/main" xmlns="" id="{744D1F6B-EBF7-049C-9CBC-D2BD265B8DB5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86432" y="2619929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76;p14">
            <a:extLst>
              <a:ext uri="{FF2B5EF4-FFF2-40B4-BE49-F238E27FC236}">
                <a16:creationId xmlns:a16="http://schemas.microsoft.com/office/drawing/2014/main" xmlns="" id="{A0604560-830C-4AC9-3717-031AA48B5D45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45415" y="4904521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77;p14">
            <a:extLst>
              <a:ext uri="{FF2B5EF4-FFF2-40B4-BE49-F238E27FC236}">
                <a16:creationId xmlns:a16="http://schemas.microsoft.com/office/drawing/2014/main" xmlns="" id="{DC03C87C-87BB-A5EB-0D50-DDB31F93A6C2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683996" y="4903875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78;p14">
            <a:extLst>
              <a:ext uri="{FF2B5EF4-FFF2-40B4-BE49-F238E27FC236}">
                <a16:creationId xmlns:a16="http://schemas.microsoft.com/office/drawing/2014/main" xmlns="" id="{281D3DED-9B64-E88B-FC5F-0C30B82A9484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214210" y="2669806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79;p14">
            <a:extLst>
              <a:ext uri="{FF2B5EF4-FFF2-40B4-BE49-F238E27FC236}">
                <a16:creationId xmlns:a16="http://schemas.microsoft.com/office/drawing/2014/main" xmlns="" id="{0DAE55E6-D474-C395-BC84-8ACA3CE820A0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650919" y="2589289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80;p14">
            <a:extLst>
              <a:ext uri="{FF2B5EF4-FFF2-40B4-BE49-F238E27FC236}">
                <a16:creationId xmlns:a16="http://schemas.microsoft.com/office/drawing/2014/main" xmlns="" id="{3A5AAC50-9F06-A76F-B20B-35CF3612E825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122794" y="3769026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81;p14">
            <a:extLst>
              <a:ext uri="{FF2B5EF4-FFF2-40B4-BE49-F238E27FC236}">
                <a16:creationId xmlns:a16="http://schemas.microsoft.com/office/drawing/2014/main" xmlns="" id="{F33B3BEC-1095-E464-2D03-703E55B0F8A0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8650919" y="3684255"/>
            <a:ext cx="419168" cy="41916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3E8E8225-E7B4-E598-7AEB-66BC2EF7864E}"/>
              </a:ext>
            </a:extLst>
          </p:cNvPr>
          <p:cNvSpPr txBox="1"/>
          <p:nvPr/>
        </p:nvSpPr>
        <p:spPr>
          <a:xfrm>
            <a:off x="632695" y="1534928"/>
            <a:ext cx="29317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1</a:t>
            </a:r>
            <a:r>
              <a:rPr lang="ja-JP" altLang="en-US" dirty="0"/>
              <a:t>回目塔着弾前の塔の配置と各キャラのデバフ状況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白黒の円は塔で、中の数字は塔の必須人数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3006368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0796E82-7314-2FBE-2DE8-DDD70D4D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70286"/>
            <a:ext cx="11360800" cy="763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黄昏メリーゴーランド </a:t>
            </a:r>
            <a:r>
              <a:rPr lang="en-US" altLang="ja-JP" sz="2800" dirty="0">
                <a:latin typeface="黑体" panose="02010609060101010101" pitchFamily="49" charset="-122"/>
                <a:ea typeface="黑体" panose="02010609060101010101" pitchFamily="49" charset="-122"/>
              </a:rPr>
              <a:t>1-2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xmlns="" id="{A020CC41-9901-5A10-06D8-1F19650A3A6A}"/>
              </a:ext>
            </a:extLst>
          </p:cNvPr>
          <p:cNvSpPr/>
          <p:nvPr/>
        </p:nvSpPr>
        <p:spPr>
          <a:xfrm>
            <a:off x="4699366" y="1193119"/>
            <a:ext cx="5212080" cy="5212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9" name="Google Shape;73;p14">
            <a:extLst>
              <a:ext uri="{FF2B5EF4-FFF2-40B4-BE49-F238E27FC236}">
                <a16:creationId xmlns:a16="http://schemas.microsoft.com/office/drawing/2014/main" xmlns="" id="{3442D827-BE6F-DFBF-3B15-223B2753D9E9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02188" y="2846958"/>
            <a:ext cx="1622259" cy="154655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74;p14">
            <a:extLst>
              <a:ext uri="{FF2B5EF4-FFF2-40B4-BE49-F238E27FC236}">
                <a16:creationId xmlns:a16="http://schemas.microsoft.com/office/drawing/2014/main" xmlns="" id="{8ABB2948-CF7D-7BD6-14B8-367574244CB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6416" y="4857072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5;p14">
            <a:extLst>
              <a:ext uri="{FF2B5EF4-FFF2-40B4-BE49-F238E27FC236}">
                <a16:creationId xmlns:a16="http://schemas.microsoft.com/office/drawing/2014/main" xmlns="" id="{744D1F6B-EBF7-049C-9CBC-D2BD265B8DB5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02695" y="2428393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76;p14">
            <a:extLst>
              <a:ext uri="{FF2B5EF4-FFF2-40B4-BE49-F238E27FC236}">
                <a16:creationId xmlns:a16="http://schemas.microsoft.com/office/drawing/2014/main" xmlns="" id="{A0604560-830C-4AC9-3717-031AA48B5D45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32888" y="4790451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77;p14">
            <a:extLst>
              <a:ext uri="{FF2B5EF4-FFF2-40B4-BE49-F238E27FC236}">
                <a16:creationId xmlns:a16="http://schemas.microsoft.com/office/drawing/2014/main" xmlns="" id="{DC03C87C-87BB-A5EB-0D50-DDB31F93A6C2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371469" y="4789805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78;p14">
            <a:extLst>
              <a:ext uri="{FF2B5EF4-FFF2-40B4-BE49-F238E27FC236}">
                <a16:creationId xmlns:a16="http://schemas.microsoft.com/office/drawing/2014/main" xmlns="" id="{281D3DED-9B64-E88B-FC5F-0C30B82A9484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992338" y="2508910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79;p14">
            <a:extLst>
              <a:ext uri="{FF2B5EF4-FFF2-40B4-BE49-F238E27FC236}">
                <a16:creationId xmlns:a16="http://schemas.microsoft.com/office/drawing/2014/main" xmlns="" id="{0DAE55E6-D474-C395-BC84-8ACA3CE820A0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341918" y="2441205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80;p14">
            <a:extLst>
              <a:ext uri="{FF2B5EF4-FFF2-40B4-BE49-F238E27FC236}">
                <a16:creationId xmlns:a16="http://schemas.microsoft.com/office/drawing/2014/main" xmlns="" id="{3A5AAC50-9F06-A76F-B20B-35CF3612E825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886416" y="3666604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81;p14">
            <a:extLst>
              <a:ext uri="{FF2B5EF4-FFF2-40B4-BE49-F238E27FC236}">
                <a16:creationId xmlns:a16="http://schemas.microsoft.com/office/drawing/2014/main" xmlns="" id="{F33B3BEC-1095-E464-2D03-703E55B0F8A0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8426292" y="3627147"/>
            <a:ext cx="419168" cy="41916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3E8E8225-E7B4-E598-7AEB-66BC2EF7864E}"/>
              </a:ext>
            </a:extLst>
          </p:cNvPr>
          <p:cNvSpPr txBox="1"/>
          <p:nvPr/>
        </p:nvSpPr>
        <p:spPr>
          <a:xfrm>
            <a:off x="632695" y="1534928"/>
            <a:ext cx="3335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1</a:t>
            </a:r>
            <a:r>
              <a:rPr lang="ja-JP" altLang="en-US" dirty="0"/>
              <a:t>回目塔着弾後のデバフ状況</a:t>
            </a:r>
            <a:endParaRPr lang="en-US" altLang="ja-JP" dirty="0"/>
          </a:p>
        </p:txBody>
      </p:sp>
      <p:sp>
        <p:nvSpPr>
          <p:cNvPr id="27" name="箭头: 五边形 26">
            <a:extLst>
              <a:ext uri="{FF2B5EF4-FFF2-40B4-BE49-F238E27FC236}">
                <a16:creationId xmlns:a16="http://schemas.microsoft.com/office/drawing/2014/main" xmlns="" id="{E085494B-F842-4C01-038E-DB08191BB1BE}"/>
              </a:ext>
            </a:extLst>
          </p:cNvPr>
          <p:cNvSpPr/>
          <p:nvPr/>
        </p:nvSpPr>
        <p:spPr>
          <a:xfrm rot="5400000">
            <a:off x="729327" y="2406366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xmlns="" id="{342B569A-49B6-3B3C-8998-DEDD42D51B66}"/>
              </a:ext>
            </a:extLst>
          </p:cNvPr>
          <p:cNvSpPr txBox="1"/>
          <p:nvPr/>
        </p:nvSpPr>
        <p:spPr>
          <a:xfrm>
            <a:off x="1097700" y="2405575"/>
            <a:ext cx="3335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：黒の運命</a:t>
            </a:r>
            <a:endParaRPr lang="en-US" altLang="ja-JP" dirty="0"/>
          </a:p>
        </p:txBody>
      </p:sp>
      <p:sp>
        <p:nvSpPr>
          <p:cNvPr id="29" name="箭头: 五边形 28">
            <a:extLst>
              <a:ext uri="{FF2B5EF4-FFF2-40B4-BE49-F238E27FC236}">
                <a16:creationId xmlns:a16="http://schemas.microsoft.com/office/drawing/2014/main" xmlns="" id="{3523BFDC-8B96-7B81-3159-C26951EC2B7B}"/>
              </a:ext>
            </a:extLst>
          </p:cNvPr>
          <p:cNvSpPr/>
          <p:nvPr/>
        </p:nvSpPr>
        <p:spPr>
          <a:xfrm rot="5400000">
            <a:off x="730172" y="3112066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xmlns="" id="{082D8EAA-C93E-D6A9-69A4-C34D928A3F9E}"/>
              </a:ext>
            </a:extLst>
          </p:cNvPr>
          <p:cNvSpPr txBox="1"/>
          <p:nvPr/>
        </p:nvSpPr>
        <p:spPr>
          <a:xfrm>
            <a:off x="1097700" y="3111107"/>
            <a:ext cx="3335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：白の運命</a:t>
            </a:r>
            <a:endParaRPr lang="en-US" altLang="ja-JP" dirty="0"/>
          </a:p>
        </p:txBody>
      </p:sp>
      <p:sp>
        <p:nvSpPr>
          <p:cNvPr id="31" name="箭头: 五边形 30">
            <a:extLst>
              <a:ext uri="{FF2B5EF4-FFF2-40B4-BE49-F238E27FC236}">
                <a16:creationId xmlns:a16="http://schemas.microsoft.com/office/drawing/2014/main" xmlns="" id="{4B9E0D9B-D17E-69E7-1F9A-99DE7710B7A1}"/>
              </a:ext>
            </a:extLst>
          </p:cNvPr>
          <p:cNvSpPr/>
          <p:nvPr/>
        </p:nvSpPr>
        <p:spPr>
          <a:xfrm rot="5400000">
            <a:off x="5997432" y="2140537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箭头: 五边形 31">
            <a:extLst>
              <a:ext uri="{FF2B5EF4-FFF2-40B4-BE49-F238E27FC236}">
                <a16:creationId xmlns:a16="http://schemas.microsoft.com/office/drawing/2014/main" xmlns="" id="{1C58B850-E627-D01E-6544-6FC012CCC33C}"/>
              </a:ext>
            </a:extLst>
          </p:cNvPr>
          <p:cNvSpPr/>
          <p:nvPr/>
        </p:nvSpPr>
        <p:spPr>
          <a:xfrm rot="5400000">
            <a:off x="7107789" y="2060020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箭头: 五边形 32">
            <a:extLst>
              <a:ext uri="{FF2B5EF4-FFF2-40B4-BE49-F238E27FC236}">
                <a16:creationId xmlns:a16="http://schemas.microsoft.com/office/drawing/2014/main" xmlns="" id="{C768AE66-F650-1A37-7440-B571549FE915}"/>
              </a:ext>
            </a:extLst>
          </p:cNvPr>
          <p:cNvSpPr/>
          <p:nvPr/>
        </p:nvSpPr>
        <p:spPr>
          <a:xfrm rot="5400000">
            <a:off x="5915531" y="3336380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箭头: 五边形 33">
            <a:extLst>
              <a:ext uri="{FF2B5EF4-FFF2-40B4-BE49-F238E27FC236}">
                <a16:creationId xmlns:a16="http://schemas.microsoft.com/office/drawing/2014/main" xmlns="" id="{C73CB313-5C49-648F-D809-8346206978D1}"/>
              </a:ext>
            </a:extLst>
          </p:cNvPr>
          <p:cNvSpPr/>
          <p:nvPr/>
        </p:nvSpPr>
        <p:spPr>
          <a:xfrm rot="5400000">
            <a:off x="7037982" y="4488699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箭头: 五边形 34">
            <a:extLst>
              <a:ext uri="{FF2B5EF4-FFF2-40B4-BE49-F238E27FC236}">
                <a16:creationId xmlns:a16="http://schemas.microsoft.com/office/drawing/2014/main" xmlns="" id="{FC836AD9-A293-8E3F-664B-E692D69616E5}"/>
              </a:ext>
            </a:extLst>
          </p:cNvPr>
          <p:cNvSpPr/>
          <p:nvPr/>
        </p:nvSpPr>
        <p:spPr>
          <a:xfrm rot="5400000">
            <a:off x="8438810" y="3283657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箭头: 五边形 36">
            <a:extLst>
              <a:ext uri="{FF2B5EF4-FFF2-40B4-BE49-F238E27FC236}">
                <a16:creationId xmlns:a16="http://schemas.microsoft.com/office/drawing/2014/main" xmlns="" id="{05ECD475-37EE-63E8-E9E5-EF81A4619214}"/>
              </a:ext>
            </a:extLst>
          </p:cNvPr>
          <p:cNvSpPr/>
          <p:nvPr/>
        </p:nvSpPr>
        <p:spPr>
          <a:xfrm rot="5400000">
            <a:off x="5915531" y="4512937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箭头: 五边形 37">
            <a:extLst>
              <a:ext uri="{FF2B5EF4-FFF2-40B4-BE49-F238E27FC236}">
                <a16:creationId xmlns:a16="http://schemas.microsoft.com/office/drawing/2014/main" xmlns="" id="{A6B5F2C7-042E-A328-27E2-FE7EEBDB2BDD}"/>
              </a:ext>
            </a:extLst>
          </p:cNvPr>
          <p:cNvSpPr/>
          <p:nvPr/>
        </p:nvSpPr>
        <p:spPr>
          <a:xfrm rot="5400000">
            <a:off x="8385685" y="2114452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箭头: 五边形 38">
            <a:extLst>
              <a:ext uri="{FF2B5EF4-FFF2-40B4-BE49-F238E27FC236}">
                <a16:creationId xmlns:a16="http://schemas.microsoft.com/office/drawing/2014/main" xmlns="" id="{2D55E881-1EC3-4110-7472-1065FE27C440}"/>
              </a:ext>
            </a:extLst>
          </p:cNvPr>
          <p:cNvSpPr/>
          <p:nvPr/>
        </p:nvSpPr>
        <p:spPr>
          <a:xfrm rot="5400000">
            <a:off x="8411889" y="4451723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07640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0796E82-7314-2FBE-2DE8-DDD70D4D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70286"/>
            <a:ext cx="11360800" cy="763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黄昏メリーゴーランド </a:t>
            </a:r>
            <a:r>
              <a:rPr lang="en-US" altLang="ja-JP" sz="2800" dirty="0">
                <a:latin typeface="黑体" panose="02010609060101010101" pitchFamily="49" charset="-122"/>
                <a:ea typeface="黑体" panose="02010609060101010101" pitchFamily="49" charset="-122"/>
              </a:rPr>
              <a:t>2-1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xmlns="" id="{A020CC41-9901-5A10-06D8-1F19650A3A6A}"/>
              </a:ext>
            </a:extLst>
          </p:cNvPr>
          <p:cNvSpPr/>
          <p:nvPr/>
        </p:nvSpPr>
        <p:spPr>
          <a:xfrm>
            <a:off x="4671086" y="1193119"/>
            <a:ext cx="5212080" cy="5212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9" name="Google Shape;73;p14">
            <a:extLst>
              <a:ext uri="{FF2B5EF4-FFF2-40B4-BE49-F238E27FC236}">
                <a16:creationId xmlns:a16="http://schemas.microsoft.com/office/drawing/2014/main" xmlns="" id="{3442D827-BE6F-DFBF-3B15-223B2753D9E9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02188" y="2846958"/>
            <a:ext cx="1622259" cy="154655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xmlns="" id="{6A049D51-9228-994D-60FB-A0B21405E162}"/>
              </a:ext>
            </a:extLst>
          </p:cNvPr>
          <p:cNvSpPr/>
          <p:nvPr/>
        </p:nvSpPr>
        <p:spPr>
          <a:xfrm>
            <a:off x="6884396" y="2181259"/>
            <a:ext cx="857839" cy="8578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xmlns="" id="{1CB92BD5-35D8-92CB-D9E4-9F7E63F85095}"/>
              </a:ext>
            </a:extLst>
          </p:cNvPr>
          <p:cNvSpPr/>
          <p:nvPr/>
        </p:nvSpPr>
        <p:spPr>
          <a:xfrm>
            <a:off x="8145967" y="3370239"/>
            <a:ext cx="857839" cy="8578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xmlns="" id="{CC0D471C-430C-0F88-B963-906AF37643E5}"/>
              </a:ext>
            </a:extLst>
          </p:cNvPr>
          <p:cNvSpPr/>
          <p:nvPr/>
        </p:nvSpPr>
        <p:spPr>
          <a:xfrm>
            <a:off x="6884396" y="4509532"/>
            <a:ext cx="857839" cy="8578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xmlns="" id="{ECCA1AA6-1921-4825-44D1-D03BE773AACC}"/>
              </a:ext>
            </a:extLst>
          </p:cNvPr>
          <p:cNvSpPr/>
          <p:nvPr/>
        </p:nvSpPr>
        <p:spPr>
          <a:xfrm>
            <a:off x="5641148" y="3378176"/>
            <a:ext cx="857839" cy="8578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xmlns="" id="{3F21BD1A-C0DB-4604-449C-A115F86B74D3}"/>
              </a:ext>
            </a:extLst>
          </p:cNvPr>
          <p:cNvSpPr/>
          <p:nvPr/>
        </p:nvSpPr>
        <p:spPr>
          <a:xfrm>
            <a:off x="5706507" y="2224080"/>
            <a:ext cx="857839" cy="85783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xmlns="" id="{153EDE49-BF0B-3BFF-8FAE-EA9476EE1014}"/>
              </a:ext>
            </a:extLst>
          </p:cNvPr>
          <p:cNvSpPr/>
          <p:nvPr/>
        </p:nvSpPr>
        <p:spPr>
          <a:xfrm>
            <a:off x="5684123" y="4499343"/>
            <a:ext cx="857839" cy="85783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xmlns="" id="{96E59006-D453-BDF9-72CE-BDDB3896D922}"/>
              </a:ext>
            </a:extLst>
          </p:cNvPr>
          <p:cNvSpPr/>
          <p:nvPr/>
        </p:nvSpPr>
        <p:spPr>
          <a:xfrm>
            <a:off x="8127852" y="2208006"/>
            <a:ext cx="857839" cy="85783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xmlns="" id="{76DDE1EF-9352-BD67-F294-8E6E8429488F}"/>
              </a:ext>
            </a:extLst>
          </p:cNvPr>
          <p:cNvSpPr/>
          <p:nvPr/>
        </p:nvSpPr>
        <p:spPr>
          <a:xfrm>
            <a:off x="8145967" y="4532472"/>
            <a:ext cx="857839" cy="85783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3E8E8225-E7B4-E598-7AEB-66BC2EF7864E}"/>
              </a:ext>
            </a:extLst>
          </p:cNvPr>
          <p:cNvSpPr txBox="1"/>
          <p:nvPr/>
        </p:nvSpPr>
        <p:spPr>
          <a:xfrm>
            <a:off x="632695" y="1534928"/>
            <a:ext cx="29317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2</a:t>
            </a:r>
            <a:r>
              <a:rPr lang="ja-JP" altLang="en-US" dirty="0"/>
              <a:t>回目塔着弾前の塔の配置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全員一個時計回りで塔を処理</a:t>
            </a:r>
            <a:endParaRPr lang="en-US" altLang="ja-JP" dirty="0"/>
          </a:p>
        </p:txBody>
      </p:sp>
      <p:pic>
        <p:nvPicPr>
          <p:cNvPr id="27" name="Google Shape;74;p14">
            <a:extLst>
              <a:ext uri="{FF2B5EF4-FFF2-40B4-BE49-F238E27FC236}">
                <a16:creationId xmlns:a16="http://schemas.microsoft.com/office/drawing/2014/main" xmlns="" id="{F001360C-F541-C9AF-53E6-BA5E5027222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7135" y="3754981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75;p14">
            <a:extLst>
              <a:ext uri="{FF2B5EF4-FFF2-40B4-BE49-F238E27FC236}">
                <a16:creationId xmlns:a16="http://schemas.microsoft.com/office/drawing/2014/main" xmlns="" id="{BC47DF63-D787-76FF-F6E1-924DB122ED98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65932" y="2662750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76;p14">
            <a:extLst>
              <a:ext uri="{FF2B5EF4-FFF2-40B4-BE49-F238E27FC236}">
                <a16:creationId xmlns:a16="http://schemas.microsoft.com/office/drawing/2014/main" xmlns="" id="{E6DB3436-E7A1-74A4-306B-891B37C2E2BC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77135" y="4874631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77;p14">
            <a:extLst>
              <a:ext uri="{FF2B5EF4-FFF2-40B4-BE49-F238E27FC236}">
                <a16:creationId xmlns:a16="http://schemas.microsoft.com/office/drawing/2014/main" xmlns="" id="{4732D7A8-7A22-D333-C97E-9E6837577A1F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17784" y="4938013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78;p14">
            <a:extLst>
              <a:ext uri="{FF2B5EF4-FFF2-40B4-BE49-F238E27FC236}">
                <a16:creationId xmlns:a16="http://schemas.microsoft.com/office/drawing/2014/main" xmlns="" id="{56A704A4-652B-FEB3-E4FD-002BB01DD9FD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828038" y="2531542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79;p14">
            <a:extLst>
              <a:ext uri="{FF2B5EF4-FFF2-40B4-BE49-F238E27FC236}">
                <a16:creationId xmlns:a16="http://schemas.microsoft.com/office/drawing/2014/main" xmlns="" id="{2B1EC5ED-8A2C-AFB1-031C-190E068ED4D4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069320" y="3781291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80;p14">
            <a:extLst>
              <a:ext uri="{FF2B5EF4-FFF2-40B4-BE49-F238E27FC236}">
                <a16:creationId xmlns:a16="http://schemas.microsoft.com/office/drawing/2014/main" xmlns="" id="{66CD08D3-5714-3526-9D5B-B8686C293498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604713" y="2627358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81;p14">
            <a:extLst>
              <a:ext uri="{FF2B5EF4-FFF2-40B4-BE49-F238E27FC236}">
                <a16:creationId xmlns:a16="http://schemas.microsoft.com/office/drawing/2014/main" xmlns="" id="{08D2C6F6-EC7E-991B-0ABD-435E54875096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8116312" y="4965415"/>
            <a:ext cx="419168" cy="419169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箭头: 五边形 34">
            <a:extLst>
              <a:ext uri="{FF2B5EF4-FFF2-40B4-BE49-F238E27FC236}">
                <a16:creationId xmlns:a16="http://schemas.microsoft.com/office/drawing/2014/main" xmlns="" id="{45CBFFAB-1872-D837-E2C6-E919DC9EBA01}"/>
              </a:ext>
            </a:extLst>
          </p:cNvPr>
          <p:cNvSpPr/>
          <p:nvPr/>
        </p:nvSpPr>
        <p:spPr>
          <a:xfrm rot="5400000">
            <a:off x="6833132" y="2163169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箭头: 五边形 35">
            <a:extLst>
              <a:ext uri="{FF2B5EF4-FFF2-40B4-BE49-F238E27FC236}">
                <a16:creationId xmlns:a16="http://schemas.microsoft.com/office/drawing/2014/main" xmlns="" id="{E1B40010-B40E-1B8F-1326-136C2A5B675C}"/>
              </a:ext>
            </a:extLst>
          </p:cNvPr>
          <p:cNvSpPr/>
          <p:nvPr/>
        </p:nvSpPr>
        <p:spPr>
          <a:xfrm rot="5400000">
            <a:off x="8071026" y="2294377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箭头: 五边形 36">
            <a:extLst>
              <a:ext uri="{FF2B5EF4-FFF2-40B4-BE49-F238E27FC236}">
                <a16:creationId xmlns:a16="http://schemas.microsoft.com/office/drawing/2014/main" xmlns="" id="{3D0F7E28-4B9F-42FB-3041-A660EACDA846}"/>
              </a:ext>
            </a:extLst>
          </p:cNvPr>
          <p:cNvSpPr/>
          <p:nvPr/>
        </p:nvSpPr>
        <p:spPr>
          <a:xfrm rot="5400000">
            <a:off x="5633828" y="2297134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箭头: 五边形 37">
            <a:extLst>
              <a:ext uri="{FF2B5EF4-FFF2-40B4-BE49-F238E27FC236}">
                <a16:creationId xmlns:a16="http://schemas.microsoft.com/office/drawing/2014/main" xmlns="" id="{F2C895B2-888C-AE59-96AA-DC572DF8AECF}"/>
              </a:ext>
            </a:extLst>
          </p:cNvPr>
          <p:cNvSpPr/>
          <p:nvPr/>
        </p:nvSpPr>
        <p:spPr>
          <a:xfrm rot="5400000">
            <a:off x="5582229" y="4572879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箭头: 五边形 38">
            <a:extLst>
              <a:ext uri="{FF2B5EF4-FFF2-40B4-BE49-F238E27FC236}">
                <a16:creationId xmlns:a16="http://schemas.microsoft.com/office/drawing/2014/main" xmlns="" id="{FE7171F9-6901-D35F-3EBF-EF312187A7B1}"/>
              </a:ext>
            </a:extLst>
          </p:cNvPr>
          <p:cNvSpPr/>
          <p:nvPr/>
        </p:nvSpPr>
        <p:spPr>
          <a:xfrm rot="5400000">
            <a:off x="8128830" y="4621925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箭头: 五边形 39">
            <a:extLst>
              <a:ext uri="{FF2B5EF4-FFF2-40B4-BE49-F238E27FC236}">
                <a16:creationId xmlns:a16="http://schemas.microsoft.com/office/drawing/2014/main" xmlns="" id="{16B50CFD-37FF-2522-847C-ED21245232E4}"/>
              </a:ext>
            </a:extLst>
          </p:cNvPr>
          <p:cNvSpPr/>
          <p:nvPr/>
        </p:nvSpPr>
        <p:spPr>
          <a:xfrm rot="5400000">
            <a:off x="5606250" y="3410846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箭头: 五边形 40">
            <a:extLst>
              <a:ext uri="{FF2B5EF4-FFF2-40B4-BE49-F238E27FC236}">
                <a16:creationId xmlns:a16="http://schemas.microsoft.com/office/drawing/2014/main" xmlns="" id="{E064F493-09BD-2E6B-64E8-D8FB51398996}"/>
              </a:ext>
            </a:extLst>
          </p:cNvPr>
          <p:cNvSpPr/>
          <p:nvPr/>
        </p:nvSpPr>
        <p:spPr>
          <a:xfrm rot="5400000">
            <a:off x="8113087" y="3454538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箭头: 五边形 41">
            <a:extLst>
              <a:ext uri="{FF2B5EF4-FFF2-40B4-BE49-F238E27FC236}">
                <a16:creationId xmlns:a16="http://schemas.microsoft.com/office/drawing/2014/main" xmlns="" id="{17EE7FAC-09DB-BC90-8147-28775EF08FEB}"/>
              </a:ext>
            </a:extLst>
          </p:cNvPr>
          <p:cNvSpPr/>
          <p:nvPr/>
        </p:nvSpPr>
        <p:spPr>
          <a:xfrm rot="5400000">
            <a:off x="6858204" y="4599931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62596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0796E82-7314-2FBE-2DE8-DDD70D4D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70286"/>
            <a:ext cx="11360800" cy="763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黄昏メリーゴーランド </a:t>
            </a:r>
            <a:r>
              <a:rPr lang="en-US" altLang="ja-JP" sz="2800" dirty="0">
                <a:latin typeface="黑体" panose="02010609060101010101" pitchFamily="49" charset="-122"/>
                <a:ea typeface="黑体" panose="02010609060101010101" pitchFamily="49" charset="-122"/>
              </a:rPr>
              <a:t>2-2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xmlns="" id="{A020CC41-9901-5A10-06D8-1F19650A3A6A}"/>
              </a:ext>
            </a:extLst>
          </p:cNvPr>
          <p:cNvSpPr/>
          <p:nvPr/>
        </p:nvSpPr>
        <p:spPr>
          <a:xfrm>
            <a:off x="4699366" y="1193119"/>
            <a:ext cx="5212080" cy="5212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9" name="Google Shape;73;p14">
            <a:extLst>
              <a:ext uri="{FF2B5EF4-FFF2-40B4-BE49-F238E27FC236}">
                <a16:creationId xmlns:a16="http://schemas.microsoft.com/office/drawing/2014/main" xmlns="" id="{3442D827-BE6F-DFBF-3B15-223B2753D9E9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02188" y="2846958"/>
            <a:ext cx="1622259" cy="154655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74;p14">
            <a:extLst>
              <a:ext uri="{FF2B5EF4-FFF2-40B4-BE49-F238E27FC236}">
                <a16:creationId xmlns:a16="http://schemas.microsoft.com/office/drawing/2014/main" xmlns="" id="{8ABB2948-CF7D-7BD6-14B8-367574244CB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2922" y="3722071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5;p14">
            <a:extLst>
              <a:ext uri="{FF2B5EF4-FFF2-40B4-BE49-F238E27FC236}">
                <a16:creationId xmlns:a16="http://schemas.microsoft.com/office/drawing/2014/main" xmlns="" id="{744D1F6B-EBF7-049C-9CBC-D2BD265B8DB5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95332" y="2534680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76;p14">
            <a:extLst>
              <a:ext uri="{FF2B5EF4-FFF2-40B4-BE49-F238E27FC236}">
                <a16:creationId xmlns:a16="http://schemas.microsoft.com/office/drawing/2014/main" xmlns="" id="{A0604560-830C-4AC9-3717-031AA48B5D45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46637" y="4847563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77;p14">
            <a:extLst>
              <a:ext uri="{FF2B5EF4-FFF2-40B4-BE49-F238E27FC236}">
                <a16:creationId xmlns:a16="http://schemas.microsoft.com/office/drawing/2014/main" xmlns="" id="{DC03C87C-87BB-A5EB-0D50-DDB31F93A6C2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56994" y="4881310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78;p14">
            <a:extLst>
              <a:ext uri="{FF2B5EF4-FFF2-40B4-BE49-F238E27FC236}">
                <a16:creationId xmlns:a16="http://schemas.microsoft.com/office/drawing/2014/main" xmlns="" id="{281D3DED-9B64-E88B-FC5F-0C30B82A9484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102695" y="2500453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79;p14">
            <a:extLst>
              <a:ext uri="{FF2B5EF4-FFF2-40B4-BE49-F238E27FC236}">
                <a16:creationId xmlns:a16="http://schemas.microsoft.com/office/drawing/2014/main" xmlns="" id="{0DAE55E6-D474-C395-BC84-8ACA3CE820A0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435960" y="3623130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80;p14">
            <a:extLst>
              <a:ext uri="{FF2B5EF4-FFF2-40B4-BE49-F238E27FC236}">
                <a16:creationId xmlns:a16="http://schemas.microsoft.com/office/drawing/2014/main" xmlns="" id="{3A5AAC50-9F06-A76F-B20B-35CF3612E825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002607" y="2535325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81;p14">
            <a:extLst>
              <a:ext uri="{FF2B5EF4-FFF2-40B4-BE49-F238E27FC236}">
                <a16:creationId xmlns:a16="http://schemas.microsoft.com/office/drawing/2014/main" xmlns="" id="{F33B3BEC-1095-E464-2D03-703E55B0F8A0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8426292" y="4769744"/>
            <a:ext cx="419168" cy="41916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3E8E8225-E7B4-E598-7AEB-66BC2EF7864E}"/>
              </a:ext>
            </a:extLst>
          </p:cNvPr>
          <p:cNvSpPr txBox="1"/>
          <p:nvPr/>
        </p:nvSpPr>
        <p:spPr>
          <a:xfrm>
            <a:off x="632695" y="1534928"/>
            <a:ext cx="3335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ja-JP" altLang="en-US" dirty="0"/>
              <a:t>回目塔着弾後のデバフ状況</a:t>
            </a:r>
            <a:endParaRPr lang="en-US" altLang="ja-JP" dirty="0"/>
          </a:p>
        </p:txBody>
      </p:sp>
      <p:sp>
        <p:nvSpPr>
          <p:cNvPr id="31" name="箭头: 五边形 30">
            <a:extLst>
              <a:ext uri="{FF2B5EF4-FFF2-40B4-BE49-F238E27FC236}">
                <a16:creationId xmlns:a16="http://schemas.microsoft.com/office/drawing/2014/main" xmlns="" id="{4B9E0D9B-D17E-69E7-1F9A-99DE7710B7A1}"/>
              </a:ext>
            </a:extLst>
          </p:cNvPr>
          <p:cNvSpPr/>
          <p:nvPr/>
        </p:nvSpPr>
        <p:spPr>
          <a:xfrm rot="5400000">
            <a:off x="5997432" y="2140537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箭头: 五边形 31">
            <a:extLst>
              <a:ext uri="{FF2B5EF4-FFF2-40B4-BE49-F238E27FC236}">
                <a16:creationId xmlns:a16="http://schemas.microsoft.com/office/drawing/2014/main" xmlns="" id="{1C58B850-E627-D01E-6544-6FC012CCC33C}"/>
              </a:ext>
            </a:extLst>
          </p:cNvPr>
          <p:cNvSpPr/>
          <p:nvPr/>
        </p:nvSpPr>
        <p:spPr>
          <a:xfrm rot="5400000">
            <a:off x="7107789" y="2060020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箭头: 五边形 32">
            <a:extLst>
              <a:ext uri="{FF2B5EF4-FFF2-40B4-BE49-F238E27FC236}">
                <a16:creationId xmlns:a16="http://schemas.microsoft.com/office/drawing/2014/main" xmlns="" id="{C768AE66-F650-1A37-7440-B571549FE915}"/>
              </a:ext>
            </a:extLst>
          </p:cNvPr>
          <p:cNvSpPr/>
          <p:nvPr/>
        </p:nvSpPr>
        <p:spPr>
          <a:xfrm rot="5400000">
            <a:off x="5915531" y="3336380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箭头: 五边形 33">
            <a:extLst>
              <a:ext uri="{FF2B5EF4-FFF2-40B4-BE49-F238E27FC236}">
                <a16:creationId xmlns:a16="http://schemas.microsoft.com/office/drawing/2014/main" xmlns="" id="{C73CB313-5C49-648F-D809-8346206978D1}"/>
              </a:ext>
            </a:extLst>
          </p:cNvPr>
          <p:cNvSpPr/>
          <p:nvPr/>
        </p:nvSpPr>
        <p:spPr>
          <a:xfrm rot="5400000">
            <a:off x="7037982" y="4488699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箭头: 五边形 34">
            <a:extLst>
              <a:ext uri="{FF2B5EF4-FFF2-40B4-BE49-F238E27FC236}">
                <a16:creationId xmlns:a16="http://schemas.microsoft.com/office/drawing/2014/main" xmlns="" id="{FC836AD9-A293-8E3F-664B-E692D69616E5}"/>
              </a:ext>
            </a:extLst>
          </p:cNvPr>
          <p:cNvSpPr/>
          <p:nvPr/>
        </p:nvSpPr>
        <p:spPr>
          <a:xfrm rot="5400000">
            <a:off x="8438810" y="3283657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箭头: 五边形 36">
            <a:extLst>
              <a:ext uri="{FF2B5EF4-FFF2-40B4-BE49-F238E27FC236}">
                <a16:creationId xmlns:a16="http://schemas.microsoft.com/office/drawing/2014/main" xmlns="" id="{05ECD475-37EE-63E8-E9E5-EF81A4619214}"/>
              </a:ext>
            </a:extLst>
          </p:cNvPr>
          <p:cNvSpPr/>
          <p:nvPr/>
        </p:nvSpPr>
        <p:spPr>
          <a:xfrm rot="5400000">
            <a:off x="5915531" y="4512937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箭头: 五边形 37">
            <a:extLst>
              <a:ext uri="{FF2B5EF4-FFF2-40B4-BE49-F238E27FC236}">
                <a16:creationId xmlns:a16="http://schemas.microsoft.com/office/drawing/2014/main" xmlns="" id="{A6B5F2C7-042E-A328-27E2-FE7EEBDB2BDD}"/>
              </a:ext>
            </a:extLst>
          </p:cNvPr>
          <p:cNvSpPr/>
          <p:nvPr/>
        </p:nvSpPr>
        <p:spPr>
          <a:xfrm rot="5400000">
            <a:off x="8385685" y="2114452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箭头: 五边形 38">
            <a:extLst>
              <a:ext uri="{FF2B5EF4-FFF2-40B4-BE49-F238E27FC236}">
                <a16:creationId xmlns:a16="http://schemas.microsoft.com/office/drawing/2014/main" xmlns="" id="{2D55E881-1EC3-4110-7472-1065FE27C440}"/>
              </a:ext>
            </a:extLst>
          </p:cNvPr>
          <p:cNvSpPr/>
          <p:nvPr/>
        </p:nvSpPr>
        <p:spPr>
          <a:xfrm rot="5400000">
            <a:off x="8411889" y="4451723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23324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0796E82-7314-2FBE-2DE8-DDD70D4D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70286"/>
            <a:ext cx="11360800" cy="763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黄昏メリーゴーランド </a:t>
            </a:r>
            <a:r>
              <a:rPr lang="en-US" altLang="ja-JP" sz="2800" dirty="0">
                <a:latin typeface="黑体" panose="02010609060101010101" pitchFamily="49" charset="-122"/>
                <a:ea typeface="黑体" panose="02010609060101010101" pitchFamily="49" charset="-122"/>
              </a:rPr>
              <a:t>3-1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xmlns="" id="{A020CC41-9901-5A10-06D8-1F19650A3A6A}"/>
              </a:ext>
            </a:extLst>
          </p:cNvPr>
          <p:cNvSpPr/>
          <p:nvPr/>
        </p:nvSpPr>
        <p:spPr>
          <a:xfrm>
            <a:off x="4699366" y="1193119"/>
            <a:ext cx="5212080" cy="5212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9" name="Google Shape;73;p14">
            <a:extLst>
              <a:ext uri="{FF2B5EF4-FFF2-40B4-BE49-F238E27FC236}">
                <a16:creationId xmlns:a16="http://schemas.microsoft.com/office/drawing/2014/main" xmlns="" id="{3442D827-BE6F-DFBF-3B15-223B2753D9E9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02188" y="2846958"/>
            <a:ext cx="1622259" cy="154655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3E8E8225-E7B4-E598-7AEB-66BC2EF7864E}"/>
              </a:ext>
            </a:extLst>
          </p:cNvPr>
          <p:cNvSpPr txBox="1"/>
          <p:nvPr/>
        </p:nvSpPr>
        <p:spPr>
          <a:xfrm>
            <a:off x="632695" y="1534928"/>
            <a:ext cx="33359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3</a:t>
            </a:r>
            <a:r>
              <a:rPr lang="ja-JP" altLang="en-US" dirty="0"/>
              <a:t>回目塔着弾前の塔の配置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全員一個時計回り、塔ある人は塔踏み、ない人は誘導</a:t>
            </a:r>
            <a:endParaRPr lang="en-US" altLang="ja-JP" dirty="0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xmlns="" id="{4E75EC5F-C5EA-EA42-7F36-03E60DC340EA}"/>
              </a:ext>
            </a:extLst>
          </p:cNvPr>
          <p:cNvSpPr/>
          <p:nvPr/>
        </p:nvSpPr>
        <p:spPr>
          <a:xfrm>
            <a:off x="6862876" y="2042299"/>
            <a:ext cx="857839" cy="8578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xmlns="" id="{BA952E59-C089-7749-A0B7-A5088390FAB8}"/>
              </a:ext>
            </a:extLst>
          </p:cNvPr>
          <p:cNvSpPr/>
          <p:nvPr/>
        </p:nvSpPr>
        <p:spPr>
          <a:xfrm>
            <a:off x="5619628" y="3239216"/>
            <a:ext cx="857839" cy="8578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xmlns="" id="{A4A4D5D7-187E-AE99-3C62-2864073C8838}"/>
              </a:ext>
            </a:extLst>
          </p:cNvPr>
          <p:cNvSpPr/>
          <p:nvPr/>
        </p:nvSpPr>
        <p:spPr>
          <a:xfrm>
            <a:off x="5684987" y="2085120"/>
            <a:ext cx="857839" cy="85783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xmlns="" id="{10CF8DA3-C49C-2BED-92B6-1728851E6352}"/>
              </a:ext>
            </a:extLst>
          </p:cNvPr>
          <p:cNvSpPr/>
          <p:nvPr/>
        </p:nvSpPr>
        <p:spPr>
          <a:xfrm>
            <a:off x="8049472" y="4295697"/>
            <a:ext cx="857839" cy="85783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xmlns="" id="{E58FCDA4-B35B-B0FC-BF81-317243318E0C}"/>
              </a:ext>
            </a:extLst>
          </p:cNvPr>
          <p:cNvSpPr/>
          <p:nvPr/>
        </p:nvSpPr>
        <p:spPr>
          <a:xfrm>
            <a:off x="6966408" y="3572759"/>
            <a:ext cx="1545996" cy="8921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xmlns="" id="{86C23270-8523-9E1F-9089-1BAE5BB2BA1E}"/>
              </a:ext>
            </a:extLst>
          </p:cNvPr>
          <p:cNvSpPr txBox="1"/>
          <p:nvPr/>
        </p:nvSpPr>
        <p:spPr>
          <a:xfrm>
            <a:off x="8024111" y="3285241"/>
            <a:ext cx="8578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chemeClr val="accent2"/>
                </a:solidFill>
              </a:rPr>
              <a:t>流星群</a:t>
            </a:r>
          </a:p>
        </p:txBody>
      </p:sp>
      <p:sp>
        <p:nvSpPr>
          <p:cNvPr id="28" name="Google Shape;95;p14">
            <a:extLst>
              <a:ext uri="{FF2B5EF4-FFF2-40B4-BE49-F238E27FC236}">
                <a16:creationId xmlns:a16="http://schemas.microsoft.com/office/drawing/2014/main" xmlns="" id="{EEDC2338-19B0-9AEF-E3AB-A6669DB1AB3C}"/>
              </a:ext>
            </a:extLst>
          </p:cNvPr>
          <p:cNvSpPr/>
          <p:nvPr/>
        </p:nvSpPr>
        <p:spPr>
          <a:xfrm>
            <a:off x="8191122" y="1739683"/>
            <a:ext cx="1432829" cy="1432829"/>
          </a:xfrm>
          <a:prstGeom prst="ellipse">
            <a:avLst/>
          </a:prstGeom>
          <a:solidFill>
            <a:srgbClr val="E06666">
              <a:alpha val="48770"/>
            </a:srgbClr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0" name="Google Shape;95;p14">
            <a:extLst>
              <a:ext uri="{FF2B5EF4-FFF2-40B4-BE49-F238E27FC236}">
                <a16:creationId xmlns:a16="http://schemas.microsoft.com/office/drawing/2014/main" xmlns="" id="{ED46A2FC-07A8-D7CB-1BD8-0E661350E51A}"/>
              </a:ext>
            </a:extLst>
          </p:cNvPr>
          <p:cNvSpPr/>
          <p:nvPr/>
        </p:nvSpPr>
        <p:spPr>
          <a:xfrm>
            <a:off x="8758838" y="3082744"/>
            <a:ext cx="1432829" cy="1432829"/>
          </a:xfrm>
          <a:prstGeom prst="ellipse">
            <a:avLst/>
          </a:prstGeom>
          <a:solidFill>
            <a:srgbClr val="E06666">
              <a:alpha val="48770"/>
            </a:srgbClr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0" name="Google Shape;95;p14">
            <a:extLst>
              <a:ext uri="{FF2B5EF4-FFF2-40B4-BE49-F238E27FC236}">
                <a16:creationId xmlns:a16="http://schemas.microsoft.com/office/drawing/2014/main" xmlns="" id="{5C0D3D95-6875-4112-D7AD-10A524259CD9}"/>
              </a:ext>
            </a:extLst>
          </p:cNvPr>
          <p:cNvSpPr/>
          <p:nvPr/>
        </p:nvSpPr>
        <p:spPr>
          <a:xfrm>
            <a:off x="5164074" y="4327582"/>
            <a:ext cx="1432829" cy="1432829"/>
          </a:xfrm>
          <a:prstGeom prst="ellipse">
            <a:avLst/>
          </a:prstGeom>
          <a:solidFill>
            <a:srgbClr val="E06666">
              <a:alpha val="48770"/>
            </a:srgbClr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6" name="Google Shape;95;p14">
            <a:extLst>
              <a:ext uri="{FF2B5EF4-FFF2-40B4-BE49-F238E27FC236}">
                <a16:creationId xmlns:a16="http://schemas.microsoft.com/office/drawing/2014/main" xmlns="" id="{9E119CFD-5E2B-65ED-E815-3244ADC9A772}"/>
              </a:ext>
            </a:extLst>
          </p:cNvPr>
          <p:cNvSpPr/>
          <p:nvPr/>
        </p:nvSpPr>
        <p:spPr>
          <a:xfrm>
            <a:off x="6606773" y="4972370"/>
            <a:ext cx="1432829" cy="1432829"/>
          </a:xfrm>
          <a:prstGeom prst="ellipse">
            <a:avLst/>
          </a:prstGeom>
          <a:solidFill>
            <a:srgbClr val="E06666">
              <a:alpha val="48770"/>
            </a:srgbClr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1" name="Google Shape;95;p14">
            <a:extLst>
              <a:ext uri="{FF2B5EF4-FFF2-40B4-BE49-F238E27FC236}">
                <a16:creationId xmlns:a16="http://schemas.microsoft.com/office/drawing/2014/main" xmlns="" id="{2EE8C164-4A50-6B68-5212-66A52AD354FF}"/>
              </a:ext>
            </a:extLst>
          </p:cNvPr>
          <p:cNvSpPr/>
          <p:nvPr/>
        </p:nvSpPr>
        <p:spPr>
          <a:xfrm>
            <a:off x="300862" y="3865108"/>
            <a:ext cx="1432829" cy="1432829"/>
          </a:xfrm>
          <a:prstGeom prst="ellipse">
            <a:avLst/>
          </a:prstGeom>
          <a:solidFill>
            <a:srgbClr val="E06666">
              <a:alpha val="48770"/>
            </a:srgbClr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xmlns="" id="{30BA300D-7904-1EA9-E1AF-5BB52B9C2B3C}"/>
              </a:ext>
            </a:extLst>
          </p:cNvPr>
          <p:cNvSpPr txBox="1"/>
          <p:nvPr/>
        </p:nvSpPr>
        <p:spPr>
          <a:xfrm>
            <a:off x="1712928" y="4468794"/>
            <a:ext cx="3335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：</a:t>
            </a:r>
            <a:r>
              <a:rPr lang="zh-CN" altLang="en-US" dirty="0"/>
              <a:t>流星群</a:t>
            </a:r>
            <a:r>
              <a:rPr lang="ja-JP" altLang="en-US" dirty="0"/>
              <a:t>の誘導円範囲</a:t>
            </a:r>
            <a:endParaRPr lang="en-US" altLang="ja-JP" dirty="0"/>
          </a:p>
        </p:txBody>
      </p:sp>
      <p:pic>
        <p:nvPicPr>
          <p:cNvPr id="43" name="Google Shape;74;p14">
            <a:extLst>
              <a:ext uri="{FF2B5EF4-FFF2-40B4-BE49-F238E27FC236}">
                <a16:creationId xmlns:a16="http://schemas.microsoft.com/office/drawing/2014/main" xmlns="" id="{E48899FC-526F-8B64-1631-CF40D6C5BAE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6148" y="2527281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Google Shape;75;p14">
            <a:extLst>
              <a:ext uri="{FF2B5EF4-FFF2-40B4-BE49-F238E27FC236}">
                <a16:creationId xmlns:a16="http://schemas.microsoft.com/office/drawing/2014/main" xmlns="" id="{088679CF-39C5-ECE6-59D7-27F53A9AB563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93272" y="3620278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76;p14">
            <a:extLst>
              <a:ext uri="{FF2B5EF4-FFF2-40B4-BE49-F238E27FC236}">
                <a16:creationId xmlns:a16="http://schemas.microsoft.com/office/drawing/2014/main" xmlns="" id="{AE138E72-5785-8C58-5E75-AFE4DE780F49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13477" y="3603064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77;p14">
            <a:extLst>
              <a:ext uri="{FF2B5EF4-FFF2-40B4-BE49-F238E27FC236}">
                <a16:creationId xmlns:a16="http://schemas.microsoft.com/office/drawing/2014/main" xmlns="" id="{66A469E8-3612-14E6-B23E-7FBEFD2A264F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76832" y="4838126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78;p14">
            <a:extLst>
              <a:ext uri="{FF2B5EF4-FFF2-40B4-BE49-F238E27FC236}">
                <a16:creationId xmlns:a16="http://schemas.microsoft.com/office/drawing/2014/main" xmlns="" id="{BC96CA4D-3E93-F066-7EF4-6418372B4FCD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706336" y="2254057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79;p14">
            <a:extLst>
              <a:ext uri="{FF2B5EF4-FFF2-40B4-BE49-F238E27FC236}">
                <a16:creationId xmlns:a16="http://schemas.microsoft.com/office/drawing/2014/main" xmlns="" id="{ABE0846A-4C61-8491-DA0B-C55034726178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015962" y="4688795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Google Shape;80;p14">
            <a:extLst>
              <a:ext uri="{FF2B5EF4-FFF2-40B4-BE49-F238E27FC236}">
                <a16:creationId xmlns:a16="http://schemas.microsoft.com/office/drawing/2014/main" xmlns="" id="{B7F3B198-1A53-B78D-FABF-2828A0B7F923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374349" y="2459820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81;p14">
            <a:extLst>
              <a:ext uri="{FF2B5EF4-FFF2-40B4-BE49-F238E27FC236}">
                <a16:creationId xmlns:a16="http://schemas.microsoft.com/office/drawing/2014/main" xmlns="" id="{4CBC555B-EEC2-5C97-BC99-4D39E31ADF7B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156026" y="5550827"/>
            <a:ext cx="419168" cy="419169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箭头: 五边形 50">
            <a:extLst>
              <a:ext uri="{FF2B5EF4-FFF2-40B4-BE49-F238E27FC236}">
                <a16:creationId xmlns:a16="http://schemas.microsoft.com/office/drawing/2014/main" xmlns="" id="{A15E417E-5C3E-CBC1-B518-A7B4FB3DFA5F}"/>
              </a:ext>
            </a:extLst>
          </p:cNvPr>
          <p:cNvSpPr/>
          <p:nvPr/>
        </p:nvSpPr>
        <p:spPr>
          <a:xfrm rot="5400000">
            <a:off x="7369174" y="2065032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箭头: 五边形 51">
            <a:extLst>
              <a:ext uri="{FF2B5EF4-FFF2-40B4-BE49-F238E27FC236}">
                <a16:creationId xmlns:a16="http://schemas.microsoft.com/office/drawing/2014/main" xmlns="" id="{3F990466-3C46-33F3-0E3C-1AC438764343}"/>
              </a:ext>
            </a:extLst>
          </p:cNvPr>
          <p:cNvSpPr/>
          <p:nvPr/>
        </p:nvSpPr>
        <p:spPr>
          <a:xfrm rot="5400000">
            <a:off x="8711430" y="1878466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箭头: 五边形 52">
            <a:extLst>
              <a:ext uri="{FF2B5EF4-FFF2-40B4-BE49-F238E27FC236}">
                <a16:creationId xmlns:a16="http://schemas.microsoft.com/office/drawing/2014/main" xmlns="" id="{82E481AF-A1FF-14F6-55A8-EF2C5038F04E}"/>
              </a:ext>
            </a:extLst>
          </p:cNvPr>
          <p:cNvSpPr/>
          <p:nvPr/>
        </p:nvSpPr>
        <p:spPr>
          <a:xfrm rot="5400000">
            <a:off x="6148757" y="2141590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箭头: 五边形 53">
            <a:extLst>
              <a:ext uri="{FF2B5EF4-FFF2-40B4-BE49-F238E27FC236}">
                <a16:creationId xmlns:a16="http://schemas.microsoft.com/office/drawing/2014/main" xmlns="" id="{0AB3C1ED-A3EF-0632-1FB9-9F2D89CE6389}"/>
              </a:ext>
            </a:extLst>
          </p:cNvPr>
          <p:cNvSpPr/>
          <p:nvPr/>
        </p:nvSpPr>
        <p:spPr>
          <a:xfrm rot="5400000">
            <a:off x="5657820" y="4445515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箭头: 五边形 54">
            <a:extLst>
              <a:ext uri="{FF2B5EF4-FFF2-40B4-BE49-F238E27FC236}">
                <a16:creationId xmlns:a16="http://schemas.microsoft.com/office/drawing/2014/main" xmlns="" id="{97931E3B-652F-32D7-F2C2-5EDAC4D5B299}"/>
              </a:ext>
            </a:extLst>
          </p:cNvPr>
          <p:cNvSpPr/>
          <p:nvPr/>
        </p:nvSpPr>
        <p:spPr>
          <a:xfrm rot="5400000">
            <a:off x="8018812" y="4349322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箭头: 五边形 55">
            <a:extLst>
              <a:ext uri="{FF2B5EF4-FFF2-40B4-BE49-F238E27FC236}">
                <a16:creationId xmlns:a16="http://schemas.microsoft.com/office/drawing/2014/main" xmlns="" id="{BD53DE19-CAE1-79A8-2FA1-61C6E6E67D40}"/>
              </a:ext>
            </a:extLst>
          </p:cNvPr>
          <p:cNvSpPr/>
          <p:nvPr/>
        </p:nvSpPr>
        <p:spPr>
          <a:xfrm rot="5400000">
            <a:off x="6082371" y="3268438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箭头: 五边形 56">
            <a:extLst>
              <a:ext uri="{FF2B5EF4-FFF2-40B4-BE49-F238E27FC236}">
                <a16:creationId xmlns:a16="http://schemas.microsoft.com/office/drawing/2014/main" xmlns="" id="{54A7E9A7-A08E-D7A0-C9DD-95DEF8009AAF}"/>
              </a:ext>
            </a:extLst>
          </p:cNvPr>
          <p:cNvSpPr/>
          <p:nvPr/>
        </p:nvSpPr>
        <p:spPr>
          <a:xfrm rot="5400000">
            <a:off x="9283625" y="3200050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箭头: 五边形 57">
            <a:extLst>
              <a:ext uri="{FF2B5EF4-FFF2-40B4-BE49-F238E27FC236}">
                <a16:creationId xmlns:a16="http://schemas.microsoft.com/office/drawing/2014/main" xmlns="" id="{17D488BC-2AD8-AA46-3898-7D1625A12033}"/>
              </a:ext>
            </a:extLst>
          </p:cNvPr>
          <p:cNvSpPr/>
          <p:nvPr/>
        </p:nvSpPr>
        <p:spPr>
          <a:xfrm rot="5400000">
            <a:off x="7141623" y="5232806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03199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0796E82-7314-2FBE-2DE8-DDD70D4D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70286"/>
            <a:ext cx="11360800" cy="763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黄昏メリーゴーランド </a:t>
            </a:r>
            <a:r>
              <a:rPr lang="en-US" altLang="ja-JP" sz="2800" dirty="0">
                <a:latin typeface="黑体" panose="02010609060101010101" pitchFamily="49" charset="-122"/>
                <a:ea typeface="黑体" panose="02010609060101010101" pitchFamily="49" charset="-122"/>
              </a:rPr>
              <a:t>3-2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xmlns="" id="{A020CC41-9901-5A10-06D8-1F19650A3A6A}"/>
              </a:ext>
            </a:extLst>
          </p:cNvPr>
          <p:cNvSpPr/>
          <p:nvPr/>
        </p:nvSpPr>
        <p:spPr>
          <a:xfrm>
            <a:off x="4699366" y="1193119"/>
            <a:ext cx="5212080" cy="5212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9" name="Google Shape;73;p14">
            <a:extLst>
              <a:ext uri="{FF2B5EF4-FFF2-40B4-BE49-F238E27FC236}">
                <a16:creationId xmlns:a16="http://schemas.microsoft.com/office/drawing/2014/main" xmlns="" id="{3442D827-BE6F-DFBF-3B15-223B2753D9E9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02188" y="2846958"/>
            <a:ext cx="1622259" cy="154655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74;p14">
            <a:extLst>
              <a:ext uri="{FF2B5EF4-FFF2-40B4-BE49-F238E27FC236}">
                <a16:creationId xmlns:a16="http://schemas.microsoft.com/office/drawing/2014/main" xmlns="" id="{8ABB2948-CF7D-7BD6-14B8-367574244CB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3601" y="2597608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76;p14">
            <a:extLst>
              <a:ext uri="{FF2B5EF4-FFF2-40B4-BE49-F238E27FC236}">
                <a16:creationId xmlns:a16="http://schemas.microsoft.com/office/drawing/2014/main" xmlns="" id="{A0604560-830C-4AC9-3717-031AA48B5D45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04598" y="3652030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79;p14">
            <a:extLst>
              <a:ext uri="{FF2B5EF4-FFF2-40B4-BE49-F238E27FC236}">
                <a16:creationId xmlns:a16="http://schemas.microsoft.com/office/drawing/2014/main" xmlns="" id="{0DAE55E6-D474-C395-BC84-8ACA3CE820A0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54221" y="4546487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80;p14">
            <a:extLst>
              <a:ext uri="{FF2B5EF4-FFF2-40B4-BE49-F238E27FC236}">
                <a16:creationId xmlns:a16="http://schemas.microsoft.com/office/drawing/2014/main" xmlns="" id="{3A5AAC50-9F06-A76F-B20B-35CF3612E825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00412" y="2453265"/>
            <a:ext cx="419168" cy="41916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3E8E8225-E7B4-E598-7AEB-66BC2EF7864E}"/>
              </a:ext>
            </a:extLst>
          </p:cNvPr>
          <p:cNvSpPr txBox="1"/>
          <p:nvPr/>
        </p:nvSpPr>
        <p:spPr>
          <a:xfrm>
            <a:off x="632695" y="1534928"/>
            <a:ext cx="3335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3</a:t>
            </a:r>
            <a:r>
              <a:rPr lang="ja-JP" altLang="en-US" dirty="0"/>
              <a:t>回目塔着弾後のデバフ状況</a:t>
            </a:r>
            <a:endParaRPr lang="en-US" altLang="ja-JP" dirty="0"/>
          </a:p>
        </p:txBody>
      </p:sp>
      <p:sp>
        <p:nvSpPr>
          <p:cNvPr id="31" name="箭头: 五边形 30">
            <a:extLst>
              <a:ext uri="{FF2B5EF4-FFF2-40B4-BE49-F238E27FC236}">
                <a16:creationId xmlns:a16="http://schemas.microsoft.com/office/drawing/2014/main" xmlns="" id="{4B9E0D9B-D17E-69E7-1F9A-99DE7710B7A1}"/>
              </a:ext>
            </a:extLst>
          </p:cNvPr>
          <p:cNvSpPr/>
          <p:nvPr/>
        </p:nvSpPr>
        <p:spPr>
          <a:xfrm rot="5400000">
            <a:off x="6055393" y="2229235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箭头: 五边形 32">
            <a:extLst>
              <a:ext uri="{FF2B5EF4-FFF2-40B4-BE49-F238E27FC236}">
                <a16:creationId xmlns:a16="http://schemas.microsoft.com/office/drawing/2014/main" xmlns="" id="{C768AE66-F650-1A37-7440-B571549FE915}"/>
              </a:ext>
            </a:extLst>
          </p:cNvPr>
          <p:cNvSpPr/>
          <p:nvPr/>
        </p:nvSpPr>
        <p:spPr>
          <a:xfrm rot="5400000">
            <a:off x="7320177" y="2084892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箭头: 五边形 34">
            <a:extLst>
              <a:ext uri="{FF2B5EF4-FFF2-40B4-BE49-F238E27FC236}">
                <a16:creationId xmlns:a16="http://schemas.microsoft.com/office/drawing/2014/main" xmlns="" id="{FC836AD9-A293-8E3F-664B-E692D69616E5}"/>
              </a:ext>
            </a:extLst>
          </p:cNvPr>
          <p:cNvSpPr/>
          <p:nvPr/>
        </p:nvSpPr>
        <p:spPr>
          <a:xfrm rot="5400000">
            <a:off x="6032600" y="3283657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箭头: 五边形 36">
            <a:extLst>
              <a:ext uri="{FF2B5EF4-FFF2-40B4-BE49-F238E27FC236}">
                <a16:creationId xmlns:a16="http://schemas.microsoft.com/office/drawing/2014/main" xmlns="" id="{05ECD475-37EE-63E8-E9E5-EF81A4619214}"/>
              </a:ext>
            </a:extLst>
          </p:cNvPr>
          <p:cNvSpPr/>
          <p:nvPr/>
        </p:nvSpPr>
        <p:spPr>
          <a:xfrm rot="5400000">
            <a:off x="8059315" y="4193935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" name="Google Shape;75;p14">
            <a:extLst>
              <a:ext uri="{FF2B5EF4-FFF2-40B4-BE49-F238E27FC236}">
                <a16:creationId xmlns:a16="http://schemas.microsoft.com/office/drawing/2014/main" xmlns="" id="{E8CD191A-BC20-B4B9-0F77-A770F7BFAC28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293272" y="3620278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77;p14">
            <a:extLst>
              <a:ext uri="{FF2B5EF4-FFF2-40B4-BE49-F238E27FC236}">
                <a16:creationId xmlns:a16="http://schemas.microsoft.com/office/drawing/2014/main" xmlns="" id="{D2A03513-860E-AEB3-C60B-B28086582A81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676832" y="4838126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78;p14">
            <a:extLst>
              <a:ext uri="{FF2B5EF4-FFF2-40B4-BE49-F238E27FC236}">
                <a16:creationId xmlns:a16="http://schemas.microsoft.com/office/drawing/2014/main" xmlns="" id="{4192ED35-AB80-8468-99E1-C9A9BDA8A7D3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706336" y="2254057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81;p14">
            <a:extLst>
              <a:ext uri="{FF2B5EF4-FFF2-40B4-BE49-F238E27FC236}">
                <a16:creationId xmlns:a16="http://schemas.microsoft.com/office/drawing/2014/main" xmlns="" id="{C0FC87F9-1543-0D73-36B0-9CD905C3E530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156026" y="5550827"/>
            <a:ext cx="419168" cy="419169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箭头: 五边形 41">
            <a:extLst>
              <a:ext uri="{FF2B5EF4-FFF2-40B4-BE49-F238E27FC236}">
                <a16:creationId xmlns:a16="http://schemas.microsoft.com/office/drawing/2014/main" xmlns="" id="{7EBEF984-F98B-ADD1-3CDC-6AB1174A8D83}"/>
              </a:ext>
            </a:extLst>
          </p:cNvPr>
          <p:cNvSpPr/>
          <p:nvPr/>
        </p:nvSpPr>
        <p:spPr>
          <a:xfrm rot="5400000">
            <a:off x="8711430" y="1878466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箭头: 五边形 42">
            <a:extLst>
              <a:ext uri="{FF2B5EF4-FFF2-40B4-BE49-F238E27FC236}">
                <a16:creationId xmlns:a16="http://schemas.microsoft.com/office/drawing/2014/main" xmlns="" id="{35BD309B-9ECD-3FBE-FBC4-1E1A07BE57C7}"/>
              </a:ext>
            </a:extLst>
          </p:cNvPr>
          <p:cNvSpPr/>
          <p:nvPr/>
        </p:nvSpPr>
        <p:spPr>
          <a:xfrm rot="5400000">
            <a:off x="5657820" y="4445515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箭头: 五边形 43">
            <a:extLst>
              <a:ext uri="{FF2B5EF4-FFF2-40B4-BE49-F238E27FC236}">
                <a16:creationId xmlns:a16="http://schemas.microsoft.com/office/drawing/2014/main" xmlns="" id="{15FD29AB-A713-CB93-D601-DC1B84060FE1}"/>
              </a:ext>
            </a:extLst>
          </p:cNvPr>
          <p:cNvSpPr/>
          <p:nvPr/>
        </p:nvSpPr>
        <p:spPr>
          <a:xfrm rot="5400000">
            <a:off x="9283625" y="3200050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箭头: 五边形 44">
            <a:extLst>
              <a:ext uri="{FF2B5EF4-FFF2-40B4-BE49-F238E27FC236}">
                <a16:creationId xmlns:a16="http://schemas.microsoft.com/office/drawing/2014/main" xmlns="" id="{985479B4-7D41-B26B-85E4-9E2F0030D890}"/>
              </a:ext>
            </a:extLst>
          </p:cNvPr>
          <p:cNvSpPr/>
          <p:nvPr/>
        </p:nvSpPr>
        <p:spPr>
          <a:xfrm rot="5400000">
            <a:off x="7141623" y="5232806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4811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261067" y="220600"/>
            <a:ext cx="11360800" cy="54536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spAutoFit/>
          </a:bodyPr>
          <a:lstStyle/>
          <a:p>
            <a:pPr>
              <a:buSzPts val="990"/>
            </a:pPr>
            <a:r>
              <a:rPr lang="ja" altLang="en-US" sz="2160" dirty="0">
                <a:latin typeface="黑体" panose="02010609060101010101" pitchFamily="49" charset="-122"/>
                <a:ea typeface="黑体" panose="02010609060101010101" pitchFamily="49" charset="-122"/>
              </a:rPr>
              <a:t>素材置き場（コピーして使う用）</a:t>
            </a:r>
            <a:endParaRPr sz="216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367" y="984401"/>
            <a:ext cx="3197799" cy="319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93420" y="984408"/>
            <a:ext cx="742776" cy="742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12061" y="984408"/>
            <a:ext cx="742776" cy="742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30703" y="984408"/>
            <a:ext cx="742776" cy="742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149345" y="984408"/>
            <a:ext cx="742776" cy="742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693433" y="1774177"/>
            <a:ext cx="742776" cy="742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527637" y="1774177"/>
            <a:ext cx="742776" cy="742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361841" y="1774177"/>
            <a:ext cx="742776" cy="742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196045" y="1774177"/>
            <a:ext cx="742776" cy="742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4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3741865" y="2872986"/>
            <a:ext cx="1905000" cy="181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4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7128356" y="2098752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4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7128356" y="1140456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4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7729133" y="1140456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4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7729133" y="2098752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4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8329911" y="2098752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4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8930688" y="2098752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4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8329911" y="1140456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4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8930688" y="1140456"/>
            <a:ext cx="419168" cy="419169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4"/>
          <p:cNvSpPr/>
          <p:nvPr/>
        </p:nvSpPr>
        <p:spPr>
          <a:xfrm>
            <a:off x="11723167" y="6103067"/>
            <a:ext cx="419200" cy="386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3" name="Google Shape;83;p14"/>
          <p:cNvSpPr/>
          <p:nvPr/>
        </p:nvSpPr>
        <p:spPr>
          <a:xfrm>
            <a:off x="433251" y="4446567"/>
            <a:ext cx="834000" cy="834000"/>
          </a:xfrm>
          <a:prstGeom prst="ellipse">
            <a:avLst/>
          </a:prstGeom>
          <a:solidFill>
            <a:srgbClr val="F6B26B">
              <a:alpha val="47780"/>
            </a:srgbClr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4" name="Google Shape;84;p14"/>
          <p:cNvSpPr/>
          <p:nvPr/>
        </p:nvSpPr>
        <p:spPr>
          <a:xfrm>
            <a:off x="1624384" y="4367191"/>
            <a:ext cx="1110000" cy="1117600"/>
          </a:xfrm>
          <a:prstGeom prst="donut">
            <a:avLst>
              <a:gd name="adj" fmla="val 34131"/>
            </a:avLst>
          </a:prstGeom>
          <a:solidFill>
            <a:srgbClr val="F6B26B">
              <a:alpha val="47780"/>
            </a:srgbClr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85" name="Google Shape;85;p14"/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208633" y="5544933"/>
            <a:ext cx="1283251" cy="1104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4"/>
          <p:cNvPicPr preferRelativeResize="0"/>
          <p:nvPr/>
        </p:nvPicPr>
        <p:blipFill>
          <a:blip r:embed="rId22">
            <a:alphaModFix/>
          </a:blip>
          <a:stretch>
            <a:fillRect/>
          </a:stretch>
        </p:blipFill>
        <p:spPr>
          <a:xfrm>
            <a:off x="1565833" y="5669799"/>
            <a:ext cx="591400" cy="248259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4"/>
          <p:cNvPicPr preferRelativeResize="0"/>
          <p:nvPr/>
        </p:nvPicPr>
        <p:blipFill>
          <a:blip r:embed="rId23">
            <a:alphaModFix/>
          </a:blip>
          <a:stretch>
            <a:fillRect/>
          </a:stretch>
        </p:blipFill>
        <p:spPr>
          <a:xfrm>
            <a:off x="1652215" y="6103069"/>
            <a:ext cx="336100" cy="600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4"/>
          <p:cNvPicPr preferRelativeResize="0"/>
          <p:nvPr/>
        </p:nvPicPr>
        <p:blipFill>
          <a:blip r:embed="rId24">
            <a:alphaModFix/>
          </a:blip>
          <a:stretch>
            <a:fillRect/>
          </a:stretch>
        </p:blipFill>
        <p:spPr>
          <a:xfrm>
            <a:off x="4148971" y="6034436"/>
            <a:ext cx="497023" cy="615363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4"/>
          <p:cNvPicPr preferRelativeResize="0"/>
          <p:nvPr/>
        </p:nvPicPr>
        <p:blipFill>
          <a:blip r:embed="rId25">
            <a:alphaModFix/>
          </a:blip>
          <a:stretch>
            <a:fillRect/>
          </a:stretch>
        </p:blipFill>
        <p:spPr>
          <a:xfrm>
            <a:off x="4015046" y="5366538"/>
            <a:ext cx="497023" cy="578052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4"/>
          <p:cNvPicPr preferRelativeResize="0"/>
          <p:nvPr/>
        </p:nvPicPr>
        <p:blipFill>
          <a:blip r:embed="rId26">
            <a:alphaModFix/>
          </a:blip>
          <a:stretch>
            <a:fillRect/>
          </a:stretch>
        </p:blipFill>
        <p:spPr>
          <a:xfrm>
            <a:off x="2148603" y="5592905"/>
            <a:ext cx="693651" cy="603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4"/>
          <p:cNvPicPr preferRelativeResize="0"/>
          <p:nvPr/>
        </p:nvPicPr>
        <p:blipFill>
          <a:blip r:embed="rId27">
            <a:alphaModFix/>
          </a:blip>
          <a:stretch>
            <a:fillRect/>
          </a:stretch>
        </p:blipFill>
        <p:spPr>
          <a:xfrm>
            <a:off x="2148610" y="6196534"/>
            <a:ext cx="497023" cy="649471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4"/>
          <p:cNvPicPr preferRelativeResize="0"/>
          <p:nvPr/>
        </p:nvPicPr>
        <p:blipFill>
          <a:blip r:embed="rId28">
            <a:alphaModFix/>
          </a:blip>
          <a:stretch>
            <a:fillRect/>
          </a:stretch>
        </p:blipFill>
        <p:spPr>
          <a:xfrm>
            <a:off x="5697735" y="5035621"/>
            <a:ext cx="2026467" cy="1718167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4"/>
          <p:cNvPicPr preferRelativeResize="0"/>
          <p:nvPr/>
        </p:nvPicPr>
        <p:blipFill>
          <a:blip r:embed="rId29">
            <a:alphaModFix/>
          </a:blip>
          <a:stretch>
            <a:fillRect/>
          </a:stretch>
        </p:blipFill>
        <p:spPr>
          <a:xfrm>
            <a:off x="2827904" y="5280567"/>
            <a:ext cx="1167716" cy="1461667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4"/>
          <p:cNvSpPr txBox="1"/>
          <p:nvPr/>
        </p:nvSpPr>
        <p:spPr>
          <a:xfrm>
            <a:off x="4831784" y="5169000"/>
            <a:ext cx="591200" cy="7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ja" altLang="en-US" sz="2400"/>
              <a:t>塔</a:t>
            </a:r>
            <a:endParaRPr sz="2400"/>
          </a:p>
          <a:p>
            <a:pPr algn="ctr"/>
            <a:r>
              <a:rPr lang="en-US" altLang="ja" sz="2400"/>
              <a:t>(1)</a:t>
            </a:r>
            <a:endParaRPr sz="2400"/>
          </a:p>
        </p:txBody>
      </p:sp>
      <p:sp>
        <p:nvSpPr>
          <p:cNvPr id="95" name="Google Shape;95;p14"/>
          <p:cNvSpPr/>
          <p:nvPr/>
        </p:nvSpPr>
        <p:spPr>
          <a:xfrm>
            <a:off x="4710384" y="5110600"/>
            <a:ext cx="834000" cy="834000"/>
          </a:xfrm>
          <a:prstGeom prst="ellipse">
            <a:avLst/>
          </a:prstGeom>
          <a:solidFill>
            <a:srgbClr val="E06666">
              <a:alpha val="48770"/>
            </a:srgbClr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96" name="Google Shape;96;p14"/>
          <p:cNvCxnSpPr/>
          <p:nvPr/>
        </p:nvCxnSpPr>
        <p:spPr>
          <a:xfrm flipH="1">
            <a:off x="10339333" y="484651"/>
            <a:ext cx="14000" cy="17308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" name="Google Shape;97;p14"/>
          <p:cNvCxnSpPr/>
          <p:nvPr/>
        </p:nvCxnSpPr>
        <p:spPr>
          <a:xfrm flipH="1">
            <a:off x="10137200" y="484651"/>
            <a:ext cx="14000" cy="1730800"/>
          </a:xfrm>
          <a:prstGeom prst="straightConnector1">
            <a:avLst/>
          </a:prstGeom>
          <a:noFill/>
          <a:ln w="28575" cap="flat" cmpd="sng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8" name="Google Shape;98;p14"/>
          <p:cNvCxnSpPr/>
          <p:nvPr/>
        </p:nvCxnSpPr>
        <p:spPr>
          <a:xfrm flipH="1">
            <a:off x="9935067" y="484651"/>
            <a:ext cx="14000" cy="173080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" name="Google Shape;99;p14"/>
          <p:cNvCxnSpPr/>
          <p:nvPr/>
        </p:nvCxnSpPr>
        <p:spPr>
          <a:xfrm flipH="1">
            <a:off x="10530967" y="484651"/>
            <a:ext cx="14000" cy="1730800"/>
          </a:xfrm>
          <a:prstGeom prst="straightConnector1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0" name="Google Shape;100;p14"/>
          <p:cNvSpPr/>
          <p:nvPr/>
        </p:nvSpPr>
        <p:spPr>
          <a:xfrm>
            <a:off x="6104633" y="2843251"/>
            <a:ext cx="717200" cy="1875600"/>
          </a:xfrm>
          <a:prstGeom prst="rect">
            <a:avLst/>
          </a:prstGeom>
          <a:solidFill>
            <a:srgbClr val="F6B26B">
              <a:alpha val="47780"/>
            </a:srgbClr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xmlns="" id="{94C17F89-4022-3282-1B5A-F455F1578F55}"/>
              </a:ext>
            </a:extLst>
          </p:cNvPr>
          <p:cNvSpPr/>
          <p:nvPr/>
        </p:nvSpPr>
        <p:spPr>
          <a:xfrm>
            <a:off x="7849848" y="2865957"/>
            <a:ext cx="3705787" cy="370578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2" name="Google Shape;85;p14">
            <a:extLst>
              <a:ext uri="{FF2B5EF4-FFF2-40B4-BE49-F238E27FC236}">
                <a16:creationId xmlns:a16="http://schemas.microsoft.com/office/drawing/2014/main" xmlns="" id="{09D17530-BFD0-53F3-E337-2F4C46CDEEBD}"/>
              </a:ext>
            </a:extLst>
          </p:cNvPr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6892121" y="2720013"/>
            <a:ext cx="1902971" cy="1638440"/>
          </a:xfrm>
          <a:prstGeom prst="rect">
            <a:avLst/>
          </a:prstGeom>
          <a:noFill/>
          <a:ln>
            <a:noFill/>
          </a:ln>
          <a:effectLst>
            <a:glow>
              <a:schemeClr val="accent1">
                <a:alpha val="40000"/>
              </a:schemeClr>
            </a:glow>
          </a:effec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0796E82-7314-2FBE-2DE8-DDD70D4D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70286"/>
            <a:ext cx="11360800" cy="763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黄昏メリーゴーランド </a:t>
            </a:r>
            <a:r>
              <a:rPr lang="en-US" altLang="ja-JP" sz="2800" dirty="0">
                <a:latin typeface="黑体" panose="02010609060101010101" pitchFamily="49" charset="-122"/>
                <a:ea typeface="黑体" panose="02010609060101010101" pitchFamily="49" charset="-122"/>
              </a:rPr>
              <a:t>4-1-1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xmlns="" id="{A020CC41-9901-5A10-06D8-1F19650A3A6A}"/>
              </a:ext>
            </a:extLst>
          </p:cNvPr>
          <p:cNvSpPr/>
          <p:nvPr/>
        </p:nvSpPr>
        <p:spPr>
          <a:xfrm>
            <a:off x="4699366" y="1193119"/>
            <a:ext cx="5212080" cy="5212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9" name="Google Shape;73;p14">
            <a:extLst>
              <a:ext uri="{FF2B5EF4-FFF2-40B4-BE49-F238E27FC236}">
                <a16:creationId xmlns:a16="http://schemas.microsoft.com/office/drawing/2014/main" xmlns="" id="{3442D827-BE6F-DFBF-3B15-223B2753D9E9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02188" y="2846958"/>
            <a:ext cx="1622259" cy="154655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3E8E8225-E7B4-E598-7AEB-66BC2EF7864E}"/>
              </a:ext>
            </a:extLst>
          </p:cNvPr>
          <p:cNvSpPr txBox="1"/>
          <p:nvPr/>
        </p:nvSpPr>
        <p:spPr>
          <a:xfrm>
            <a:off x="632695" y="1534928"/>
            <a:ext cx="3335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4</a:t>
            </a:r>
            <a:r>
              <a:rPr lang="ja-JP" altLang="en-US" dirty="0"/>
              <a:t>回目塔着弾前の塔の配置</a:t>
            </a:r>
            <a:endParaRPr lang="en-US" altLang="ja-JP" dirty="0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xmlns="" id="{7C1E3AD7-2822-E440-E62A-F1A4C70A8067}"/>
              </a:ext>
            </a:extLst>
          </p:cNvPr>
          <p:cNvSpPr/>
          <p:nvPr/>
        </p:nvSpPr>
        <p:spPr>
          <a:xfrm>
            <a:off x="8190694" y="2094360"/>
            <a:ext cx="857839" cy="8578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2</a:t>
            </a:r>
            <a:endParaRPr lang="zh-CN" altLang="en-US" dirty="0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xmlns="" id="{C692896F-F031-2107-F5D8-57735A94BD39}"/>
              </a:ext>
            </a:extLst>
          </p:cNvPr>
          <p:cNvSpPr/>
          <p:nvPr/>
        </p:nvSpPr>
        <p:spPr>
          <a:xfrm>
            <a:off x="5365759" y="4356714"/>
            <a:ext cx="857839" cy="8578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xmlns="" id="{E7E11154-FE44-F1B3-5655-92B62D92F525}"/>
              </a:ext>
            </a:extLst>
          </p:cNvPr>
          <p:cNvSpPr/>
          <p:nvPr/>
        </p:nvSpPr>
        <p:spPr>
          <a:xfrm>
            <a:off x="6841597" y="5037184"/>
            <a:ext cx="857839" cy="85783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xmlns="" id="{5A744988-2ECB-D75A-B760-C02F9B2F609B}"/>
              </a:ext>
            </a:extLst>
          </p:cNvPr>
          <p:cNvSpPr/>
          <p:nvPr/>
        </p:nvSpPr>
        <p:spPr>
          <a:xfrm>
            <a:off x="8612051" y="3360880"/>
            <a:ext cx="857839" cy="85783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6" name="Google Shape;74;p14">
            <a:extLst>
              <a:ext uri="{FF2B5EF4-FFF2-40B4-BE49-F238E27FC236}">
                <a16:creationId xmlns:a16="http://schemas.microsoft.com/office/drawing/2014/main" xmlns="" id="{8ABB2948-CF7D-7BD6-14B8-367574244CB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3601" y="2597608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76;p14">
            <a:extLst>
              <a:ext uri="{FF2B5EF4-FFF2-40B4-BE49-F238E27FC236}">
                <a16:creationId xmlns:a16="http://schemas.microsoft.com/office/drawing/2014/main" xmlns="" id="{A0604560-830C-4AC9-3717-031AA48B5D45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04598" y="3652030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79;p14">
            <a:extLst>
              <a:ext uri="{FF2B5EF4-FFF2-40B4-BE49-F238E27FC236}">
                <a16:creationId xmlns:a16="http://schemas.microsoft.com/office/drawing/2014/main" xmlns="" id="{0DAE55E6-D474-C395-BC84-8ACA3CE820A0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54221" y="4546487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80;p14">
            <a:extLst>
              <a:ext uri="{FF2B5EF4-FFF2-40B4-BE49-F238E27FC236}">
                <a16:creationId xmlns:a16="http://schemas.microsoft.com/office/drawing/2014/main" xmlns="" id="{3A5AAC50-9F06-A76F-B20B-35CF3612E825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78589" y="2367999"/>
            <a:ext cx="419168" cy="419169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箭头: 五边形 30">
            <a:extLst>
              <a:ext uri="{FF2B5EF4-FFF2-40B4-BE49-F238E27FC236}">
                <a16:creationId xmlns:a16="http://schemas.microsoft.com/office/drawing/2014/main" xmlns="" id="{4B9E0D9B-D17E-69E7-1F9A-99DE7710B7A1}"/>
              </a:ext>
            </a:extLst>
          </p:cNvPr>
          <p:cNvSpPr/>
          <p:nvPr/>
        </p:nvSpPr>
        <p:spPr>
          <a:xfrm rot="5400000">
            <a:off x="6055393" y="2229235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箭头: 五边形 32">
            <a:extLst>
              <a:ext uri="{FF2B5EF4-FFF2-40B4-BE49-F238E27FC236}">
                <a16:creationId xmlns:a16="http://schemas.microsoft.com/office/drawing/2014/main" xmlns="" id="{C768AE66-F650-1A37-7440-B571549FE915}"/>
              </a:ext>
            </a:extLst>
          </p:cNvPr>
          <p:cNvSpPr/>
          <p:nvPr/>
        </p:nvSpPr>
        <p:spPr>
          <a:xfrm rot="5400000">
            <a:off x="7098354" y="1999626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箭头: 五边形 34">
            <a:extLst>
              <a:ext uri="{FF2B5EF4-FFF2-40B4-BE49-F238E27FC236}">
                <a16:creationId xmlns:a16="http://schemas.microsoft.com/office/drawing/2014/main" xmlns="" id="{FC836AD9-A293-8E3F-664B-E692D69616E5}"/>
              </a:ext>
            </a:extLst>
          </p:cNvPr>
          <p:cNvSpPr/>
          <p:nvPr/>
        </p:nvSpPr>
        <p:spPr>
          <a:xfrm rot="5400000">
            <a:off x="6032600" y="3283657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箭头: 五边形 36">
            <a:extLst>
              <a:ext uri="{FF2B5EF4-FFF2-40B4-BE49-F238E27FC236}">
                <a16:creationId xmlns:a16="http://schemas.microsoft.com/office/drawing/2014/main" xmlns="" id="{05ECD475-37EE-63E8-E9E5-EF81A4619214}"/>
              </a:ext>
            </a:extLst>
          </p:cNvPr>
          <p:cNvSpPr/>
          <p:nvPr/>
        </p:nvSpPr>
        <p:spPr>
          <a:xfrm rot="5400000">
            <a:off x="8059315" y="4193935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" name="Google Shape;75;p14">
            <a:extLst>
              <a:ext uri="{FF2B5EF4-FFF2-40B4-BE49-F238E27FC236}">
                <a16:creationId xmlns:a16="http://schemas.microsoft.com/office/drawing/2014/main" xmlns="" id="{E8CD191A-BC20-B4B9-0F77-A770F7BFAC28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293272" y="3620278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77;p14">
            <a:extLst>
              <a:ext uri="{FF2B5EF4-FFF2-40B4-BE49-F238E27FC236}">
                <a16:creationId xmlns:a16="http://schemas.microsoft.com/office/drawing/2014/main" xmlns="" id="{D2A03513-860E-AEB3-C60B-B28086582A81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943725" y="4846934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78;p14">
            <a:extLst>
              <a:ext uri="{FF2B5EF4-FFF2-40B4-BE49-F238E27FC236}">
                <a16:creationId xmlns:a16="http://schemas.microsoft.com/office/drawing/2014/main" xmlns="" id="{4192ED35-AB80-8468-99E1-C9A9BDA8A7D3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706336" y="2254057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81;p14">
            <a:extLst>
              <a:ext uri="{FF2B5EF4-FFF2-40B4-BE49-F238E27FC236}">
                <a16:creationId xmlns:a16="http://schemas.microsoft.com/office/drawing/2014/main" xmlns="" id="{C0FC87F9-1543-0D73-36B0-9CD905C3E530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293143" y="5551628"/>
            <a:ext cx="419168" cy="419169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箭头: 五边形 41">
            <a:extLst>
              <a:ext uri="{FF2B5EF4-FFF2-40B4-BE49-F238E27FC236}">
                <a16:creationId xmlns:a16="http://schemas.microsoft.com/office/drawing/2014/main" xmlns="" id="{7EBEF984-F98B-ADD1-3CDC-6AB1174A8D83}"/>
              </a:ext>
            </a:extLst>
          </p:cNvPr>
          <p:cNvSpPr/>
          <p:nvPr/>
        </p:nvSpPr>
        <p:spPr>
          <a:xfrm rot="5400000">
            <a:off x="8711430" y="1878466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箭头: 五边形 42">
            <a:extLst>
              <a:ext uri="{FF2B5EF4-FFF2-40B4-BE49-F238E27FC236}">
                <a16:creationId xmlns:a16="http://schemas.microsoft.com/office/drawing/2014/main" xmlns="" id="{35BD309B-9ECD-3FBE-FBC4-1E1A07BE57C7}"/>
              </a:ext>
            </a:extLst>
          </p:cNvPr>
          <p:cNvSpPr/>
          <p:nvPr/>
        </p:nvSpPr>
        <p:spPr>
          <a:xfrm rot="5400000">
            <a:off x="5924713" y="4454323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箭头: 五边形 43">
            <a:extLst>
              <a:ext uri="{FF2B5EF4-FFF2-40B4-BE49-F238E27FC236}">
                <a16:creationId xmlns:a16="http://schemas.microsoft.com/office/drawing/2014/main" xmlns="" id="{15FD29AB-A713-CB93-D601-DC1B84060FE1}"/>
              </a:ext>
            </a:extLst>
          </p:cNvPr>
          <p:cNvSpPr/>
          <p:nvPr/>
        </p:nvSpPr>
        <p:spPr>
          <a:xfrm rot="5400000">
            <a:off x="9283625" y="3200050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箭头: 五边形 44">
            <a:extLst>
              <a:ext uri="{FF2B5EF4-FFF2-40B4-BE49-F238E27FC236}">
                <a16:creationId xmlns:a16="http://schemas.microsoft.com/office/drawing/2014/main" xmlns="" id="{985479B4-7D41-B26B-85E4-9E2F0030D890}"/>
              </a:ext>
            </a:extLst>
          </p:cNvPr>
          <p:cNvSpPr/>
          <p:nvPr/>
        </p:nvSpPr>
        <p:spPr>
          <a:xfrm rot="5400000">
            <a:off x="7278740" y="5233607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69193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0796E82-7314-2FBE-2DE8-DDD70D4D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70286"/>
            <a:ext cx="11360800" cy="763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黄昏メリーゴーランド </a:t>
            </a:r>
            <a:r>
              <a:rPr lang="en-US" altLang="ja-JP" sz="2800" dirty="0">
                <a:latin typeface="黑体" panose="02010609060101010101" pitchFamily="49" charset="-122"/>
                <a:ea typeface="黑体" panose="02010609060101010101" pitchFamily="49" charset="-122"/>
              </a:rPr>
              <a:t>4-1-2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3E8E8225-E7B4-E598-7AEB-66BC2EF7864E}"/>
              </a:ext>
            </a:extLst>
          </p:cNvPr>
          <p:cNvSpPr txBox="1"/>
          <p:nvPr/>
        </p:nvSpPr>
        <p:spPr>
          <a:xfrm>
            <a:off x="849512" y="1552496"/>
            <a:ext cx="3335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4</a:t>
            </a:r>
            <a:r>
              <a:rPr lang="ja-JP" altLang="en-US" dirty="0"/>
              <a:t>回目塔処理例</a:t>
            </a:r>
            <a:endParaRPr lang="en-US" altLang="ja-JP" dirty="0"/>
          </a:p>
        </p:txBody>
      </p:sp>
      <p:sp>
        <p:nvSpPr>
          <p:cNvPr id="94" name="椭圆 93">
            <a:extLst>
              <a:ext uri="{FF2B5EF4-FFF2-40B4-BE49-F238E27FC236}">
                <a16:creationId xmlns:a16="http://schemas.microsoft.com/office/drawing/2014/main" xmlns="" id="{8BEE0963-F39F-E799-5A6C-7DB2D9695EA3}"/>
              </a:ext>
            </a:extLst>
          </p:cNvPr>
          <p:cNvSpPr/>
          <p:nvPr/>
        </p:nvSpPr>
        <p:spPr>
          <a:xfrm>
            <a:off x="4699366" y="1193119"/>
            <a:ext cx="5212080" cy="5212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95" name="Google Shape;73;p14">
            <a:extLst>
              <a:ext uri="{FF2B5EF4-FFF2-40B4-BE49-F238E27FC236}">
                <a16:creationId xmlns:a16="http://schemas.microsoft.com/office/drawing/2014/main" xmlns="" id="{728B4BED-4470-8B41-5F52-AEAB959AE86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02188" y="2846958"/>
            <a:ext cx="1622259" cy="1546554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椭圆 95">
            <a:extLst>
              <a:ext uri="{FF2B5EF4-FFF2-40B4-BE49-F238E27FC236}">
                <a16:creationId xmlns:a16="http://schemas.microsoft.com/office/drawing/2014/main" xmlns="" id="{AF996894-1BC8-7090-4657-FC54AE71EC7F}"/>
              </a:ext>
            </a:extLst>
          </p:cNvPr>
          <p:cNvSpPr/>
          <p:nvPr/>
        </p:nvSpPr>
        <p:spPr>
          <a:xfrm>
            <a:off x="8190694" y="2094360"/>
            <a:ext cx="857839" cy="8578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2</a:t>
            </a:r>
            <a:endParaRPr lang="zh-CN" altLang="en-US" dirty="0"/>
          </a:p>
        </p:txBody>
      </p:sp>
      <p:sp>
        <p:nvSpPr>
          <p:cNvPr id="97" name="椭圆 96">
            <a:extLst>
              <a:ext uri="{FF2B5EF4-FFF2-40B4-BE49-F238E27FC236}">
                <a16:creationId xmlns:a16="http://schemas.microsoft.com/office/drawing/2014/main" xmlns="" id="{61254F9E-C540-E155-7BDC-015D0038A8F2}"/>
              </a:ext>
            </a:extLst>
          </p:cNvPr>
          <p:cNvSpPr/>
          <p:nvPr/>
        </p:nvSpPr>
        <p:spPr>
          <a:xfrm>
            <a:off x="5365759" y="4356714"/>
            <a:ext cx="857839" cy="8578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98" name="椭圆 97">
            <a:extLst>
              <a:ext uri="{FF2B5EF4-FFF2-40B4-BE49-F238E27FC236}">
                <a16:creationId xmlns:a16="http://schemas.microsoft.com/office/drawing/2014/main" xmlns="" id="{67AC39F3-9E15-C508-9F79-5833BA9DCC7E}"/>
              </a:ext>
            </a:extLst>
          </p:cNvPr>
          <p:cNvSpPr/>
          <p:nvPr/>
        </p:nvSpPr>
        <p:spPr>
          <a:xfrm>
            <a:off x="6841597" y="5037184"/>
            <a:ext cx="857839" cy="85783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9" name="椭圆 98">
            <a:extLst>
              <a:ext uri="{FF2B5EF4-FFF2-40B4-BE49-F238E27FC236}">
                <a16:creationId xmlns:a16="http://schemas.microsoft.com/office/drawing/2014/main" xmlns="" id="{7078CA09-5A9E-D1A8-A854-B30AB88523FD}"/>
              </a:ext>
            </a:extLst>
          </p:cNvPr>
          <p:cNvSpPr/>
          <p:nvPr/>
        </p:nvSpPr>
        <p:spPr>
          <a:xfrm>
            <a:off x="8612051" y="3360880"/>
            <a:ext cx="857839" cy="85783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100" name="Google Shape;74;p14">
            <a:extLst>
              <a:ext uri="{FF2B5EF4-FFF2-40B4-BE49-F238E27FC236}">
                <a16:creationId xmlns:a16="http://schemas.microsoft.com/office/drawing/2014/main" xmlns="" id="{2D6CB586-E89B-F20A-E516-58B36CEB186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9512" y="4651133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76;p14">
            <a:extLst>
              <a:ext uri="{FF2B5EF4-FFF2-40B4-BE49-F238E27FC236}">
                <a16:creationId xmlns:a16="http://schemas.microsoft.com/office/drawing/2014/main" xmlns="" id="{320E54BE-9086-C596-8E30-5802E54EFB64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37462" y="5269698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79;p14">
            <a:extLst>
              <a:ext uri="{FF2B5EF4-FFF2-40B4-BE49-F238E27FC236}">
                <a16:creationId xmlns:a16="http://schemas.microsoft.com/office/drawing/2014/main" xmlns="" id="{2CB29429-3A6A-075E-E051-F2605E6CF72B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89384" y="2459685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80;p14">
            <a:extLst>
              <a:ext uri="{FF2B5EF4-FFF2-40B4-BE49-F238E27FC236}">
                <a16:creationId xmlns:a16="http://schemas.microsoft.com/office/drawing/2014/main" xmlns="" id="{87A8869F-6890-93EE-47C2-B6909C99470B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78121" y="3752463"/>
            <a:ext cx="419168" cy="419169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箭头: 五边形 103">
            <a:extLst>
              <a:ext uri="{FF2B5EF4-FFF2-40B4-BE49-F238E27FC236}">
                <a16:creationId xmlns:a16="http://schemas.microsoft.com/office/drawing/2014/main" xmlns="" id="{FEE47AE7-C9FA-4144-87DD-8E8CA1F603A1}"/>
              </a:ext>
            </a:extLst>
          </p:cNvPr>
          <p:cNvSpPr/>
          <p:nvPr/>
        </p:nvSpPr>
        <p:spPr>
          <a:xfrm rot="5400000">
            <a:off x="5301304" y="4282760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箭头: 五边形 104">
            <a:extLst>
              <a:ext uri="{FF2B5EF4-FFF2-40B4-BE49-F238E27FC236}">
                <a16:creationId xmlns:a16="http://schemas.microsoft.com/office/drawing/2014/main" xmlns="" id="{125693EC-2137-4901-2D9F-CA02EFB6EC1C}"/>
              </a:ext>
            </a:extLst>
          </p:cNvPr>
          <p:cNvSpPr/>
          <p:nvPr/>
        </p:nvSpPr>
        <p:spPr>
          <a:xfrm rot="5400000">
            <a:off x="8497886" y="3384090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箭头: 五边形 105">
            <a:extLst>
              <a:ext uri="{FF2B5EF4-FFF2-40B4-BE49-F238E27FC236}">
                <a16:creationId xmlns:a16="http://schemas.microsoft.com/office/drawing/2014/main" xmlns="" id="{0A75FABD-C11D-5BF2-CA28-79F84BEC2D52}"/>
              </a:ext>
            </a:extLst>
          </p:cNvPr>
          <p:cNvSpPr/>
          <p:nvPr/>
        </p:nvSpPr>
        <p:spPr>
          <a:xfrm rot="5400000">
            <a:off x="6765464" y="4901325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箭头: 五边形 106">
            <a:extLst>
              <a:ext uri="{FF2B5EF4-FFF2-40B4-BE49-F238E27FC236}">
                <a16:creationId xmlns:a16="http://schemas.microsoft.com/office/drawing/2014/main" xmlns="" id="{94FFE1CA-95B6-5FB5-0E93-C32CA673CFB0}"/>
              </a:ext>
            </a:extLst>
          </p:cNvPr>
          <p:cNvSpPr/>
          <p:nvPr/>
        </p:nvSpPr>
        <p:spPr>
          <a:xfrm rot="5400000">
            <a:off x="8094478" y="2107133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8" name="Google Shape;75;p14">
            <a:extLst>
              <a:ext uri="{FF2B5EF4-FFF2-40B4-BE49-F238E27FC236}">
                <a16:creationId xmlns:a16="http://schemas.microsoft.com/office/drawing/2014/main" xmlns="" id="{C28BC135-A694-D736-05E2-392BAA6546C4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765484" y="2367999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77;p14">
            <a:extLst>
              <a:ext uri="{FF2B5EF4-FFF2-40B4-BE49-F238E27FC236}">
                <a16:creationId xmlns:a16="http://schemas.microsoft.com/office/drawing/2014/main" xmlns="" id="{26E64EC8-A00D-85A2-55E9-80371504FA45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438770" y="5417549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78;p14">
            <a:extLst>
              <a:ext uri="{FF2B5EF4-FFF2-40B4-BE49-F238E27FC236}">
                <a16:creationId xmlns:a16="http://schemas.microsoft.com/office/drawing/2014/main" xmlns="" id="{3776E30B-813F-0863-0AAF-08F593A4A164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9184652" y="3752463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81;p14">
            <a:extLst>
              <a:ext uri="{FF2B5EF4-FFF2-40B4-BE49-F238E27FC236}">
                <a16:creationId xmlns:a16="http://schemas.microsoft.com/office/drawing/2014/main" xmlns="" id="{4C069DC5-4186-0285-5D83-B8FFA739F050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931153" y="4651133"/>
            <a:ext cx="419168" cy="419169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箭头: 五边形 111">
            <a:extLst>
              <a:ext uri="{FF2B5EF4-FFF2-40B4-BE49-F238E27FC236}">
                <a16:creationId xmlns:a16="http://schemas.microsoft.com/office/drawing/2014/main" xmlns="" id="{7CD9D67F-B213-AAAA-9054-02755BE2146A}"/>
              </a:ext>
            </a:extLst>
          </p:cNvPr>
          <p:cNvSpPr/>
          <p:nvPr/>
        </p:nvSpPr>
        <p:spPr>
          <a:xfrm rot="5400000">
            <a:off x="9189746" y="3376872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箭头: 五边形 112">
            <a:extLst>
              <a:ext uri="{FF2B5EF4-FFF2-40B4-BE49-F238E27FC236}">
                <a16:creationId xmlns:a16="http://schemas.microsoft.com/office/drawing/2014/main" xmlns="" id="{F8AE02EB-01D9-FA19-B065-CCE211B6884B}"/>
              </a:ext>
            </a:extLst>
          </p:cNvPr>
          <p:cNvSpPr/>
          <p:nvPr/>
        </p:nvSpPr>
        <p:spPr>
          <a:xfrm rot="5400000">
            <a:off x="7419758" y="5024938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箭头: 五边形 113">
            <a:extLst>
              <a:ext uri="{FF2B5EF4-FFF2-40B4-BE49-F238E27FC236}">
                <a16:creationId xmlns:a16="http://schemas.microsoft.com/office/drawing/2014/main" xmlns="" id="{CD3E578E-DF8A-1EA0-3438-736889E4F552}"/>
              </a:ext>
            </a:extLst>
          </p:cNvPr>
          <p:cNvSpPr/>
          <p:nvPr/>
        </p:nvSpPr>
        <p:spPr>
          <a:xfrm rot="5400000">
            <a:off x="8755837" y="1947771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箭头: 五边形 114">
            <a:extLst>
              <a:ext uri="{FF2B5EF4-FFF2-40B4-BE49-F238E27FC236}">
                <a16:creationId xmlns:a16="http://schemas.microsoft.com/office/drawing/2014/main" xmlns="" id="{F8C96D6D-C8E2-1DE1-7975-1FE461A07D04}"/>
              </a:ext>
            </a:extLst>
          </p:cNvPr>
          <p:cNvSpPr/>
          <p:nvPr/>
        </p:nvSpPr>
        <p:spPr>
          <a:xfrm rot="5400000">
            <a:off x="5916750" y="4333112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01152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0796E82-7314-2FBE-2DE8-DDD70D4D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70286"/>
            <a:ext cx="11360800" cy="763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黄昏メリーゴーランド </a:t>
            </a:r>
            <a:r>
              <a:rPr lang="en-US" altLang="ja-JP" sz="2800" dirty="0">
                <a:latin typeface="黑体" panose="02010609060101010101" pitchFamily="49" charset="-122"/>
                <a:ea typeface="黑体" panose="02010609060101010101" pitchFamily="49" charset="-122"/>
              </a:rPr>
              <a:t>4-2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3E8E8225-E7B4-E598-7AEB-66BC2EF7864E}"/>
              </a:ext>
            </a:extLst>
          </p:cNvPr>
          <p:cNvSpPr txBox="1"/>
          <p:nvPr/>
        </p:nvSpPr>
        <p:spPr>
          <a:xfrm>
            <a:off x="612559" y="1671863"/>
            <a:ext cx="3335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4</a:t>
            </a:r>
            <a:r>
              <a:rPr lang="ja-JP" altLang="en-US" dirty="0"/>
              <a:t>回目塔着弾後のデバフ状況</a:t>
            </a:r>
            <a:endParaRPr lang="en-US" altLang="ja-JP" dirty="0"/>
          </a:p>
        </p:txBody>
      </p:sp>
      <p:sp>
        <p:nvSpPr>
          <p:cNvPr id="94" name="椭圆 93">
            <a:extLst>
              <a:ext uri="{FF2B5EF4-FFF2-40B4-BE49-F238E27FC236}">
                <a16:creationId xmlns:a16="http://schemas.microsoft.com/office/drawing/2014/main" xmlns="" id="{8BEE0963-F39F-E799-5A6C-7DB2D9695EA3}"/>
              </a:ext>
            </a:extLst>
          </p:cNvPr>
          <p:cNvSpPr/>
          <p:nvPr/>
        </p:nvSpPr>
        <p:spPr>
          <a:xfrm>
            <a:off x="4699366" y="1193119"/>
            <a:ext cx="5212080" cy="5212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95" name="Google Shape;73;p14">
            <a:extLst>
              <a:ext uri="{FF2B5EF4-FFF2-40B4-BE49-F238E27FC236}">
                <a16:creationId xmlns:a16="http://schemas.microsoft.com/office/drawing/2014/main" xmlns="" id="{728B4BED-4470-8B41-5F52-AEAB959AE86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02188" y="2846958"/>
            <a:ext cx="1622259" cy="15465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74;p14">
            <a:extLst>
              <a:ext uri="{FF2B5EF4-FFF2-40B4-BE49-F238E27FC236}">
                <a16:creationId xmlns:a16="http://schemas.microsoft.com/office/drawing/2014/main" xmlns="" id="{2D6CB586-E89B-F20A-E516-58B36CEB186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9512" y="4651133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76;p14">
            <a:extLst>
              <a:ext uri="{FF2B5EF4-FFF2-40B4-BE49-F238E27FC236}">
                <a16:creationId xmlns:a16="http://schemas.microsoft.com/office/drawing/2014/main" xmlns="" id="{320E54BE-9086-C596-8E30-5802E54EFB64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37462" y="5269698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79;p14">
            <a:extLst>
              <a:ext uri="{FF2B5EF4-FFF2-40B4-BE49-F238E27FC236}">
                <a16:creationId xmlns:a16="http://schemas.microsoft.com/office/drawing/2014/main" xmlns="" id="{2CB29429-3A6A-075E-E051-F2605E6CF72B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89384" y="2459685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80;p14">
            <a:extLst>
              <a:ext uri="{FF2B5EF4-FFF2-40B4-BE49-F238E27FC236}">
                <a16:creationId xmlns:a16="http://schemas.microsoft.com/office/drawing/2014/main" xmlns="" id="{87A8869F-6890-93EE-47C2-B6909C99470B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78121" y="3752463"/>
            <a:ext cx="419168" cy="419169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箭头: 五边形 103">
            <a:extLst>
              <a:ext uri="{FF2B5EF4-FFF2-40B4-BE49-F238E27FC236}">
                <a16:creationId xmlns:a16="http://schemas.microsoft.com/office/drawing/2014/main" xmlns="" id="{FEE47AE7-C9FA-4144-87DD-8E8CA1F603A1}"/>
              </a:ext>
            </a:extLst>
          </p:cNvPr>
          <p:cNvSpPr/>
          <p:nvPr/>
        </p:nvSpPr>
        <p:spPr>
          <a:xfrm rot="5400000">
            <a:off x="6754318" y="4894032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箭头: 五边形 104">
            <a:extLst>
              <a:ext uri="{FF2B5EF4-FFF2-40B4-BE49-F238E27FC236}">
                <a16:creationId xmlns:a16="http://schemas.microsoft.com/office/drawing/2014/main" xmlns="" id="{125693EC-2137-4901-2D9F-CA02EFB6EC1C}"/>
              </a:ext>
            </a:extLst>
          </p:cNvPr>
          <p:cNvSpPr/>
          <p:nvPr/>
        </p:nvSpPr>
        <p:spPr>
          <a:xfrm rot="5400000">
            <a:off x="8083840" y="2092256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箭头: 五边形 105">
            <a:extLst>
              <a:ext uri="{FF2B5EF4-FFF2-40B4-BE49-F238E27FC236}">
                <a16:creationId xmlns:a16="http://schemas.microsoft.com/office/drawing/2014/main" xmlns="" id="{0A75FABD-C11D-5BF2-CA28-79F84BEC2D52}"/>
              </a:ext>
            </a:extLst>
          </p:cNvPr>
          <p:cNvSpPr/>
          <p:nvPr/>
        </p:nvSpPr>
        <p:spPr>
          <a:xfrm rot="5400000">
            <a:off x="5304606" y="4282760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箭头: 五边形 106">
            <a:extLst>
              <a:ext uri="{FF2B5EF4-FFF2-40B4-BE49-F238E27FC236}">
                <a16:creationId xmlns:a16="http://schemas.microsoft.com/office/drawing/2014/main" xmlns="" id="{94FFE1CA-95B6-5FB5-0E93-C32CA673CFB0}"/>
              </a:ext>
            </a:extLst>
          </p:cNvPr>
          <p:cNvSpPr/>
          <p:nvPr/>
        </p:nvSpPr>
        <p:spPr>
          <a:xfrm rot="5400000">
            <a:off x="8478597" y="3440620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8" name="Google Shape;75;p14">
            <a:extLst>
              <a:ext uri="{FF2B5EF4-FFF2-40B4-BE49-F238E27FC236}">
                <a16:creationId xmlns:a16="http://schemas.microsoft.com/office/drawing/2014/main" xmlns="" id="{C28BC135-A694-D736-05E2-392BAA6546C4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765484" y="2367999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77;p14">
            <a:extLst>
              <a:ext uri="{FF2B5EF4-FFF2-40B4-BE49-F238E27FC236}">
                <a16:creationId xmlns:a16="http://schemas.microsoft.com/office/drawing/2014/main" xmlns="" id="{26E64EC8-A00D-85A2-55E9-80371504FA45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438770" y="5417549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78;p14">
            <a:extLst>
              <a:ext uri="{FF2B5EF4-FFF2-40B4-BE49-F238E27FC236}">
                <a16:creationId xmlns:a16="http://schemas.microsoft.com/office/drawing/2014/main" xmlns="" id="{3776E30B-813F-0863-0AAF-08F593A4A164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9184652" y="3752463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81;p14">
            <a:extLst>
              <a:ext uri="{FF2B5EF4-FFF2-40B4-BE49-F238E27FC236}">
                <a16:creationId xmlns:a16="http://schemas.microsoft.com/office/drawing/2014/main" xmlns="" id="{4C069DC5-4186-0285-5D83-B8FFA739F050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931153" y="4651133"/>
            <a:ext cx="419168" cy="419169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箭头: 五边形 111">
            <a:extLst>
              <a:ext uri="{FF2B5EF4-FFF2-40B4-BE49-F238E27FC236}">
                <a16:creationId xmlns:a16="http://schemas.microsoft.com/office/drawing/2014/main" xmlns="" id="{7CD9D67F-B213-AAAA-9054-02755BE2146A}"/>
              </a:ext>
            </a:extLst>
          </p:cNvPr>
          <p:cNvSpPr/>
          <p:nvPr/>
        </p:nvSpPr>
        <p:spPr>
          <a:xfrm rot="5400000">
            <a:off x="8772544" y="2027891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箭头: 五边形 112">
            <a:extLst>
              <a:ext uri="{FF2B5EF4-FFF2-40B4-BE49-F238E27FC236}">
                <a16:creationId xmlns:a16="http://schemas.microsoft.com/office/drawing/2014/main" xmlns="" id="{F8AE02EB-01D9-FA19-B065-CCE211B6884B}"/>
              </a:ext>
            </a:extLst>
          </p:cNvPr>
          <p:cNvSpPr/>
          <p:nvPr/>
        </p:nvSpPr>
        <p:spPr>
          <a:xfrm rot="5400000">
            <a:off x="5950453" y="4282760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箭头: 五边形 113">
            <a:extLst>
              <a:ext uri="{FF2B5EF4-FFF2-40B4-BE49-F238E27FC236}">
                <a16:creationId xmlns:a16="http://schemas.microsoft.com/office/drawing/2014/main" xmlns="" id="{CD3E578E-DF8A-1EA0-3438-736889E4F552}"/>
              </a:ext>
            </a:extLst>
          </p:cNvPr>
          <p:cNvSpPr/>
          <p:nvPr/>
        </p:nvSpPr>
        <p:spPr>
          <a:xfrm rot="5400000">
            <a:off x="9194978" y="3384090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箭头: 五边形 114">
            <a:extLst>
              <a:ext uri="{FF2B5EF4-FFF2-40B4-BE49-F238E27FC236}">
                <a16:creationId xmlns:a16="http://schemas.microsoft.com/office/drawing/2014/main" xmlns="" id="{F8C96D6D-C8E2-1DE1-7975-1FE461A07D04}"/>
              </a:ext>
            </a:extLst>
          </p:cNvPr>
          <p:cNvSpPr/>
          <p:nvPr/>
        </p:nvSpPr>
        <p:spPr>
          <a:xfrm rot="5400000">
            <a:off x="7445866" y="5073291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11890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0796E82-7314-2FBE-2DE8-DDD70D4D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70286"/>
            <a:ext cx="11360800" cy="763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黄昏メリーゴーランド </a:t>
            </a:r>
            <a:r>
              <a:rPr lang="en-US" altLang="ja-JP" sz="2800" dirty="0">
                <a:latin typeface="黑体" panose="02010609060101010101" pitchFamily="49" charset="-122"/>
                <a:ea typeface="黑体" panose="02010609060101010101" pitchFamily="49" charset="-122"/>
              </a:rPr>
              <a:t>5-1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3E8E8225-E7B4-E598-7AEB-66BC2EF7864E}"/>
              </a:ext>
            </a:extLst>
          </p:cNvPr>
          <p:cNvSpPr txBox="1"/>
          <p:nvPr/>
        </p:nvSpPr>
        <p:spPr>
          <a:xfrm>
            <a:off x="612559" y="1671863"/>
            <a:ext cx="3335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5</a:t>
            </a:r>
            <a:r>
              <a:rPr lang="ja-JP" altLang="en-US" dirty="0"/>
              <a:t>回目塔着弾前の塔の配置</a:t>
            </a:r>
            <a:endParaRPr lang="en-US" altLang="ja-JP" dirty="0"/>
          </a:p>
        </p:txBody>
      </p:sp>
      <p:sp>
        <p:nvSpPr>
          <p:cNvPr id="94" name="椭圆 93">
            <a:extLst>
              <a:ext uri="{FF2B5EF4-FFF2-40B4-BE49-F238E27FC236}">
                <a16:creationId xmlns:a16="http://schemas.microsoft.com/office/drawing/2014/main" xmlns="" id="{8BEE0963-F39F-E799-5A6C-7DB2D9695EA3}"/>
              </a:ext>
            </a:extLst>
          </p:cNvPr>
          <p:cNvSpPr/>
          <p:nvPr/>
        </p:nvSpPr>
        <p:spPr>
          <a:xfrm>
            <a:off x="4699366" y="1193119"/>
            <a:ext cx="5212080" cy="5212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95" name="Google Shape;73;p14">
            <a:extLst>
              <a:ext uri="{FF2B5EF4-FFF2-40B4-BE49-F238E27FC236}">
                <a16:creationId xmlns:a16="http://schemas.microsoft.com/office/drawing/2014/main" xmlns="" id="{728B4BED-4470-8B41-5F52-AEAB959AE86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02188" y="2846958"/>
            <a:ext cx="1622259" cy="1546554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椭圆 22">
            <a:extLst>
              <a:ext uri="{FF2B5EF4-FFF2-40B4-BE49-F238E27FC236}">
                <a16:creationId xmlns:a16="http://schemas.microsoft.com/office/drawing/2014/main" xmlns="" id="{824F6C0B-F2BF-8F57-435A-24EF38F1CED2}"/>
              </a:ext>
            </a:extLst>
          </p:cNvPr>
          <p:cNvSpPr/>
          <p:nvPr/>
        </p:nvSpPr>
        <p:spPr>
          <a:xfrm>
            <a:off x="5384177" y="4509042"/>
            <a:ext cx="857839" cy="8578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4</a:t>
            </a:r>
            <a:endParaRPr lang="zh-CN" altLang="en-US" dirty="0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xmlns="" id="{180D6603-04FC-C694-538B-19D759A53C63}"/>
              </a:ext>
            </a:extLst>
          </p:cNvPr>
          <p:cNvSpPr/>
          <p:nvPr/>
        </p:nvSpPr>
        <p:spPr>
          <a:xfrm>
            <a:off x="6860015" y="5189512"/>
            <a:ext cx="857839" cy="85783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100" name="Google Shape;74;p14">
            <a:extLst>
              <a:ext uri="{FF2B5EF4-FFF2-40B4-BE49-F238E27FC236}">
                <a16:creationId xmlns:a16="http://schemas.microsoft.com/office/drawing/2014/main" xmlns="" id="{2D6CB586-E89B-F20A-E516-58B36CEB186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9512" y="4651133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76;p14">
            <a:extLst>
              <a:ext uri="{FF2B5EF4-FFF2-40B4-BE49-F238E27FC236}">
                <a16:creationId xmlns:a16="http://schemas.microsoft.com/office/drawing/2014/main" xmlns="" id="{320E54BE-9086-C596-8E30-5802E54EFB64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37462" y="5269698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79;p14">
            <a:extLst>
              <a:ext uri="{FF2B5EF4-FFF2-40B4-BE49-F238E27FC236}">
                <a16:creationId xmlns:a16="http://schemas.microsoft.com/office/drawing/2014/main" xmlns="" id="{2CB29429-3A6A-075E-E051-F2605E6CF72B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89384" y="2459685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80;p14">
            <a:extLst>
              <a:ext uri="{FF2B5EF4-FFF2-40B4-BE49-F238E27FC236}">
                <a16:creationId xmlns:a16="http://schemas.microsoft.com/office/drawing/2014/main" xmlns="" id="{87A8869F-6890-93EE-47C2-B6909C99470B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78121" y="3752463"/>
            <a:ext cx="419168" cy="419169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箭头: 五边形 103">
            <a:extLst>
              <a:ext uri="{FF2B5EF4-FFF2-40B4-BE49-F238E27FC236}">
                <a16:creationId xmlns:a16="http://schemas.microsoft.com/office/drawing/2014/main" xmlns="" id="{FEE47AE7-C9FA-4144-87DD-8E8CA1F603A1}"/>
              </a:ext>
            </a:extLst>
          </p:cNvPr>
          <p:cNvSpPr/>
          <p:nvPr/>
        </p:nvSpPr>
        <p:spPr>
          <a:xfrm rot="5400000">
            <a:off x="6754318" y="4894032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箭头: 五边形 104">
            <a:extLst>
              <a:ext uri="{FF2B5EF4-FFF2-40B4-BE49-F238E27FC236}">
                <a16:creationId xmlns:a16="http://schemas.microsoft.com/office/drawing/2014/main" xmlns="" id="{125693EC-2137-4901-2D9F-CA02EFB6EC1C}"/>
              </a:ext>
            </a:extLst>
          </p:cNvPr>
          <p:cNvSpPr/>
          <p:nvPr/>
        </p:nvSpPr>
        <p:spPr>
          <a:xfrm rot="5400000">
            <a:off x="8083840" y="2092256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箭头: 五边形 105">
            <a:extLst>
              <a:ext uri="{FF2B5EF4-FFF2-40B4-BE49-F238E27FC236}">
                <a16:creationId xmlns:a16="http://schemas.microsoft.com/office/drawing/2014/main" xmlns="" id="{0A75FABD-C11D-5BF2-CA28-79F84BEC2D52}"/>
              </a:ext>
            </a:extLst>
          </p:cNvPr>
          <p:cNvSpPr/>
          <p:nvPr/>
        </p:nvSpPr>
        <p:spPr>
          <a:xfrm rot="5400000">
            <a:off x="5304606" y="4282760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箭头: 五边形 106">
            <a:extLst>
              <a:ext uri="{FF2B5EF4-FFF2-40B4-BE49-F238E27FC236}">
                <a16:creationId xmlns:a16="http://schemas.microsoft.com/office/drawing/2014/main" xmlns="" id="{94FFE1CA-95B6-5FB5-0E93-C32CA673CFB0}"/>
              </a:ext>
            </a:extLst>
          </p:cNvPr>
          <p:cNvSpPr/>
          <p:nvPr/>
        </p:nvSpPr>
        <p:spPr>
          <a:xfrm rot="5400000">
            <a:off x="8478597" y="3440620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8" name="Google Shape;75;p14">
            <a:extLst>
              <a:ext uri="{FF2B5EF4-FFF2-40B4-BE49-F238E27FC236}">
                <a16:creationId xmlns:a16="http://schemas.microsoft.com/office/drawing/2014/main" xmlns="" id="{C28BC135-A694-D736-05E2-392BAA6546C4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765484" y="2367999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77;p14">
            <a:extLst>
              <a:ext uri="{FF2B5EF4-FFF2-40B4-BE49-F238E27FC236}">
                <a16:creationId xmlns:a16="http://schemas.microsoft.com/office/drawing/2014/main" xmlns="" id="{26E64EC8-A00D-85A2-55E9-80371504FA45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438770" y="5417549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78;p14">
            <a:extLst>
              <a:ext uri="{FF2B5EF4-FFF2-40B4-BE49-F238E27FC236}">
                <a16:creationId xmlns:a16="http://schemas.microsoft.com/office/drawing/2014/main" xmlns="" id="{3776E30B-813F-0863-0AAF-08F593A4A164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9184652" y="3752463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81;p14">
            <a:extLst>
              <a:ext uri="{FF2B5EF4-FFF2-40B4-BE49-F238E27FC236}">
                <a16:creationId xmlns:a16="http://schemas.microsoft.com/office/drawing/2014/main" xmlns="" id="{4C069DC5-4186-0285-5D83-B8FFA739F050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931153" y="4651133"/>
            <a:ext cx="419168" cy="419169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箭头: 五边形 111">
            <a:extLst>
              <a:ext uri="{FF2B5EF4-FFF2-40B4-BE49-F238E27FC236}">
                <a16:creationId xmlns:a16="http://schemas.microsoft.com/office/drawing/2014/main" xmlns="" id="{7CD9D67F-B213-AAAA-9054-02755BE2146A}"/>
              </a:ext>
            </a:extLst>
          </p:cNvPr>
          <p:cNvSpPr/>
          <p:nvPr/>
        </p:nvSpPr>
        <p:spPr>
          <a:xfrm rot="5400000">
            <a:off x="8772544" y="2027891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箭头: 五边形 112">
            <a:extLst>
              <a:ext uri="{FF2B5EF4-FFF2-40B4-BE49-F238E27FC236}">
                <a16:creationId xmlns:a16="http://schemas.microsoft.com/office/drawing/2014/main" xmlns="" id="{F8AE02EB-01D9-FA19-B065-CCE211B6884B}"/>
              </a:ext>
            </a:extLst>
          </p:cNvPr>
          <p:cNvSpPr/>
          <p:nvPr/>
        </p:nvSpPr>
        <p:spPr>
          <a:xfrm rot="5400000">
            <a:off x="5950453" y="4282760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箭头: 五边形 113">
            <a:extLst>
              <a:ext uri="{FF2B5EF4-FFF2-40B4-BE49-F238E27FC236}">
                <a16:creationId xmlns:a16="http://schemas.microsoft.com/office/drawing/2014/main" xmlns="" id="{CD3E578E-DF8A-1EA0-3438-736889E4F552}"/>
              </a:ext>
            </a:extLst>
          </p:cNvPr>
          <p:cNvSpPr/>
          <p:nvPr/>
        </p:nvSpPr>
        <p:spPr>
          <a:xfrm rot="5400000">
            <a:off x="9194978" y="3384090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箭头: 五边形 114">
            <a:extLst>
              <a:ext uri="{FF2B5EF4-FFF2-40B4-BE49-F238E27FC236}">
                <a16:creationId xmlns:a16="http://schemas.microsoft.com/office/drawing/2014/main" xmlns="" id="{F8C96D6D-C8E2-1DE1-7975-1FE461A07D04}"/>
              </a:ext>
            </a:extLst>
          </p:cNvPr>
          <p:cNvSpPr/>
          <p:nvPr/>
        </p:nvSpPr>
        <p:spPr>
          <a:xfrm rot="5400000">
            <a:off x="7445866" y="5073291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1805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A9B6C59-89F9-5390-BB77-F8DB7EF7B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3047200"/>
            <a:ext cx="11360800" cy="763600"/>
          </a:xfrm>
        </p:spPr>
        <p:txBody>
          <a:bodyPr>
            <a:normAutofit fontScale="90000"/>
          </a:bodyPr>
          <a:lstStyle/>
          <a:p>
            <a:pPr algn="ctr"/>
            <a:r>
              <a:rPr lang="ja-JP" altLang="en-US" b="1" dirty="0">
                <a:solidFill>
                  <a:schemeClr val="bg1"/>
                </a:solidFill>
              </a:rPr>
              <a:t>人形劇場（アリス）</a:t>
            </a:r>
            <a:r>
              <a:rPr lang="en-US" altLang="ja-JP" b="1" dirty="0">
                <a:solidFill>
                  <a:schemeClr val="bg1"/>
                </a:solidFill>
              </a:rPr>
              <a:t/>
            </a:r>
            <a:br>
              <a:rPr lang="en-US" altLang="ja-JP" b="1" dirty="0">
                <a:solidFill>
                  <a:schemeClr val="bg1"/>
                </a:solidFill>
              </a:rPr>
            </a:br>
            <a:endParaRPr lang="zh-CN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83743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0796E82-7314-2FBE-2DE8-DDD70D4D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70286"/>
            <a:ext cx="11360800" cy="763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小さなメロディ　と　チェシャ猫　１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3E8E8225-E7B4-E598-7AEB-66BC2EF7864E}"/>
              </a:ext>
            </a:extLst>
          </p:cNvPr>
          <p:cNvSpPr txBox="1"/>
          <p:nvPr/>
        </p:nvSpPr>
        <p:spPr>
          <a:xfrm>
            <a:off x="689430" y="1690717"/>
            <a:ext cx="33359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右手からのノックバック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集まって小さくならない</a:t>
            </a:r>
            <a:endParaRPr lang="en-US" altLang="ja-JP" dirty="0"/>
          </a:p>
        </p:txBody>
      </p:sp>
      <p:sp>
        <p:nvSpPr>
          <p:cNvPr id="94" name="椭圆 93">
            <a:extLst>
              <a:ext uri="{FF2B5EF4-FFF2-40B4-BE49-F238E27FC236}">
                <a16:creationId xmlns:a16="http://schemas.microsoft.com/office/drawing/2014/main" xmlns="" id="{8BEE0963-F39F-E799-5A6C-7DB2D9695EA3}"/>
              </a:ext>
            </a:extLst>
          </p:cNvPr>
          <p:cNvSpPr/>
          <p:nvPr/>
        </p:nvSpPr>
        <p:spPr>
          <a:xfrm>
            <a:off x="5637413" y="1281366"/>
            <a:ext cx="5212080" cy="5212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xmlns="" id="{1F3D5A18-117A-FBDB-A07B-D4E2DC2FC832}"/>
              </a:ext>
            </a:extLst>
          </p:cNvPr>
          <p:cNvSpPr/>
          <p:nvPr/>
        </p:nvSpPr>
        <p:spPr>
          <a:xfrm>
            <a:off x="6975576" y="606032"/>
            <a:ext cx="2548015" cy="13506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チェシャ猫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1DB7B11B-A7F7-8894-4BAF-68DD060767B3}"/>
              </a:ext>
            </a:extLst>
          </p:cNvPr>
          <p:cNvSpPr/>
          <p:nvPr/>
        </p:nvSpPr>
        <p:spPr>
          <a:xfrm rot="1639184">
            <a:off x="5469118" y="1394813"/>
            <a:ext cx="1253765" cy="312469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青く光ってる手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xmlns="" id="{5E103417-33D7-7A1E-5135-FE392A9238A1}"/>
              </a:ext>
            </a:extLst>
          </p:cNvPr>
          <p:cNvSpPr/>
          <p:nvPr/>
        </p:nvSpPr>
        <p:spPr>
          <a:xfrm rot="19936508">
            <a:off x="9756275" y="1393637"/>
            <a:ext cx="1253765" cy="31246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光ってない手</a:t>
            </a:r>
            <a:endParaRPr lang="zh-CN" altLang="en-US" dirty="0"/>
          </a:p>
        </p:txBody>
      </p:sp>
      <p:pic>
        <p:nvPicPr>
          <p:cNvPr id="36" name="Google Shape;74;p14">
            <a:extLst>
              <a:ext uri="{FF2B5EF4-FFF2-40B4-BE49-F238E27FC236}">
                <a16:creationId xmlns:a16="http://schemas.microsoft.com/office/drawing/2014/main" xmlns="" id="{2E2745A7-5382-D682-E846-353E49F51CE1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845797" y="3786148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75;p14">
            <a:extLst>
              <a:ext uri="{FF2B5EF4-FFF2-40B4-BE49-F238E27FC236}">
                <a16:creationId xmlns:a16="http://schemas.microsoft.com/office/drawing/2014/main" xmlns="" id="{E3E4915D-2F12-168B-349B-24CDEEB0083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5754" y="3460923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76;p14">
            <a:extLst>
              <a:ext uri="{FF2B5EF4-FFF2-40B4-BE49-F238E27FC236}">
                <a16:creationId xmlns:a16="http://schemas.microsoft.com/office/drawing/2014/main" xmlns="" id="{1ECE9B11-635C-881C-CE5B-089C627E4372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10622" y="3576563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77;p14">
            <a:extLst>
              <a:ext uri="{FF2B5EF4-FFF2-40B4-BE49-F238E27FC236}">
                <a16:creationId xmlns:a16="http://schemas.microsoft.com/office/drawing/2014/main" xmlns="" id="{B873D65F-C642-5A74-03EE-002969DF1388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04399" y="3576563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78;p14">
            <a:extLst>
              <a:ext uri="{FF2B5EF4-FFF2-40B4-BE49-F238E27FC236}">
                <a16:creationId xmlns:a16="http://schemas.microsoft.com/office/drawing/2014/main" xmlns="" id="{971876C7-5053-73D0-155A-9D17633A0F55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59807" y="3775300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79;p14">
            <a:extLst>
              <a:ext uri="{FF2B5EF4-FFF2-40B4-BE49-F238E27FC236}">
                <a16:creationId xmlns:a16="http://schemas.microsoft.com/office/drawing/2014/main" xmlns="" id="{D908096A-7B93-6872-9227-68EFA46E5FEC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075338" y="3286418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Google Shape;80;p14">
            <a:extLst>
              <a:ext uri="{FF2B5EF4-FFF2-40B4-BE49-F238E27FC236}">
                <a16:creationId xmlns:a16="http://schemas.microsoft.com/office/drawing/2014/main" xmlns="" id="{5707B8C5-A5A8-44EF-7EA1-212D60CE4405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935077" y="3915172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81;p14">
            <a:extLst>
              <a:ext uri="{FF2B5EF4-FFF2-40B4-BE49-F238E27FC236}">
                <a16:creationId xmlns:a16="http://schemas.microsoft.com/office/drawing/2014/main" xmlns="" id="{258DAE7F-F09C-A31E-1F00-ADABD392EAF6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262753" y="3949805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73;p14">
            <a:extLst>
              <a:ext uri="{FF2B5EF4-FFF2-40B4-BE49-F238E27FC236}">
                <a16:creationId xmlns:a16="http://schemas.microsoft.com/office/drawing/2014/main" xmlns="" id="{C9BC361F-6BE4-6B47-4157-518F4E8B91B7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 rot="16490809">
            <a:off x="6485107" y="3114129"/>
            <a:ext cx="1622259" cy="1546554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100;p14">
            <a:extLst>
              <a:ext uri="{FF2B5EF4-FFF2-40B4-BE49-F238E27FC236}">
                <a16:creationId xmlns:a16="http://schemas.microsoft.com/office/drawing/2014/main" xmlns="" id="{FECEA0B3-9605-E3C1-399E-D5B289255275}"/>
              </a:ext>
            </a:extLst>
          </p:cNvPr>
          <p:cNvSpPr/>
          <p:nvPr/>
        </p:nvSpPr>
        <p:spPr>
          <a:xfrm>
            <a:off x="6054873" y="1449977"/>
            <a:ext cx="4425108" cy="4801991"/>
          </a:xfrm>
          <a:prstGeom prst="rect">
            <a:avLst/>
          </a:prstGeom>
          <a:solidFill>
            <a:srgbClr val="F6B26B">
              <a:alpha val="47780"/>
            </a:srgbClr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" name="箭头: V 形 8">
            <a:extLst>
              <a:ext uri="{FF2B5EF4-FFF2-40B4-BE49-F238E27FC236}">
                <a16:creationId xmlns:a16="http://schemas.microsoft.com/office/drawing/2014/main" xmlns="" id="{FD24A7BB-FA4E-991F-5929-18EE9CB4A9D9}"/>
              </a:ext>
            </a:extLst>
          </p:cNvPr>
          <p:cNvSpPr/>
          <p:nvPr/>
        </p:nvSpPr>
        <p:spPr>
          <a:xfrm>
            <a:off x="6346204" y="1956696"/>
            <a:ext cx="462172" cy="650450"/>
          </a:xfrm>
          <a:prstGeom prst="chevr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箭头: V 形 17">
            <a:extLst>
              <a:ext uri="{FF2B5EF4-FFF2-40B4-BE49-F238E27FC236}">
                <a16:creationId xmlns:a16="http://schemas.microsoft.com/office/drawing/2014/main" xmlns="" id="{8C372B4E-E0EB-3587-D05B-984150483764}"/>
              </a:ext>
            </a:extLst>
          </p:cNvPr>
          <p:cNvSpPr/>
          <p:nvPr/>
        </p:nvSpPr>
        <p:spPr>
          <a:xfrm>
            <a:off x="6346204" y="2955984"/>
            <a:ext cx="462172" cy="650450"/>
          </a:xfrm>
          <a:prstGeom prst="chevr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" name="箭头: V 形 18">
            <a:extLst>
              <a:ext uri="{FF2B5EF4-FFF2-40B4-BE49-F238E27FC236}">
                <a16:creationId xmlns:a16="http://schemas.microsoft.com/office/drawing/2014/main" xmlns="" id="{857EDEF0-9103-CEE8-DA27-765C3E2D1CF2}"/>
              </a:ext>
            </a:extLst>
          </p:cNvPr>
          <p:cNvSpPr/>
          <p:nvPr/>
        </p:nvSpPr>
        <p:spPr>
          <a:xfrm>
            <a:off x="6369877" y="3983769"/>
            <a:ext cx="462172" cy="650450"/>
          </a:xfrm>
          <a:prstGeom prst="chevr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箭头: V 形 19">
            <a:extLst>
              <a:ext uri="{FF2B5EF4-FFF2-40B4-BE49-F238E27FC236}">
                <a16:creationId xmlns:a16="http://schemas.microsoft.com/office/drawing/2014/main" xmlns="" id="{42C49E84-E67A-1BB3-2501-0FDDEF0E34DA}"/>
              </a:ext>
            </a:extLst>
          </p:cNvPr>
          <p:cNvSpPr/>
          <p:nvPr/>
        </p:nvSpPr>
        <p:spPr>
          <a:xfrm>
            <a:off x="6369877" y="4983057"/>
            <a:ext cx="462172" cy="650450"/>
          </a:xfrm>
          <a:prstGeom prst="chevr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" name="箭头: V 形 20">
            <a:extLst>
              <a:ext uri="{FF2B5EF4-FFF2-40B4-BE49-F238E27FC236}">
                <a16:creationId xmlns:a16="http://schemas.microsoft.com/office/drawing/2014/main" xmlns="" id="{BC353627-9371-244D-7367-7A27EC648508}"/>
              </a:ext>
            </a:extLst>
          </p:cNvPr>
          <p:cNvSpPr/>
          <p:nvPr/>
        </p:nvSpPr>
        <p:spPr>
          <a:xfrm>
            <a:off x="7231763" y="1956696"/>
            <a:ext cx="462172" cy="650450"/>
          </a:xfrm>
          <a:prstGeom prst="chevr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" name="箭头: V 形 21">
            <a:extLst>
              <a:ext uri="{FF2B5EF4-FFF2-40B4-BE49-F238E27FC236}">
                <a16:creationId xmlns:a16="http://schemas.microsoft.com/office/drawing/2014/main" xmlns="" id="{41D7DFA2-1682-8959-1196-12E3B7C49765}"/>
              </a:ext>
            </a:extLst>
          </p:cNvPr>
          <p:cNvSpPr/>
          <p:nvPr/>
        </p:nvSpPr>
        <p:spPr>
          <a:xfrm>
            <a:off x="7231763" y="2955984"/>
            <a:ext cx="462172" cy="650450"/>
          </a:xfrm>
          <a:prstGeom prst="chevr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" name="箭头: V 形 22">
            <a:extLst>
              <a:ext uri="{FF2B5EF4-FFF2-40B4-BE49-F238E27FC236}">
                <a16:creationId xmlns:a16="http://schemas.microsoft.com/office/drawing/2014/main" xmlns="" id="{3E6B5B9D-8A94-166B-F4E4-0C03AFDA72FF}"/>
              </a:ext>
            </a:extLst>
          </p:cNvPr>
          <p:cNvSpPr/>
          <p:nvPr/>
        </p:nvSpPr>
        <p:spPr>
          <a:xfrm>
            <a:off x="7255436" y="3983769"/>
            <a:ext cx="462172" cy="650450"/>
          </a:xfrm>
          <a:prstGeom prst="chevr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箭头: V 形 23">
            <a:extLst>
              <a:ext uri="{FF2B5EF4-FFF2-40B4-BE49-F238E27FC236}">
                <a16:creationId xmlns:a16="http://schemas.microsoft.com/office/drawing/2014/main" xmlns="" id="{58C2A296-BAAF-AA9E-2CEA-ABDFA8710114}"/>
              </a:ext>
            </a:extLst>
          </p:cNvPr>
          <p:cNvSpPr/>
          <p:nvPr/>
        </p:nvSpPr>
        <p:spPr>
          <a:xfrm>
            <a:off x="7255436" y="4983057"/>
            <a:ext cx="462172" cy="650450"/>
          </a:xfrm>
          <a:prstGeom prst="chevr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8" name="箭头: V 形 27">
            <a:extLst>
              <a:ext uri="{FF2B5EF4-FFF2-40B4-BE49-F238E27FC236}">
                <a16:creationId xmlns:a16="http://schemas.microsoft.com/office/drawing/2014/main" xmlns="" id="{A543D7BC-1C9B-6A49-EC09-098BA7C87EA3}"/>
              </a:ext>
            </a:extLst>
          </p:cNvPr>
          <p:cNvSpPr/>
          <p:nvPr/>
        </p:nvSpPr>
        <p:spPr>
          <a:xfrm>
            <a:off x="8106380" y="1962401"/>
            <a:ext cx="462172" cy="650450"/>
          </a:xfrm>
          <a:prstGeom prst="chevr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9" name="箭头: V 形 28">
            <a:extLst>
              <a:ext uri="{FF2B5EF4-FFF2-40B4-BE49-F238E27FC236}">
                <a16:creationId xmlns:a16="http://schemas.microsoft.com/office/drawing/2014/main" xmlns="" id="{D2AF5DF2-587F-46EB-F970-D8CFB9255024}"/>
              </a:ext>
            </a:extLst>
          </p:cNvPr>
          <p:cNvSpPr/>
          <p:nvPr/>
        </p:nvSpPr>
        <p:spPr>
          <a:xfrm>
            <a:off x="8106380" y="2961689"/>
            <a:ext cx="462172" cy="650450"/>
          </a:xfrm>
          <a:prstGeom prst="chevr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0" name="箭头: V 形 29">
            <a:extLst>
              <a:ext uri="{FF2B5EF4-FFF2-40B4-BE49-F238E27FC236}">
                <a16:creationId xmlns:a16="http://schemas.microsoft.com/office/drawing/2014/main" xmlns="" id="{9419548B-7308-2803-27AC-502B1EDA4B21}"/>
              </a:ext>
            </a:extLst>
          </p:cNvPr>
          <p:cNvSpPr/>
          <p:nvPr/>
        </p:nvSpPr>
        <p:spPr>
          <a:xfrm>
            <a:off x="8130053" y="3989474"/>
            <a:ext cx="462172" cy="650450"/>
          </a:xfrm>
          <a:prstGeom prst="chevr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1" name="箭头: V 形 30">
            <a:extLst>
              <a:ext uri="{FF2B5EF4-FFF2-40B4-BE49-F238E27FC236}">
                <a16:creationId xmlns:a16="http://schemas.microsoft.com/office/drawing/2014/main" xmlns="" id="{5EA4D2E4-024B-6111-B464-CCAED25B06D2}"/>
              </a:ext>
            </a:extLst>
          </p:cNvPr>
          <p:cNvSpPr/>
          <p:nvPr/>
        </p:nvSpPr>
        <p:spPr>
          <a:xfrm>
            <a:off x="8130053" y="4988762"/>
            <a:ext cx="462172" cy="650450"/>
          </a:xfrm>
          <a:prstGeom prst="chevr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2" name="箭头: V 形 31">
            <a:extLst>
              <a:ext uri="{FF2B5EF4-FFF2-40B4-BE49-F238E27FC236}">
                <a16:creationId xmlns:a16="http://schemas.microsoft.com/office/drawing/2014/main" xmlns="" id="{179930E0-6F7E-CCEA-3004-B6A577E77445}"/>
              </a:ext>
            </a:extLst>
          </p:cNvPr>
          <p:cNvSpPr/>
          <p:nvPr/>
        </p:nvSpPr>
        <p:spPr>
          <a:xfrm>
            <a:off x="9027635" y="1952349"/>
            <a:ext cx="462172" cy="650450"/>
          </a:xfrm>
          <a:prstGeom prst="chevr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3" name="箭头: V 形 32">
            <a:extLst>
              <a:ext uri="{FF2B5EF4-FFF2-40B4-BE49-F238E27FC236}">
                <a16:creationId xmlns:a16="http://schemas.microsoft.com/office/drawing/2014/main" xmlns="" id="{BCFED254-F97D-29DC-0AF7-9A71396E1D9B}"/>
              </a:ext>
            </a:extLst>
          </p:cNvPr>
          <p:cNvSpPr/>
          <p:nvPr/>
        </p:nvSpPr>
        <p:spPr>
          <a:xfrm>
            <a:off x="9027635" y="2951637"/>
            <a:ext cx="462172" cy="650450"/>
          </a:xfrm>
          <a:prstGeom prst="chevr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4" name="箭头: V 形 33">
            <a:extLst>
              <a:ext uri="{FF2B5EF4-FFF2-40B4-BE49-F238E27FC236}">
                <a16:creationId xmlns:a16="http://schemas.microsoft.com/office/drawing/2014/main" xmlns="" id="{ADBFB33B-4138-0F9E-231F-DA43D8BCC91E}"/>
              </a:ext>
            </a:extLst>
          </p:cNvPr>
          <p:cNvSpPr/>
          <p:nvPr/>
        </p:nvSpPr>
        <p:spPr>
          <a:xfrm>
            <a:off x="9051308" y="3979422"/>
            <a:ext cx="462172" cy="650450"/>
          </a:xfrm>
          <a:prstGeom prst="chevr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5" name="箭头: V 形 34">
            <a:extLst>
              <a:ext uri="{FF2B5EF4-FFF2-40B4-BE49-F238E27FC236}">
                <a16:creationId xmlns:a16="http://schemas.microsoft.com/office/drawing/2014/main" xmlns="" id="{E92C13C8-1702-EA52-0B0B-3C4AD4D4D38B}"/>
              </a:ext>
            </a:extLst>
          </p:cNvPr>
          <p:cNvSpPr/>
          <p:nvPr/>
        </p:nvSpPr>
        <p:spPr>
          <a:xfrm>
            <a:off x="9051308" y="4978710"/>
            <a:ext cx="462172" cy="650450"/>
          </a:xfrm>
          <a:prstGeom prst="chevr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07521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0796E82-7314-2FBE-2DE8-DDD70D4D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70286"/>
            <a:ext cx="11360800" cy="763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小さなメロディ　と　チェシャ猫　</a:t>
            </a:r>
            <a:r>
              <a:rPr lang="en-US" altLang="ja-JP" sz="28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3E8E8225-E7B4-E598-7AEB-66BC2EF7864E}"/>
              </a:ext>
            </a:extLst>
          </p:cNvPr>
          <p:cNvSpPr txBox="1"/>
          <p:nvPr/>
        </p:nvSpPr>
        <p:spPr>
          <a:xfrm>
            <a:off x="689430" y="1690717"/>
            <a:ext cx="33359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左手からのスワイプ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散開して小さくなることによって回避</a:t>
            </a:r>
            <a:endParaRPr lang="en-US" altLang="ja-JP" dirty="0"/>
          </a:p>
        </p:txBody>
      </p:sp>
      <p:sp>
        <p:nvSpPr>
          <p:cNvPr id="94" name="椭圆 93">
            <a:extLst>
              <a:ext uri="{FF2B5EF4-FFF2-40B4-BE49-F238E27FC236}">
                <a16:creationId xmlns:a16="http://schemas.microsoft.com/office/drawing/2014/main" xmlns="" id="{8BEE0963-F39F-E799-5A6C-7DB2D9695EA3}"/>
              </a:ext>
            </a:extLst>
          </p:cNvPr>
          <p:cNvSpPr/>
          <p:nvPr/>
        </p:nvSpPr>
        <p:spPr>
          <a:xfrm>
            <a:off x="5637413" y="1281366"/>
            <a:ext cx="5212080" cy="5212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xmlns="" id="{1F3D5A18-117A-FBDB-A07B-D4E2DC2FC832}"/>
              </a:ext>
            </a:extLst>
          </p:cNvPr>
          <p:cNvSpPr/>
          <p:nvPr/>
        </p:nvSpPr>
        <p:spPr>
          <a:xfrm>
            <a:off x="6975576" y="606032"/>
            <a:ext cx="2548015" cy="13506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チェシャ猫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1DB7B11B-A7F7-8894-4BAF-68DD060767B3}"/>
              </a:ext>
            </a:extLst>
          </p:cNvPr>
          <p:cNvSpPr/>
          <p:nvPr/>
        </p:nvSpPr>
        <p:spPr>
          <a:xfrm rot="1639184">
            <a:off x="5469118" y="1394813"/>
            <a:ext cx="1253765" cy="31246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光ってない手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xmlns="" id="{5E103417-33D7-7A1E-5135-FE392A9238A1}"/>
              </a:ext>
            </a:extLst>
          </p:cNvPr>
          <p:cNvSpPr/>
          <p:nvPr/>
        </p:nvSpPr>
        <p:spPr>
          <a:xfrm rot="19936508">
            <a:off x="9756275" y="1393637"/>
            <a:ext cx="1253765" cy="312469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赤く光ってる手</a:t>
            </a:r>
            <a:endParaRPr lang="zh-CN" altLang="en-US" dirty="0"/>
          </a:p>
        </p:txBody>
      </p:sp>
      <p:pic>
        <p:nvPicPr>
          <p:cNvPr id="36" name="Google Shape;74;p14">
            <a:extLst>
              <a:ext uri="{FF2B5EF4-FFF2-40B4-BE49-F238E27FC236}">
                <a16:creationId xmlns:a16="http://schemas.microsoft.com/office/drawing/2014/main" xmlns="" id="{2E2745A7-5382-D682-E846-353E49F51CE1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383683" y="4211434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75;p14">
            <a:extLst>
              <a:ext uri="{FF2B5EF4-FFF2-40B4-BE49-F238E27FC236}">
                <a16:creationId xmlns:a16="http://schemas.microsoft.com/office/drawing/2014/main" xmlns="" id="{E3E4915D-2F12-168B-349B-24CDEEB0083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7991" y="2659518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76;p14">
            <a:extLst>
              <a:ext uri="{FF2B5EF4-FFF2-40B4-BE49-F238E27FC236}">
                <a16:creationId xmlns:a16="http://schemas.microsoft.com/office/drawing/2014/main" xmlns="" id="{1ECE9B11-635C-881C-CE5B-089C627E4372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05223" y="4322176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77;p14">
            <a:extLst>
              <a:ext uri="{FF2B5EF4-FFF2-40B4-BE49-F238E27FC236}">
                <a16:creationId xmlns:a16="http://schemas.microsoft.com/office/drawing/2014/main" xmlns="" id="{B873D65F-C642-5A74-03EE-002969DF1388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49461" y="4686829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78;p14">
            <a:extLst>
              <a:ext uri="{FF2B5EF4-FFF2-40B4-BE49-F238E27FC236}">
                <a16:creationId xmlns:a16="http://schemas.microsoft.com/office/drawing/2014/main" xmlns="" id="{971876C7-5053-73D0-155A-9D17633A0F55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42270" y="2706290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79;p14">
            <a:extLst>
              <a:ext uri="{FF2B5EF4-FFF2-40B4-BE49-F238E27FC236}">
                <a16:creationId xmlns:a16="http://schemas.microsoft.com/office/drawing/2014/main" xmlns="" id="{D908096A-7B93-6872-9227-68EFA46E5FEC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732727" y="3657490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Google Shape;80;p14">
            <a:extLst>
              <a:ext uri="{FF2B5EF4-FFF2-40B4-BE49-F238E27FC236}">
                <a16:creationId xmlns:a16="http://schemas.microsoft.com/office/drawing/2014/main" xmlns="" id="{5707B8C5-A5A8-44EF-7EA1-212D60CE4405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674466" y="5074669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81;p14">
            <a:extLst>
              <a:ext uri="{FF2B5EF4-FFF2-40B4-BE49-F238E27FC236}">
                <a16:creationId xmlns:a16="http://schemas.microsoft.com/office/drawing/2014/main" xmlns="" id="{258DAE7F-F09C-A31E-1F00-ADABD392EAF6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891817" y="5161186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73;p14">
            <a:extLst>
              <a:ext uri="{FF2B5EF4-FFF2-40B4-BE49-F238E27FC236}">
                <a16:creationId xmlns:a16="http://schemas.microsoft.com/office/drawing/2014/main" xmlns="" id="{E0001BAF-FACE-D307-1D07-8A20E39EEA01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432323" y="2985206"/>
            <a:ext cx="1622259" cy="1546554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100;p14">
            <a:extLst>
              <a:ext uri="{FF2B5EF4-FFF2-40B4-BE49-F238E27FC236}">
                <a16:creationId xmlns:a16="http://schemas.microsoft.com/office/drawing/2014/main" xmlns="" id="{C645A3CD-E123-0AD2-7C08-708809D6E638}"/>
              </a:ext>
            </a:extLst>
          </p:cNvPr>
          <p:cNvSpPr/>
          <p:nvPr/>
        </p:nvSpPr>
        <p:spPr>
          <a:xfrm>
            <a:off x="5478772" y="1297711"/>
            <a:ext cx="5617606" cy="5212080"/>
          </a:xfrm>
          <a:prstGeom prst="rect">
            <a:avLst/>
          </a:prstGeom>
          <a:solidFill>
            <a:srgbClr val="FF3300">
              <a:alpha val="47780"/>
            </a:srgbClr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" name="等腰三角形 2">
            <a:extLst>
              <a:ext uri="{FF2B5EF4-FFF2-40B4-BE49-F238E27FC236}">
                <a16:creationId xmlns:a16="http://schemas.microsoft.com/office/drawing/2014/main" xmlns="" id="{3958D119-CD60-7C80-CFD3-372C4AD8F295}"/>
              </a:ext>
            </a:extLst>
          </p:cNvPr>
          <p:cNvSpPr/>
          <p:nvPr/>
        </p:nvSpPr>
        <p:spPr>
          <a:xfrm rot="10800000">
            <a:off x="8077991" y="2308531"/>
            <a:ext cx="356985" cy="282804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等腰三角形 45">
            <a:extLst>
              <a:ext uri="{FF2B5EF4-FFF2-40B4-BE49-F238E27FC236}">
                <a16:creationId xmlns:a16="http://schemas.microsoft.com/office/drawing/2014/main" xmlns="" id="{5C14F302-8A69-86B2-A50F-83427D1040CD}"/>
              </a:ext>
            </a:extLst>
          </p:cNvPr>
          <p:cNvSpPr/>
          <p:nvPr/>
        </p:nvSpPr>
        <p:spPr>
          <a:xfrm rot="10800000">
            <a:off x="6942270" y="2347325"/>
            <a:ext cx="356985" cy="282804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等腰三角形 46">
            <a:extLst>
              <a:ext uri="{FF2B5EF4-FFF2-40B4-BE49-F238E27FC236}">
                <a16:creationId xmlns:a16="http://schemas.microsoft.com/office/drawing/2014/main" xmlns="" id="{44104A55-FCFB-B777-5E13-988287C28FD2}"/>
              </a:ext>
            </a:extLst>
          </p:cNvPr>
          <p:cNvSpPr/>
          <p:nvPr/>
        </p:nvSpPr>
        <p:spPr>
          <a:xfrm rot="10800000">
            <a:off x="6755606" y="3353554"/>
            <a:ext cx="356985" cy="282804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等腰三角形 47">
            <a:extLst>
              <a:ext uri="{FF2B5EF4-FFF2-40B4-BE49-F238E27FC236}">
                <a16:creationId xmlns:a16="http://schemas.microsoft.com/office/drawing/2014/main" xmlns="" id="{4E345FD8-5C2C-0616-0CF7-1418D66B0ABC}"/>
              </a:ext>
            </a:extLst>
          </p:cNvPr>
          <p:cNvSpPr/>
          <p:nvPr/>
        </p:nvSpPr>
        <p:spPr>
          <a:xfrm rot="10800000">
            <a:off x="6686617" y="4402988"/>
            <a:ext cx="356985" cy="282804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等腰三角形 48">
            <a:extLst>
              <a:ext uri="{FF2B5EF4-FFF2-40B4-BE49-F238E27FC236}">
                <a16:creationId xmlns:a16="http://schemas.microsoft.com/office/drawing/2014/main" xmlns="" id="{71BB4B96-7AF4-C164-AEA3-FEA62D216D12}"/>
              </a:ext>
            </a:extLst>
          </p:cNvPr>
          <p:cNvSpPr/>
          <p:nvPr/>
        </p:nvSpPr>
        <p:spPr>
          <a:xfrm rot="10800000">
            <a:off x="7701515" y="4797234"/>
            <a:ext cx="356985" cy="282804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等腰三角形 49">
            <a:extLst>
              <a:ext uri="{FF2B5EF4-FFF2-40B4-BE49-F238E27FC236}">
                <a16:creationId xmlns:a16="http://schemas.microsoft.com/office/drawing/2014/main" xmlns="" id="{5190B8C1-0472-40DA-6E3E-8642A3B77B20}"/>
              </a:ext>
            </a:extLst>
          </p:cNvPr>
          <p:cNvSpPr/>
          <p:nvPr/>
        </p:nvSpPr>
        <p:spPr>
          <a:xfrm rot="10800000">
            <a:off x="8045004" y="3989209"/>
            <a:ext cx="356985" cy="282804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等腰三角形 50">
            <a:extLst>
              <a:ext uri="{FF2B5EF4-FFF2-40B4-BE49-F238E27FC236}">
                <a16:creationId xmlns:a16="http://schemas.microsoft.com/office/drawing/2014/main" xmlns="" id="{89F4727C-D5F0-4B4A-364B-C53427EB4EF4}"/>
              </a:ext>
            </a:extLst>
          </p:cNvPr>
          <p:cNvSpPr/>
          <p:nvPr/>
        </p:nvSpPr>
        <p:spPr>
          <a:xfrm rot="10800000">
            <a:off x="8895425" y="4857448"/>
            <a:ext cx="356985" cy="282804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等腰三角形 51">
            <a:extLst>
              <a:ext uri="{FF2B5EF4-FFF2-40B4-BE49-F238E27FC236}">
                <a16:creationId xmlns:a16="http://schemas.microsoft.com/office/drawing/2014/main" xmlns="" id="{05BC28BD-C926-BEBE-1136-5FB5EE25CFB8}"/>
              </a:ext>
            </a:extLst>
          </p:cNvPr>
          <p:cNvSpPr/>
          <p:nvPr/>
        </p:nvSpPr>
        <p:spPr>
          <a:xfrm rot="10800000">
            <a:off x="9383683" y="3928355"/>
            <a:ext cx="356985" cy="282804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84770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A9B6C59-89F9-5390-BB77-F8DB7EF7B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3047200"/>
            <a:ext cx="11360800" cy="763600"/>
          </a:xfrm>
        </p:spPr>
        <p:txBody>
          <a:bodyPr>
            <a:normAutofit fontScale="90000"/>
          </a:bodyPr>
          <a:lstStyle/>
          <a:p>
            <a:pPr algn="ctr"/>
            <a:r>
              <a:rPr lang="ja-JP" altLang="en-US" b="1" dirty="0">
                <a:solidFill>
                  <a:schemeClr val="bg1"/>
                </a:solidFill>
              </a:rPr>
              <a:t>夢幻パラダイス</a:t>
            </a:r>
            <a:endParaRPr lang="zh-CN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41081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0796E82-7314-2FBE-2DE8-DDD70D4D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70286"/>
            <a:ext cx="11360800" cy="763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夢幻パラダイス　列車の距離減衰ダメージ詳細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3E8E8225-E7B4-E598-7AEB-66BC2EF7864E}"/>
              </a:ext>
            </a:extLst>
          </p:cNvPr>
          <p:cNvSpPr txBox="1"/>
          <p:nvPr/>
        </p:nvSpPr>
        <p:spPr>
          <a:xfrm>
            <a:off x="612559" y="1671863"/>
            <a:ext cx="333599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列車が北のポータルから突進するとして：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図の</a:t>
            </a:r>
            <a:r>
              <a:rPr lang="en-US" altLang="ja-JP" dirty="0"/>
              <a:t>3</a:t>
            </a:r>
            <a:r>
              <a:rPr lang="ja-JP" altLang="en-US" dirty="0"/>
              <a:t>番の距離以内は即死ダメージ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1</a:t>
            </a:r>
            <a:r>
              <a:rPr lang="ja-JP" altLang="en-US" dirty="0"/>
              <a:t>番の位置は</a:t>
            </a:r>
            <a:r>
              <a:rPr lang="en-US" altLang="ja-JP" dirty="0"/>
              <a:t>HP</a:t>
            </a:r>
            <a:r>
              <a:rPr lang="ja-JP" altLang="en-US" dirty="0"/>
              <a:t>上限</a:t>
            </a:r>
            <a:r>
              <a:rPr lang="en-US" altLang="ja-JP" dirty="0"/>
              <a:t>60</a:t>
            </a:r>
            <a:r>
              <a:rPr lang="ja-JP" altLang="en-US" dirty="0"/>
              <a:t>％ほどのダメージ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2</a:t>
            </a:r>
            <a:r>
              <a:rPr lang="ja-JP" altLang="en-US" dirty="0"/>
              <a:t>番の位置は</a:t>
            </a:r>
            <a:r>
              <a:rPr lang="en-US" altLang="ja-JP" dirty="0"/>
              <a:t>50</a:t>
            </a:r>
            <a:r>
              <a:rPr lang="ja-JP" altLang="en-US" dirty="0"/>
              <a:t>％</a:t>
            </a:r>
            <a:endParaRPr lang="en-US" altLang="ja-JP" dirty="0"/>
          </a:p>
        </p:txBody>
      </p:sp>
      <p:sp>
        <p:nvSpPr>
          <p:cNvPr id="94" name="椭圆 93">
            <a:extLst>
              <a:ext uri="{FF2B5EF4-FFF2-40B4-BE49-F238E27FC236}">
                <a16:creationId xmlns:a16="http://schemas.microsoft.com/office/drawing/2014/main" xmlns="" id="{8BEE0963-F39F-E799-5A6C-7DB2D9695EA3}"/>
              </a:ext>
            </a:extLst>
          </p:cNvPr>
          <p:cNvSpPr/>
          <p:nvPr/>
        </p:nvSpPr>
        <p:spPr>
          <a:xfrm>
            <a:off x="4699366" y="1193119"/>
            <a:ext cx="5212080" cy="5212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xmlns="" id="{012F767B-5206-A517-0D25-41845DA1D568}"/>
              </a:ext>
            </a:extLst>
          </p:cNvPr>
          <p:cNvSpPr/>
          <p:nvPr/>
        </p:nvSpPr>
        <p:spPr>
          <a:xfrm>
            <a:off x="6652116" y="1116566"/>
            <a:ext cx="1263191" cy="3330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xmlns="" id="{09006F16-5378-003E-5C0E-8FF9FEC546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4552" y="4957277"/>
            <a:ext cx="612100" cy="606957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xmlns="" id="{2BAD37FB-EB9D-D370-2B51-8E35AAF381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9355" y="5798200"/>
            <a:ext cx="612100" cy="606999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xmlns="" id="{1C0210CD-C266-B930-E638-BB546D154C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8806" y="3495681"/>
            <a:ext cx="612100" cy="606956"/>
          </a:xfrm>
          <a:prstGeom prst="rect">
            <a:avLst/>
          </a:prstGeom>
        </p:spPr>
      </p:pic>
      <p:sp>
        <p:nvSpPr>
          <p:cNvPr id="12" name="箭头: 右 11">
            <a:extLst>
              <a:ext uri="{FF2B5EF4-FFF2-40B4-BE49-F238E27FC236}">
                <a16:creationId xmlns:a16="http://schemas.microsoft.com/office/drawing/2014/main" xmlns="" id="{CBE2E6AE-C4B4-960A-F745-009687CC64E1}"/>
              </a:ext>
            </a:extLst>
          </p:cNvPr>
          <p:cNvSpPr/>
          <p:nvPr/>
        </p:nvSpPr>
        <p:spPr>
          <a:xfrm rot="8127009">
            <a:off x="4391899" y="2594898"/>
            <a:ext cx="3328019" cy="11963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箭头: 右 37">
            <a:extLst>
              <a:ext uri="{FF2B5EF4-FFF2-40B4-BE49-F238E27FC236}">
                <a16:creationId xmlns:a16="http://schemas.microsoft.com/office/drawing/2014/main" xmlns="" id="{D83C9897-8C6C-63D0-4980-561938006796}"/>
              </a:ext>
            </a:extLst>
          </p:cNvPr>
          <p:cNvSpPr/>
          <p:nvPr/>
        </p:nvSpPr>
        <p:spPr>
          <a:xfrm rot="6889945">
            <a:off x="4347684" y="3275190"/>
            <a:ext cx="4131512" cy="144361"/>
          </a:xfrm>
          <a:prstGeom prst="rightArrow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箭头: 右 38">
            <a:extLst>
              <a:ext uri="{FF2B5EF4-FFF2-40B4-BE49-F238E27FC236}">
                <a16:creationId xmlns:a16="http://schemas.microsoft.com/office/drawing/2014/main" xmlns="" id="{7541AED3-F942-9EB8-6A5E-FD3C9A6A9741}"/>
              </a:ext>
            </a:extLst>
          </p:cNvPr>
          <p:cNvSpPr/>
          <p:nvPr/>
        </p:nvSpPr>
        <p:spPr>
          <a:xfrm rot="5400000">
            <a:off x="4969431" y="3693800"/>
            <a:ext cx="4628562" cy="125563"/>
          </a:xfrm>
          <a:prstGeom prst="rightArrow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00468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0796E82-7314-2FBE-2DE8-DDD70D4D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70286"/>
            <a:ext cx="11360800" cy="763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夢幻パラダイス　白黒の塔の配置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3E8E8225-E7B4-E598-7AEB-66BC2EF7864E}"/>
              </a:ext>
            </a:extLst>
          </p:cNvPr>
          <p:cNvSpPr txBox="1"/>
          <p:nvPr/>
        </p:nvSpPr>
        <p:spPr>
          <a:xfrm>
            <a:off x="612559" y="1671863"/>
            <a:ext cx="33359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ポータルを北として、塔は図のように配置する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塔の中の数字は出現する</a:t>
            </a:r>
            <a:r>
              <a:rPr lang="ja-JP" altLang="en-US"/>
              <a:t>順番、</a:t>
            </a:r>
            <a:r>
              <a:rPr lang="ja-JP" altLang="en-US" dirty="0"/>
              <a:t>すべての塔は四人用</a:t>
            </a:r>
            <a:endParaRPr lang="en-US" altLang="ja-JP" dirty="0"/>
          </a:p>
          <a:p>
            <a:endParaRPr lang="en-US" altLang="ja-JP" dirty="0"/>
          </a:p>
        </p:txBody>
      </p:sp>
      <p:sp>
        <p:nvSpPr>
          <p:cNvPr id="94" name="椭圆 93">
            <a:extLst>
              <a:ext uri="{FF2B5EF4-FFF2-40B4-BE49-F238E27FC236}">
                <a16:creationId xmlns:a16="http://schemas.microsoft.com/office/drawing/2014/main" xmlns="" id="{8BEE0963-F39F-E799-5A6C-7DB2D9695EA3}"/>
              </a:ext>
            </a:extLst>
          </p:cNvPr>
          <p:cNvSpPr/>
          <p:nvPr/>
        </p:nvSpPr>
        <p:spPr>
          <a:xfrm>
            <a:off x="4699366" y="1193119"/>
            <a:ext cx="5212080" cy="5212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xmlns="" id="{012F767B-5206-A517-0D25-41845DA1D568}"/>
              </a:ext>
            </a:extLst>
          </p:cNvPr>
          <p:cNvSpPr/>
          <p:nvPr/>
        </p:nvSpPr>
        <p:spPr>
          <a:xfrm>
            <a:off x="6652116" y="1116566"/>
            <a:ext cx="1263191" cy="3330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xmlns="" id="{38B7E776-7869-C2EE-A5AD-FE07B12FAB74}"/>
              </a:ext>
            </a:extLst>
          </p:cNvPr>
          <p:cNvSpPr/>
          <p:nvPr/>
        </p:nvSpPr>
        <p:spPr>
          <a:xfrm>
            <a:off x="5238161" y="4807042"/>
            <a:ext cx="857839" cy="8578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xmlns="" id="{D8DD0DA6-117D-35B7-99A2-FF9219BEBA7A}"/>
              </a:ext>
            </a:extLst>
          </p:cNvPr>
          <p:cNvSpPr/>
          <p:nvPr/>
        </p:nvSpPr>
        <p:spPr>
          <a:xfrm>
            <a:off x="4809241" y="3370239"/>
            <a:ext cx="857839" cy="85783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xmlns="" id="{4473FF23-7236-BE2D-9F0F-D30171020183}"/>
              </a:ext>
            </a:extLst>
          </p:cNvPr>
          <p:cNvSpPr/>
          <p:nvPr/>
        </p:nvSpPr>
        <p:spPr>
          <a:xfrm>
            <a:off x="6854791" y="1283066"/>
            <a:ext cx="857839" cy="85783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xmlns="" id="{5B674586-3FAA-F398-D9DD-3C1412DB22B3}"/>
              </a:ext>
            </a:extLst>
          </p:cNvPr>
          <p:cNvSpPr/>
          <p:nvPr/>
        </p:nvSpPr>
        <p:spPr>
          <a:xfrm>
            <a:off x="6854791" y="5474616"/>
            <a:ext cx="857839" cy="85783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xmlns="" id="{1B65CA99-0563-B4C2-F8E8-0F681E9BE5AA}"/>
              </a:ext>
            </a:extLst>
          </p:cNvPr>
          <p:cNvSpPr/>
          <p:nvPr/>
        </p:nvSpPr>
        <p:spPr>
          <a:xfrm>
            <a:off x="8960282" y="3370238"/>
            <a:ext cx="857839" cy="85783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xmlns="" id="{28E9B88E-5089-3E31-A173-9E6BFC411B12}"/>
              </a:ext>
            </a:extLst>
          </p:cNvPr>
          <p:cNvSpPr/>
          <p:nvPr/>
        </p:nvSpPr>
        <p:spPr>
          <a:xfrm>
            <a:off x="5268883" y="1982183"/>
            <a:ext cx="857839" cy="8578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xmlns="" id="{65071104-DAC5-B2F4-E32C-3E8685DC9ABB}"/>
              </a:ext>
            </a:extLst>
          </p:cNvPr>
          <p:cNvSpPr/>
          <p:nvPr/>
        </p:nvSpPr>
        <p:spPr>
          <a:xfrm>
            <a:off x="8383118" y="4807041"/>
            <a:ext cx="857839" cy="8578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xmlns="" id="{139AD470-0E68-4E4A-461B-9AC53FA9B15D}"/>
              </a:ext>
            </a:extLst>
          </p:cNvPr>
          <p:cNvSpPr/>
          <p:nvPr/>
        </p:nvSpPr>
        <p:spPr>
          <a:xfrm>
            <a:off x="8361715" y="1890977"/>
            <a:ext cx="857839" cy="8578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4140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>
            <a:extLst>
              <a:ext uri="{FF2B5EF4-FFF2-40B4-BE49-F238E27FC236}">
                <a16:creationId xmlns:a16="http://schemas.microsoft.com/office/drawing/2014/main" xmlns="" id="{10E4E8DE-E31A-2625-3BAE-58C9DC6E1C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6833" y="718255"/>
            <a:ext cx="1133333" cy="1123810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xmlns="" id="{16647850-EC2C-0EB9-87DD-0215132049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4571" y="718255"/>
            <a:ext cx="1142857" cy="1133333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xmlns="" id="{772A4570-CF22-2902-D9E1-D7E60C0210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6833" y="2305190"/>
            <a:ext cx="1133333" cy="1123810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xmlns="" id="{5128C50F-4299-3146-AEDE-C73B90459F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4571" y="2305190"/>
            <a:ext cx="1142857" cy="1161905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xmlns="" id="{324F68F4-34AD-C9E9-3330-8E7CEFCD4A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93975" y="3873079"/>
            <a:ext cx="2419048" cy="1142857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xmlns="" id="{5B816CFB-BEEB-34C9-241C-39D4F80BE61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29332" y="3806412"/>
            <a:ext cx="2333333" cy="1209524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xmlns="" id="{63EE9772-9831-CB1A-0402-4088D44FAAE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90484" y="5322962"/>
            <a:ext cx="2342857" cy="1190476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xmlns="" id="{3BC861CE-A12C-44C5-DC11-968D86D804D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29332" y="5250569"/>
            <a:ext cx="2333333" cy="11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4209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0796E82-7314-2FBE-2DE8-DDD70D4D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70286"/>
            <a:ext cx="11360800" cy="763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夢幻パラダイス</a:t>
            </a:r>
            <a:r>
              <a:rPr lang="en-US" altLang="ja-JP" sz="28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3E8E8225-E7B4-E598-7AEB-66BC2EF7864E}"/>
              </a:ext>
            </a:extLst>
          </p:cNvPr>
          <p:cNvSpPr txBox="1"/>
          <p:nvPr/>
        </p:nvSpPr>
        <p:spPr>
          <a:xfrm>
            <a:off x="612559" y="1671863"/>
            <a:ext cx="333599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奇数組はポータル</a:t>
            </a:r>
            <a:r>
              <a:rPr lang="en-US" altLang="ja-JP" dirty="0"/>
              <a:t>0</a:t>
            </a:r>
            <a:r>
              <a:rPr lang="ja-JP" altLang="en-US" dirty="0"/>
              <a:t>の遠い塔へ行き、偶数組は近い塔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1</a:t>
            </a:r>
            <a:r>
              <a:rPr lang="ja-JP" altLang="en-US" dirty="0"/>
              <a:t>、</a:t>
            </a:r>
            <a:r>
              <a:rPr lang="en-US" altLang="ja-JP" dirty="0"/>
              <a:t>2</a:t>
            </a:r>
            <a:r>
              <a:rPr lang="ja-JP" altLang="en-US" dirty="0"/>
              <a:t>番の人は先頭で列車突進を受け止める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同時に一回目の塔処理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着弾順は</a:t>
            </a:r>
            <a:r>
              <a:rPr lang="en-US" altLang="ja-JP" dirty="0"/>
              <a:t>0-1</a:t>
            </a:r>
            <a:r>
              <a:rPr lang="ja-JP" altLang="en-US" dirty="0"/>
              <a:t>列車、一回目塔、</a:t>
            </a:r>
            <a:r>
              <a:rPr lang="en-US" altLang="ja-JP" dirty="0"/>
              <a:t>1-2</a:t>
            </a:r>
            <a:r>
              <a:rPr lang="ja-JP" altLang="en-US" dirty="0"/>
              <a:t>列車</a:t>
            </a:r>
            <a:endParaRPr lang="en-US" altLang="ja-JP" dirty="0"/>
          </a:p>
        </p:txBody>
      </p:sp>
      <p:sp>
        <p:nvSpPr>
          <p:cNvPr id="94" name="椭圆 93">
            <a:extLst>
              <a:ext uri="{FF2B5EF4-FFF2-40B4-BE49-F238E27FC236}">
                <a16:creationId xmlns:a16="http://schemas.microsoft.com/office/drawing/2014/main" xmlns="" id="{8BEE0963-F39F-E799-5A6C-7DB2D9695EA3}"/>
              </a:ext>
            </a:extLst>
          </p:cNvPr>
          <p:cNvSpPr/>
          <p:nvPr/>
        </p:nvSpPr>
        <p:spPr>
          <a:xfrm>
            <a:off x="4699366" y="1193119"/>
            <a:ext cx="5212080" cy="5212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xmlns="" id="{012F767B-5206-A517-0D25-41845DA1D568}"/>
              </a:ext>
            </a:extLst>
          </p:cNvPr>
          <p:cNvSpPr/>
          <p:nvPr/>
        </p:nvSpPr>
        <p:spPr>
          <a:xfrm>
            <a:off x="6652116" y="1116566"/>
            <a:ext cx="1263191" cy="3330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xmlns="" id="{38B7E776-7869-C2EE-A5AD-FE07B12FAB74}"/>
              </a:ext>
            </a:extLst>
          </p:cNvPr>
          <p:cNvSpPr/>
          <p:nvPr/>
        </p:nvSpPr>
        <p:spPr>
          <a:xfrm>
            <a:off x="5238161" y="4807042"/>
            <a:ext cx="857839" cy="8578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xmlns="" id="{139AD470-0E68-4E4A-461B-9AC53FA9B15D}"/>
              </a:ext>
            </a:extLst>
          </p:cNvPr>
          <p:cNvSpPr/>
          <p:nvPr/>
        </p:nvSpPr>
        <p:spPr>
          <a:xfrm>
            <a:off x="8361715" y="1890977"/>
            <a:ext cx="857839" cy="8578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xmlns="" id="{37828109-D1DB-24B1-070F-6C6C2342A7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5729797" y="4822244"/>
            <a:ext cx="361410" cy="358373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xmlns="" id="{308EB72D-0591-1F78-12FC-CD798BD7E7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8361715" y="2393022"/>
            <a:ext cx="364447" cy="361410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xmlns="" id="{07F4B817-9FB7-F356-BFC2-674680D050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5191002" y="5180617"/>
            <a:ext cx="361410" cy="358373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xmlns="" id="{6AD0DB1A-3123-D4EB-783F-2A1EBF1F86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V="1">
            <a:off x="8726162" y="1798964"/>
            <a:ext cx="364447" cy="370521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xmlns="" id="{6EA6B283-FA33-8B5F-19D9-23C22512D6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V="1">
            <a:off x="5118695" y="5515999"/>
            <a:ext cx="771413" cy="364447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xmlns="" id="{A7CC21E1-7467-1ACF-2ED7-68959584D6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V="1">
            <a:off x="8852626" y="2153918"/>
            <a:ext cx="744078" cy="385706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xmlns="" id="{4FD1822D-6EF2-CCB1-76AC-A770762EDBF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flipV="1">
            <a:off x="5118695" y="5810447"/>
            <a:ext cx="747116" cy="379632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xmlns="" id="{9E02D9AC-14F1-BAD2-3488-0805428D78D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flipV="1">
            <a:off x="8908385" y="2515115"/>
            <a:ext cx="744079" cy="367484"/>
          </a:xfrm>
          <a:prstGeom prst="rect">
            <a:avLst/>
          </a:prstGeom>
        </p:spPr>
      </p:pic>
      <p:sp>
        <p:nvSpPr>
          <p:cNvPr id="39" name="箭头: 右 38">
            <a:extLst>
              <a:ext uri="{FF2B5EF4-FFF2-40B4-BE49-F238E27FC236}">
                <a16:creationId xmlns:a16="http://schemas.microsoft.com/office/drawing/2014/main" xmlns="" id="{E96F8D33-A9BF-94AC-B64B-D6CB8722BEEB}"/>
              </a:ext>
            </a:extLst>
          </p:cNvPr>
          <p:cNvSpPr/>
          <p:nvPr/>
        </p:nvSpPr>
        <p:spPr>
          <a:xfrm rot="6563148">
            <a:off x="4738225" y="2822275"/>
            <a:ext cx="3646457" cy="979749"/>
          </a:xfrm>
          <a:prstGeom prst="rightArrow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箭头: 右 39">
            <a:extLst>
              <a:ext uri="{FF2B5EF4-FFF2-40B4-BE49-F238E27FC236}">
                <a16:creationId xmlns:a16="http://schemas.microsoft.com/office/drawing/2014/main" xmlns="" id="{9C2A8819-B668-0107-BB7F-64E2A52819BC}"/>
              </a:ext>
            </a:extLst>
          </p:cNvPr>
          <p:cNvSpPr/>
          <p:nvPr/>
        </p:nvSpPr>
        <p:spPr>
          <a:xfrm rot="19038524">
            <a:off x="5577293" y="3228522"/>
            <a:ext cx="3489555" cy="979749"/>
          </a:xfrm>
          <a:prstGeom prst="rightArrow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30174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0796E82-7314-2FBE-2DE8-DDD70D4D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70286"/>
            <a:ext cx="11360800" cy="763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夢幻パラダイス</a:t>
            </a:r>
            <a:r>
              <a:rPr lang="en-US" altLang="ja-JP" sz="28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3E8E8225-E7B4-E598-7AEB-66BC2EF7864E}"/>
              </a:ext>
            </a:extLst>
          </p:cNvPr>
          <p:cNvSpPr txBox="1"/>
          <p:nvPr/>
        </p:nvSpPr>
        <p:spPr>
          <a:xfrm>
            <a:off x="612559" y="1671863"/>
            <a:ext cx="333599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全員一個時計回りの塔を踏む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3</a:t>
            </a:r>
            <a:r>
              <a:rPr lang="ja-JP" altLang="en-US" dirty="0"/>
              <a:t>、</a:t>
            </a:r>
            <a:r>
              <a:rPr lang="en-US" altLang="ja-JP" dirty="0"/>
              <a:t>4</a:t>
            </a:r>
            <a:r>
              <a:rPr lang="ja-JP" altLang="en-US" dirty="0"/>
              <a:t>番の人は先頭で列車突進を受け止める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同時に二回目の塔処理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着弾順は</a:t>
            </a:r>
            <a:r>
              <a:rPr lang="en-US" altLang="ja-JP" dirty="0"/>
              <a:t>2-3</a:t>
            </a:r>
            <a:r>
              <a:rPr lang="ja-JP" altLang="en-US" dirty="0"/>
              <a:t>列車、二回目塔、</a:t>
            </a:r>
            <a:r>
              <a:rPr lang="en-US" altLang="ja-JP" dirty="0"/>
              <a:t>3-4</a:t>
            </a:r>
            <a:r>
              <a:rPr lang="ja-JP" altLang="en-US" dirty="0"/>
              <a:t>列車</a:t>
            </a:r>
            <a:endParaRPr lang="en-US" altLang="ja-JP" dirty="0"/>
          </a:p>
        </p:txBody>
      </p:sp>
      <p:sp>
        <p:nvSpPr>
          <p:cNvPr id="94" name="椭圆 93">
            <a:extLst>
              <a:ext uri="{FF2B5EF4-FFF2-40B4-BE49-F238E27FC236}">
                <a16:creationId xmlns:a16="http://schemas.microsoft.com/office/drawing/2014/main" xmlns="" id="{8BEE0963-F39F-E799-5A6C-7DB2D9695EA3}"/>
              </a:ext>
            </a:extLst>
          </p:cNvPr>
          <p:cNvSpPr/>
          <p:nvPr/>
        </p:nvSpPr>
        <p:spPr>
          <a:xfrm>
            <a:off x="4699366" y="1193119"/>
            <a:ext cx="5212080" cy="5212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xmlns="" id="{012F767B-5206-A517-0D25-41845DA1D568}"/>
              </a:ext>
            </a:extLst>
          </p:cNvPr>
          <p:cNvSpPr/>
          <p:nvPr/>
        </p:nvSpPr>
        <p:spPr>
          <a:xfrm>
            <a:off x="6652116" y="1116566"/>
            <a:ext cx="1263191" cy="3330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xmlns="" id="{4B33E43D-6830-FFA6-F0D9-FE3548A9AEEB}"/>
              </a:ext>
            </a:extLst>
          </p:cNvPr>
          <p:cNvSpPr/>
          <p:nvPr/>
        </p:nvSpPr>
        <p:spPr>
          <a:xfrm>
            <a:off x="4809241" y="3370239"/>
            <a:ext cx="857839" cy="85783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xmlns="" id="{C1D855FC-C9AF-91CE-40B0-D44AA72FE829}"/>
              </a:ext>
            </a:extLst>
          </p:cNvPr>
          <p:cNvSpPr/>
          <p:nvPr/>
        </p:nvSpPr>
        <p:spPr>
          <a:xfrm>
            <a:off x="8960282" y="3370238"/>
            <a:ext cx="857839" cy="85783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xmlns="" id="{37828109-D1DB-24B1-070F-6C6C2342A7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4732143" y="3379356"/>
            <a:ext cx="361410" cy="358373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xmlns="" id="{308EB72D-0591-1F78-12FC-CD798BD7E7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9533971" y="3227733"/>
            <a:ext cx="364447" cy="361410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xmlns="" id="{07F4B817-9FB7-F356-BFC2-674680D050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5398026" y="3681765"/>
            <a:ext cx="361410" cy="333263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xmlns="" id="{6AD0DB1A-3123-D4EB-783F-2A1EBF1F86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V="1">
            <a:off x="8931146" y="3623293"/>
            <a:ext cx="364447" cy="370521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xmlns="" id="{6EA6B283-FA33-8B5F-19D9-23C22512D6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V="1">
            <a:off x="4441080" y="3733634"/>
            <a:ext cx="771413" cy="364447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xmlns="" id="{A7CC21E1-7467-1ACF-2ED7-68959584D6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V="1">
            <a:off x="9485453" y="3623293"/>
            <a:ext cx="744078" cy="385706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xmlns="" id="{4FD1822D-6EF2-CCB1-76AC-A770762EDBF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flipV="1">
            <a:off x="4470713" y="4067370"/>
            <a:ext cx="747116" cy="379632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xmlns="" id="{9E02D9AC-14F1-BAD2-3488-0805428D78D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flipV="1">
            <a:off x="9476855" y="4000760"/>
            <a:ext cx="744079" cy="367484"/>
          </a:xfrm>
          <a:prstGeom prst="rect">
            <a:avLst/>
          </a:prstGeom>
        </p:spPr>
      </p:pic>
      <p:sp>
        <p:nvSpPr>
          <p:cNvPr id="21" name="箭头: 右 20">
            <a:extLst>
              <a:ext uri="{FF2B5EF4-FFF2-40B4-BE49-F238E27FC236}">
                <a16:creationId xmlns:a16="http://schemas.microsoft.com/office/drawing/2014/main" xmlns="" id="{712099D5-D46D-2313-85E7-AA26A729A7DC}"/>
              </a:ext>
            </a:extLst>
          </p:cNvPr>
          <p:cNvSpPr/>
          <p:nvPr/>
        </p:nvSpPr>
        <p:spPr>
          <a:xfrm rot="9017835">
            <a:off x="5209347" y="2570061"/>
            <a:ext cx="3646457" cy="979749"/>
          </a:xfrm>
          <a:prstGeom prst="rightArrow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箭头: 右 21">
            <a:extLst>
              <a:ext uri="{FF2B5EF4-FFF2-40B4-BE49-F238E27FC236}">
                <a16:creationId xmlns:a16="http://schemas.microsoft.com/office/drawing/2014/main" xmlns="" id="{1919A2B7-D3C5-A1AD-8659-FD3B9646534B}"/>
              </a:ext>
            </a:extLst>
          </p:cNvPr>
          <p:cNvSpPr/>
          <p:nvPr/>
        </p:nvSpPr>
        <p:spPr>
          <a:xfrm rot="21493211">
            <a:off x="5564430" y="3424192"/>
            <a:ext cx="3489555" cy="979749"/>
          </a:xfrm>
          <a:prstGeom prst="rightArrow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07761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0796E82-7314-2FBE-2DE8-DDD70D4D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70286"/>
            <a:ext cx="11360800" cy="763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夢幻パラダイス</a:t>
            </a:r>
            <a:r>
              <a:rPr lang="en-US" altLang="ja-JP" sz="2800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3E8E8225-E7B4-E598-7AEB-66BC2EF7864E}"/>
              </a:ext>
            </a:extLst>
          </p:cNvPr>
          <p:cNvSpPr txBox="1"/>
          <p:nvPr/>
        </p:nvSpPr>
        <p:spPr>
          <a:xfrm>
            <a:off x="612559" y="1671863"/>
            <a:ext cx="333599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引き続き全員一個時計回りの塔を踏む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5</a:t>
            </a:r>
            <a:r>
              <a:rPr lang="ja-JP" altLang="en-US" dirty="0"/>
              <a:t>、</a:t>
            </a:r>
            <a:r>
              <a:rPr lang="en-US" altLang="ja-JP" dirty="0"/>
              <a:t>6</a:t>
            </a:r>
            <a:r>
              <a:rPr lang="ja-JP" altLang="en-US" dirty="0"/>
              <a:t>番の人は先頭で列車突進を受け止める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同時に三回目の塔処理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着弾順は</a:t>
            </a:r>
            <a:r>
              <a:rPr lang="en-US" altLang="ja-JP" dirty="0"/>
              <a:t>4-5</a:t>
            </a:r>
            <a:r>
              <a:rPr lang="ja-JP" altLang="en-US" dirty="0"/>
              <a:t>列車、三回目塔、</a:t>
            </a:r>
            <a:r>
              <a:rPr lang="en-US" altLang="ja-JP" dirty="0"/>
              <a:t>5-6</a:t>
            </a:r>
            <a:r>
              <a:rPr lang="ja-JP" altLang="en-US" dirty="0"/>
              <a:t>列車</a:t>
            </a:r>
            <a:endParaRPr lang="en-US" altLang="ja-JP" dirty="0"/>
          </a:p>
        </p:txBody>
      </p:sp>
      <p:sp>
        <p:nvSpPr>
          <p:cNvPr id="94" name="椭圆 93">
            <a:extLst>
              <a:ext uri="{FF2B5EF4-FFF2-40B4-BE49-F238E27FC236}">
                <a16:creationId xmlns:a16="http://schemas.microsoft.com/office/drawing/2014/main" xmlns="" id="{8BEE0963-F39F-E799-5A6C-7DB2D9695EA3}"/>
              </a:ext>
            </a:extLst>
          </p:cNvPr>
          <p:cNvSpPr/>
          <p:nvPr/>
        </p:nvSpPr>
        <p:spPr>
          <a:xfrm>
            <a:off x="4699366" y="1193119"/>
            <a:ext cx="5212080" cy="5212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xmlns="" id="{012F767B-5206-A517-0D25-41845DA1D568}"/>
              </a:ext>
            </a:extLst>
          </p:cNvPr>
          <p:cNvSpPr/>
          <p:nvPr/>
        </p:nvSpPr>
        <p:spPr>
          <a:xfrm>
            <a:off x="6652116" y="1116566"/>
            <a:ext cx="1263191" cy="3330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箭头: 右 20">
            <a:extLst>
              <a:ext uri="{FF2B5EF4-FFF2-40B4-BE49-F238E27FC236}">
                <a16:creationId xmlns:a16="http://schemas.microsoft.com/office/drawing/2014/main" xmlns="" id="{712099D5-D46D-2313-85E7-AA26A729A7DC}"/>
              </a:ext>
            </a:extLst>
          </p:cNvPr>
          <p:cNvSpPr/>
          <p:nvPr/>
        </p:nvSpPr>
        <p:spPr>
          <a:xfrm rot="12087535">
            <a:off x="6059594" y="2761399"/>
            <a:ext cx="3259459" cy="979749"/>
          </a:xfrm>
          <a:prstGeom prst="rightArrow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箭头: 右 21">
            <a:extLst>
              <a:ext uri="{FF2B5EF4-FFF2-40B4-BE49-F238E27FC236}">
                <a16:creationId xmlns:a16="http://schemas.microsoft.com/office/drawing/2014/main" xmlns="" id="{1919A2B7-D3C5-A1AD-8659-FD3B9646534B}"/>
              </a:ext>
            </a:extLst>
          </p:cNvPr>
          <p:cNvSpPr/>
          <p:nvPr/>
        </p:nvSpPr>
        <p:spPr>
          <a:xfrm rot="2686058">
            <a:off x="5561713" y="3391411"/>
            <a:ext cx="3406738" cy="979749"/>
          </a:xfrm>
          <a:prstGeom prst="rightArrow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xmlns="" id="{71FC337B-6083-D7E5-BB6D-172C403FA83F}"/>
              </a:ext>
            </a:extLst>
          </p:cNvPr>
          <p:cNvSpPr/>
          <p:nvPr/>
        </p:nvSpPr>
        <p:spPr>
          <a:xfrm>
            <a:off x="5268883" y="1982183"/>
            <a:ext cx="857839" cy="8578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xmlns="" id="{42806F08-B73F-5A19-8F02-2707349F41F2}"/>
              </a:ext>
            </a:extLst>
          </p:cNvPr>
          <p:cNvSpPr/>
          <p:nvPr/>
        </p:nvSpPr>
        <p:spPr>
          <a:xfrm>
            <a:off x="8383118" y="4807041"/>
            <a:ext cx="857839" cy="8578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xmlns="" id="{37828109-D1DB-24B1-070F-6C6C2342A7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5605128" y="1808733"/>
            <a:ext cx="361410" cy="358373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xmlns="" id="{308EB72D-0591-1F78-12FC-CD798BD7E7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9186996" y="4909958"/>
            <a:ext cx="364447" cy="361410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xmlns="" id="{07F4B817-9FB7-F356-BFC2-674680D050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5241781" y="2112288"/>
            <a:ext cx="361410" cy="333263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xmlns="" id="{6AD0DB1A-3123-D4EB-783F-2A1EBF1F86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V="1">
            <a:off x="8906095" y="5160108"/>
            <a:ext cx="364447" cy="370521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xmlns="" id="{6EA6B283-FA33-8B5F-19D9-23C22512D6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V="1">
            <a:off x="5692952" y="2552128"/>
            <a:ext cx="771413" cy="364447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xmlns="" id="{A7CC21E1-7467-1ACF-2ED7-68959584D6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V="1">
            <a:off x="8158950" y="4800430"/>
            <a:ext cx="744078" cy="385706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xmlns="" id="{4FD1822D-6EF2-CCB1-76AC-A770762EDBF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flipV="1">
            <a:off x="4854640" y="2467809"/>
            <a:ext cx="747116" cy="379632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xmlns="" id="{9E02D9AC-14F1-BAD2-3488-0805428D78D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flipV="1">
            <a:off x="8547654" y="5561911"/>
            <a:ext cx="744079" cy="367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9423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0796E82-7314-2FBE-2DE8-DDD70D4D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70286"/>
            <a:ext cx="11360800" cy="763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夢幻パラダイス</a:t>
            </a:r>
            <a:r>
              <a:rPr lang="en-US" altLang="ja-JP" sz="2800" dirty="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3E8E8225-E7B4-E598-7AEB-66BC2EF7864E}"/>
              </a:ext>
            </a:extLst>
          </p:cNvPr>
          <p:cNvSpPr txBox="1"/>
          <p:nvPr/>
        </p:nvSpPr>
        <p:spPr>
          <a:xfrm>
            <a:off x="612559" y="1671863"/>
            <a:ext cx="333599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引き続き全員一個時計回りの塔を踏む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7</a:t>
            </a:r>
            <a:r>
              <a:rPr lang="ja-JP" altLang="en-US" dirty="0"/>
              <a:t>、</a:t>
            </a:r>
            <a:r>
              <a:rPr lang="en-US" altLang="ja-JP" dirty="0"/>
              <a:t>8</a:t>
            </a:r>
            <a:r>
              <a:rPr lang="ja-JP" altLang="en-US" dirty="0"/>
              <a:t>番の人は先頭で列車突進を受け止める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同時に四回目の塔処理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着弾順は</a:t>
            </a:r>
            <a:r>
              <a:rPr lang="en-US" altLang="ja-JP" dirty="0"/>
              <a:t>6-7</a:t>
            </a:r>
            <a:r>
              <a:rPr lang="ja-JP" altLang="en-US" dirty="0"/>
              <a:t>列車、四回目塔、</a:t>
            </a:r>
            <a:r>
              <a:rPr lang="en-US" altLang="ja-JP" dirty="0"/>
              <a:t>7-8</a:t>
            </a:r>
            <a:r>
              <a:rPr lang="ja-JP" altLang="en-US" dirty="0"/>
              <a:t>列車</a:t>
            </a:r>
            <a:endParaRPr lang="en-US" altLang="ja-JP" dirty="0"/>
          </a:p>
        </p:txBody>
      </p:sp>
      <p:sp>
        <p:nvSpPr>
          <p:cNvPr id="94" name="椭圆 93">
            <a:extLst>
              <a:ext uri="{FF2B5EF4-FFF2-40B4-BE49-F238E27FC236}">
                <a16:creationId xmlns:a16="http://schemas.microsoft.com/office/drawing/2014/main" xmlns="" id="{8BEE0963-F39F-E799-5A6C-7DB2D9695EA3}"/>
              </a:ext>
            </a:extLst>
          </p:cNvPr>
          <p:cNvSpPr/>
          <p:nvPr/>
        </p:nvSpPr>
        <p:spPr>
          <a:xfrm>
            <a:off x="4699366" y="1193119"/>
            <a:ext cx="5212080" cy="5212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xmlns="" id="{012F767B-5206-A517-0D25-41845DA1D568}"/>
              </a:ext>
            </a:extLst>
          </p:cNvPr>
          <p:cNvSpPr/>
          <p:nvPr/>
        </p:nvSpPr>
        <p:spPr>
          <a:xfrm>
            <a:off x="6652116" y="1116566"/>
            <a:ext cx="1263191" cy="3330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箭头: 右 20">
            <a:extLst>
              <a:ext uri="{FF2B5EF4-FFF2-40B4-BE49-F238E27FC236}">
                <a16:creationId xmlns:a16="http://schemas.microsoft.com/office/drawing/2014/main" xmlns="" id="{712099D5-D46D-2313-85E7-AA26A729A7DC}"/>
              </a:ext>
            </a:extLst>
          </p:cNvPr>
          <p:cNvSpPr/>
          <p:nvPr/>
        </p:nvSpPr>
        <p:spPr>
          <a:xfrm rot="14465637">
            <a:off x="6407316" y="2981545"/>
            <a:ext cx="3259459" cy="979749"/>
          </a:xfrm>
          <a:prstGeom prst="rightArrow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箭头: 右 21">
            <a:extLst>
              <a:ext uri="{FF2B5EF4-FFF2-40B4-BE49-F238E27FC236}">
                <a16:creationId xmlns:a16="http://schemas.microsoft.com/office/drawing/2014/main" xmlns="" id="{1919A2B7-D3C5-A1AD-8659-FD3B9646534B}"/>
              </a:ext>
            </a:extLst>
          </p:cNvPr>
          <p:cNvSpPr/>
          <p:nvPr/>
        </p:nvSpPr>
        <p:spPr>
          <a:xfrm rot="5400000">
            <a:off x="5641296" y="3360527"/>
            <a:ext cx="3406738" cy="979749"/>
          </a:xfrm>
          <a:prstGeom prst="rightArrow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xmlns="" id="{F5A322F2-5817-3D48-1EC0-F4CD8343BB96}"/>
              </a:ext>
            </a:extLst>
          </p:cNvPr>
          <p:cNvSpPr/>
          <p:nvPr/>
        </p:nvSpPr>
        <p:spPr>
          <a:xfrm>
            <a:off x="6854791" y="1283066"/>
            <a:ext cx="857839" cy="85783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xmlns="" id="{7B553A98-99DD-ADE7-8F2C-82946FDF4A0F}"/>
              </a:ext>
            </a:extLst>
          </p:cNvPr>
          <p:cNvSpPr/>
          <p:nvPr/>
        </p:nvSpPr>
        <p:spPr>
          <a:xfrm>
            <a:off x="6854791" y="5474616"/>
            <a:ext cx="857839" cy="85783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xmlns="" id="{37828109-D1DB-24B1-070F-6C6C2342A7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6652114" y="1449567"/>
            <a:ext cx="361410" cy="358373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xmlns="" id="{308EB72D-0591-1F78-12FC-CD798BD7E7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6752070" y="5961743"/>
            <a:ext cx="364447" cy="361410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xmlns="" id="{07F4B817-9FB7-F356-BFC2-674680D050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7127009" y="1347898"/>
            <a:ext cx="361410" cy="333263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xmlns="" id="{6AD0DB1A-3123-D4EB-783F-2A1EBF1F86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V="1">
            <a:off x="7160973" y="5998306"/>
            <a:ext cx="364447" cy="370521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xmlns="" id="{6EA6B283-FA33-8B5F-19D9-23C22512D6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V="1">
            <a:off x="7529598" y="1487852"/>
            <a:ext cx="771413" cy="364447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xmlns="" id="{A7CC21E1-7467-1ACF-2ED7-68959584D6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V="1">
            <a:off x="7525420" y="5903535"/>
            <a:ext cx="744078" cy="385706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xmlns="" id="{4FD1822D-6EF2-CCB1-76AC-A770762EDBF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flipV="1">
            <a:off x="6945990" y="1920506"/>
            <a:ext cx="747116" cy="379632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xmlns="" id="{9E02D9AC-14F1-BAD2-3488-0805428D78D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flipV="1">
            <a:off x="6934294" y="5346887"/>
            <a:ext cx="744079" cy="367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9616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0796E82-7314-2FBE-2DE8-DDD70D4D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70286"/>
            <a:ext cx="11360800" cy="763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夢幻</a:t>
            </a:r>
            <a:r>
              <a:rPr lang="ja-JP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パラダイス </a:t>
            </a:r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5-1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3E8E8225-E7B4-E598-7AEB-66BC2EF7864E}"/>
              </a:ext>
            </a:extLst>
          </p:cNvPr>
          <p:cNvSpPr txBox="1"/>
          <p:nvPr/>
        </p:nvSpPr>
        <p:spPr>
          <a:xfrm>
            <a:off x="612559" y="1671863"/>
            <a:ext cx="3335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endParaRPr lang="en-US" altLang="ja-JP" dirty="0"/>
          </a:p>
        </p:txBody>
      </p:sp>
      <p:sp>
        <p:nvSpPr>
          <p:cNvPr id="94" name="椭圆 93">
            <a:extLst>
              <a:ext uri="{FF2B5EF4-FFF2-40B4-BE49-F238E27FC236}">
                <a16:creationId xmlns:a16="http://schemas.microsoft.com/office/drawing/2014/main" xmlns="" id="{8BEE0963-F39F-E799-5A6C-7DB2D9695EA3}"/>
              </a:ext>
            </a:extLst>
          </p:cNvPr>
          <p:cNvSpPr/>
          <p:nvPr/>
        </p:nvSpPr>
        <p:spPr>
          <a:xfrm>
            <a:off x="4699366" y="1193119"/>
            <a:ext cx="5212080" cy="5212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xmlns="" id="{1F3D5A18-117A-FBDB-A07B-D4E2DC2FC832}"/>
              </a:ext>
            </a:extLst>
          </p:cNvPr>
          <p:cNvSpPr/>
          <p:nvPr/>
        </p:nvSpPr>
        <p:spPr>
          <a:xfrm>
            <a:off x="5991729" y="617607"/>
            <a:ext cx="2548015" cy="13506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チェシャ猫</a:t>
            </a:r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xmlns="" id="{1DB7B11B-A7F7-8894-4BAF-68DD060767B3}"/>
              </a:ext>
            </a:extLst>
          </p:cNvPr>
          <p:cNvSpPr/>
          <p:nvPr/>
        </p:nvSpPr>
        <p:spPr>
          <a:xfrm rot="1639184">
            <a:off x="4485271" y="1406388"/>
            <a:ext cx="1253765" cy="312469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青く光ってる手</a:t>
            </a:r>
            <a:endParaRPr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xmlns="" id="{5E103417-33D7-7A1E-5135-FE392A9238A1}"/>
              </a:ext>
            </a:extLst>
          </p:cNvPr>
          <p:cNvSpPr/>
          <p:nvPr/>
        </p:nvSpPr>
        <p:spPr>
          <a:xfrm rot="19936508">
            <a:off x="8772428" y="1405212"/>
            <a:ext cx="1253765" cy="31246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光ってない手</a:t>
            </a:r>
            <a:endParaRPr lang="zh-CN" altLang="en-US" dirty="0"/>
          </a:p>
        </p:txBody>
      </p:sp>
      <p:pic>
        <p:nvPicPr>
          <p:cNvPr id="25" name="Google Shape;73;p14">
            <a:extLst>
              <a:ext uri="{FF2B5EF4-FFF2-40B4-BE49-F238E27FC236}">
                <a16:creationId xmlns:a16="http://schemas.microsoft.com/office/drawing/2014/main" xmlns="" id="{728B4BED-4470-8B41-5F52-AEAB959AE86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2022485">
            <a:off x="5146879" y="5367956"/>
            <a:ext cx="931980" cy="8884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73;p14">
            <a:extLst>
              <a:ext uri="{FF2B5EF4-FFF2-40B4-BE49-F238E27FC236}">
                <a16:creationId xmlns:a16="http://schemas.microsoft.com/office/drawing/2014/main" xmlns="" id="{728B4BED-4470-8B41-5F52-AEAB959AE86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839416" y="5875972"/>
            <a:ext cx="931980" cy="8884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73;p14">
            <a:extLst>
              <a:ext uri="{FF2B5EF4-FFF2-40B4-BE49-F238E27FC236}">
                <a16:creationId xmlns:a16="http://schemas.microsoft.com/office/drawing/2014/main" xmlns="" id="{728B4BED-4470-8B41-5F52-AEAB959AE86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8836098">
            <a:off x="8541003" y="5317148"/>
            <a:ext cx="931980" cy="888488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文本框 27"/>
          <p:cNvSpPr txBox="1"/>
          <p:nvPr/>
        </p:nvSpPr>
        <p:spPr>
          <a:xfrm>
            <a:off x="4961799" y="586342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オオカミ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6751408" y="632021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オオカミ</a:t>
            </a:r>
            <a:endParaRPr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8626190" y="569130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オオカミ</a:t>
            </a:r>
            <a:endParaRPr lang="zh-CN" altLang="en-US" dirty="0"/>
          </a:p>
        </p:txBody>
      </p:sp>
      <p:sp>
        <p:nvSpPr>
          <p:cNvPr id="39" name="Google Shape;100;p14"/>
          <p:cNvSpPr/>
          <p:nvPr/>
        </p:nvSpPr>
        <p:spPr>
          <a:xfrm rot="2120909">
            <a:off x="6305831" y="972528"/>
            <a:ext cx="1740133" cy="5462252"/>
          </a:xfrm>
          <a:prstGeom prst="rect">
            <a:avLst/>
          </a:prstGeom>
          <a:solidFill>
            <a:srgbClr val="F6B26B">
              <a:alpha val="47780"/>
            </a:srgbClr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0" name="Google Shape;100;p14"/>
          <p:cNvSpPr/>
          <p:nvPr/>
        </p:nvSpPr>
        <p:spPr>
          <a:xfrm>
            <a:off x="6386161" y="1085122"/>
            <a:ext cx="1751475" cy="5462252"/>
          </a:xfrm>
          <a:prstGeom prst="rect">
            <a:avLst/>
          </a:prstGeom>
          <a:solidFill>
            <a:srgbClr val="F6B26B">
              <a:alpha val="47780"/>
            </a:srgbClr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1" name="Google Shape;100;p14"/>
          <p:cNvSpPr/>
          <p:nvPr/>
        </p:nvSpPr>
        <p:spPr>
          <a:xfrm rot="19403614">
            <a:off x="6481203" y="1139075"/>
            <a:ext cx="1751475" cy="5462252"/>
          </a:xfrm>
          <a:prstGeom prst="rect">
            <a:avLst/>
          </a:prstGeom>
          <a:solidFill>
            <a:srgbClr val="F6B26B">
              <a:alpha val="47780"/>
            </a:srgbClr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2" name="箭头: V 形 20">
            <a:extLst>
              <a:ext uri="{FF2B5EF4-FFF2-40B4-BE49-F238E27FC236}">
                <a16:creationId xmlns:a16="http://schemas.microsoft.com/office/drawing/2014/main" xmlns="" id="{BC353627-9371-244D-7367-7A27EC648508}"/>
              </a:ext>
            </a:extLst>
          </p:cNvPr>
          <p:cNvSpPr/>
          <p:nvPr/>
        </p:nvSpPr>
        <p:spPr>
          <a:xfrm>
            <a:off x="5498208" y="2004289"/>
            <a:ext cx="462172" cy="650450"/>
          </a:xfrm>
          <a:prstGeom prst="chevr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3" name="箭头: V 形 21">
            <a:extLst>
              <a:ext uri="{FF2B5EF4-FFF2-40B4-BE49-F238E27FC236}">
                <a16:creationId xmlns:a16="http://schemas.microsoft.com/office/drawing/2014/main" xmlns="" id="{41D7DFA2-1682-8959-1196-12E3B7C49765}"/>
              </a:ext>
            </a:extLst>
          </p:cNvPr>
          <p:cNvSpPr/>
          <p:nvPr/>
        </p:nvSpPr>
        <p:spPr>
          <a:xfrm>
            <a:off x="5498208" y="3003577"/>
            <a:ext cx="462172" cy="650450"/>
          </a:xfrm>
          <a:prstGeom prst="chevr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4" name="箭头: V 形 22">
            <a:extLst>
              <a:ext uri="{FF2B5EF4-FFF2-40B4-BE49-F238E27FC236}">
                <a16:creationId xmlns:a16="http://schemas.microsoft.com/office/drawing/2014/main" xmlns="" id="{3E6B5B9D-8A94-166B-F4E4-0C03AFDA72FF}"/>
              </a:ext>
            </a:extLst>
          </p:cNvPr>
          <p:cNvSpPr/>
          <p:nvPr/>
        </p:nvSpPr>
        <p:spPr>
          <a:xfrm>
            <a:off x="5521881" y="4031362"/>
            <a:ext cx="462172" cy="650450"/>
          </a:xfrm>
          <a:prstGeom prst="chevr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5" name="箭头: V 形 23">
            <a:extLst>
              <a:ext uri="{FF2B5EF4-FFF2-40B4-BE49-F238E27FC236}">
                <a16:creationId xmlns:a16="http://schemas.microsoft.com/office/drawing/2014/main" xmlns="" id="{58C2A296-BAAF-AA9E-2CEA-ABDFA8710114}"/>
              </a:ext>
            </a:extLst>
          </p:cNvPr>
          <p:cNvSpPr/>
          <p:nvPr/>
        </p:nvSpPr>
        <p:spPr>
          <a:xfrm>
            <a:off x="5521881" y="5030650"/>
            <a:ext cx="462172" cy="650450"/>
          </a:xfrm>
          <a:prstGeom prst="chevr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50819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0796E82-7314-2FBE-2DE8-DDD70D4D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70286"/>
            <a:ext cx="11360800" cy="763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夢幻</a:t>
            </a:r>
            <a:r>
              <a:rPr lang="ja-JP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パラダイス </a:t>
            </a:r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5-2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3E8E8225-E7B4-E598-7AEB-66BC2EF7864E}"/>
              </a:ext>
            </a:extLst>
          </p:cNvPr>
          <p:cNvSpPr txBox="1"/>
          <p:nvPr/>
        </p:nvSpPr>
        <p:spPr>
          <a:xfrm>
            <a:off x="612559" y="1671863"/>
            <a:ext cx="3335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endParaRPr lang="en-US" altLang="ja-JP" dirty="0"/>
          </a:p>
        </p:txBody>
      </p:sp>
      <p:sp>
        <p:nvSpPr>
          <p:cNvPr id="94" name="椭圆 93">
            <a:extLst>
              <a:ext uri="{FF2B5EF4-FFF2-40B4-BE49-F238E27FC236}">
                <a16:creationId xmlns:a16="http://schemas.microsoft.com/office/drawing/2014/main" xmlns="" id="{8BEE0963-F39F-E799-5A6C-7DB2D9695EA3}"/>
              </a:ext>
            </a:extLst>
          </p:cNvPr>
          <p:cNvSpPr/>
          <p:nvPr/>
        </p:nvSpPr>
        <p:spPr>
          <a:xfrm>
            <a:off x="4699366" y="1193119"/>
            <a:ext cx="5212080" cy="5212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xmlns="" id="{1F3D5A18-117A-FBDB-A07B-D4E2DC2FC832}"/>
              </a:ext>
            </a:extLst>
          </p:cNvPr>
          <p:cNvSpPr/>
          <p:nvPr/>
        </p:nvSpPr>
        <p:spPr>
          <a:xfrm>
            <a:off x="5991729" y="617607"/>
            <a:ext cx="2548015" cy="13506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チェシャ猫</a:t>
            </a:r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xmlns="" id="{1DB7B11B-A7F7-8894-4BAF-68DD060767B3}"/>
              </a:ext>
            </a:extLst>
          </p:cNvPr>
          <p:cNvSpPr/>
          <p:nvPr/>
        </p:nvSpPr>
        <p:spPr>
          <a:xfrm rot="20000864">
            <a:off x="9136342" y="1394222"/>
            <a:ext cx="1253765" cy="312469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青く光ってる手</a:t>
            </a:r>
            <a:endParaRPr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xmlns="" id="{5E103417-33D7-7A1E-5135-FE392A9238A1}"/>
              </a:ext>
            </a:extLst>
          </p:cNvPr>
          <p:cNvSpPr/>
          <p:nvPr/>
        </p:nvSpPr>
        <p:spPr>
          <a:xfrm rot="1404797">
            <a:off x="4288064" y="1357162"/>
            <a:ext cx="1253765" cy="31246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光ってない手</a:t>
            </a:r>
            <a:endParaRPr lang="zh-CN" altLang="en-US" dirty="0"/>
          </a:p>
        </p:txBody>
      </p:sp>
      <p:pic>
        <p:nvPicPr>
          <p:cNvPr id="25" name="Google Shape;73;p14">
            <a:extLst>
              <a:ext uri="{FF2B5EF4-FFF2-40B4-BE49-F238E27FC236}">
                <a16:creationId xmlns:a16="http://schemas.microsoft.com/office/drawing/2014/main" xmlns="" id="{728B4BED-4470-8B41-5F52-AEAB959AE86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2022485">
            <a:off x="5146879" y="5367956"/>
            <a:ext cx="931980" cy="8884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73;p14">
            <a:extLst>
              <a:ext uri="{FF2B5EF4-FFF2-40B4-BE49-F238E27FC236}">
                <a16:creationId xmlns:a16="http://schemas.microsoft.com/office/drawing/2014/main" xmlns="" id="{728B4BED-4470-8B41-5F52-AEAB959AE86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839416" y="5875972"/>
            <a:ext cx="931980" cy="8884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73;p14">
            <a:extLst>
              <a:ext uri="{FF2B5EF4-FFF2-40B4-BE49-F238E27FC236}">
                <a16:creationId xmlns:a16="http://schemas.microsoft.com/office/drawing/2014/main" xmlns="" id="{728B4BED-4470-8B41-5F52-AEAB959AE86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8836098">
            <a:off x="8541003" y="5317148"/>
            <a:ext cx="931980" cy="888488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文本框 27"/>
          <p:cNvSpPr txBox="1"/>
          <p:nvPr/>
        </p:nvSpPr>
        <p:spPr>
          <a:xfrm>
            <a:off x="4961799" y="586342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オオカミ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6751408" y="632021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オオカミ</a:t>
            </a:r>
            <a:endParaRPr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8626190" y="569130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オオカミ</a:t>
            </a:r>
            <a:endParaRPr lang="zh-CN" altLang="en-US" dirty="0"/>
          </a:p>
        </p:txBody>
      </p:sp>
      <p:sp>
        <p:nvSpPr>
          <p:cNvPr id="39" name="Google Shape;100;p14"/>
          <p:cNvSpPr/>
          <p:nvPr/>
        </p:nvSpPr>
        <p:spPr>
          <a:xfrm rot="2120909">
            <a:off x="6305831" y="972528"/>
            <a:ext cx="1740133" cy="5462252"/>
          </a:xfrm>
          <a:prstGeom prst="rect">
            <a:avLst/>
          </a:prstGeom>
          <a:solidFill>
            <a:srgbClr val="F6B26B">
              <a:alpha val="47780"/>
            </a:srgbClr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0" name="Google Shape;100;p14"/>
          <p:cNvSpPr/>
          <p:nvPr/>
        </p:nvSpPr>
        <p:spPr>
          <a:xfrm>
            <a:off x="6386161" y="1085122"/>
            <a:ext cx="1751475" cy="5462252"/>
          </a:xfrm>
          <a:prstGeom prst="rect">
            <a:avLst/>
          </a:prstGeom>
          <a:solidFill>
            <a:srgbClr val="F6B26B">
              <a:alpha val="47780"/>
            </a:srgbClr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1" name="Google Shape;100;p14"/>
          <p:cNvSpPr/>
          <p:nvPr/>
        </p:nvSpPr>
        <p:spPr>
          <a:xfrm rot="19403614">
            <a:off x="6481203" y="1139075"/>
            <a:ext cx="1751475" cy="5462252"/>
          </a:xfrm>
          <a:prstGeom prst="rect">
            <a:avLst/>
          </a:prstGeom>
          <a:solidFill>
            <a:srgbClr val="F6B26B">
              <a:alpha val="47780"/>
            </a:srgbClr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2" name="箭头: V 形 20">
            <a:extLst>
              <a:ext uri="{FF2B5EF4-FFF2-40B4-BE49-F238E27FC236}">
                <a16:creationId xmlns:a16="http://schemas.microsoft.com/office/drawing/2014/main" xmlns="" id="{BC353627-9371-244D-7367-7A27EC648508}"/>
              </a:ext>
            </a:extLst>
          </p:cNvPr>
          <p:cNvSpPr/>
          <p:nvPr/>
        </p:nvSpPr>
        <p:spPr>
          <a:xfrm rot="10800000">
            <a:off x="8622176" y="1883944"/>
            <a:ext cx="462172" cy="650450"/>
          </a:xfrm>
          <a:prstGeom prst="chevr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3" name="箭头: V 形 21">
            <a:extLst>
              <a:ext uri="{FF2B5EF4-FFF2-40B4-BE49-F238E27FC236}">
                <a16:creationId xmlns:a16="http://schemas.microsoft.com/office/drawing/2014/main" xmlns="" id="{41D7DFA2-1682-8959-1196-12E3B7C49765}"/>
              </a:ext>
            </a:extLst>
          </p:cNvPr>
          <p:cNvSpPr/>
          <p:nvPr/>
        </p:nvSpPr>
        <p:spPr>
          <a:xfrm rot="10800000">
            <a:off x="8622176" y="2883232"/>
            <a:ext cx="462172" cy="650450"/>
          </a:xfrm>
          <a:prstGeom prst="chevr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4" name="箭头: V 形 22">
            <a:extLst>
              <a:ext uri="{FF2B5EF4-FFF2-40B4-BE49-F238E27FC236}">
                <a16:creationId xmlns:a16="http://schemas.microsoft.com/office/drawing/2014/main" xmlns="" id="{3E6B5B9D-8A94-166B-F4E4-0C03AFDA72FF}"/>
              </a:ext>
            </a:extLst>
          </p:cNvPr>
          <p:cNvSpPr/>
          <p:nvPr/>
        </p:nvSpPr>
        <p:spPr>
          <a:xfrm rot="10800000">
            <a:off x="8645849" y="3911017"/>
            <a:ext cx="462172" cy="650450"/>
          </a:xfrm>
          <a:prstGeom prst="chevr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5" name="箭头: V 形 23">
            <a:extLst>
              <a:ext uri="{FF2B5EF4-FFF2-40B4-BE49-F238E27FC236}">
                <a16:creationId xmlns:a16="http://schemas.microsoft.com/office/drawing/2014/main" xmlns="" id="{58C2A296-BAAF-AA9E-2CEA-ABDFA8710114}"/>
              </a:ext>
            </a:extLst>
          </p:cNvPr>
          <p:cNvSpPr/>
          <p:nvPr/>
        </p:nvSpPr>
        <p:spPr>
          <a:xfrm rot="10800000">
            <a:off x="8645849" y="4910305"/>
            <a:ext cx="462172" cy="650450"/>
          </a:xfrm>
          <a:prstGeom prst="chevr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29" name="Google Shape;73;p14">
            <a:extLst>
              <a:ext uri="{FF2B5EF4-FFF2-40B4-BE49-F238E27FC236}">
                <a16:creationId xmlns:a16="http://schemas.microsoft.com/office/drawing/2014/main" xmlns="" id="{728B4BED-4470-8B41-5F52-AEAB959AE86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4128681" y="3372004"/>
            <a:ext cx="931980" cy="888488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文本框 29"/>
          <p:cNvSpPr txBox="1"/>
          <p:nvPr/>
        </p:nvSpPr>
        <p:spPr>
          <a:xfrm>
            <a:off x="3532814" y="363158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オオカミ</a:t>
            </a:r>
            <a:endParaRPr lang="zh-CN" altLang="en-US" dirty="0"/>
          </a:p>
        </p:txBody>
      </p:sp>
      <p:sp>
        <p:nvSpPr>
          <p:cNvPr id="31" name="Google Shape;100;p14">
            <a:extLst>
              <a:ext uri="{FF2B5EF4-FFF2-40B4-BE49-F238E27FC236}">
                <a16:creationId xmlns:a16="http://schemas.microsoft.com/office/drawing/2014/main" xmlns="" id="{04D7ED66-035D-0386-E0EE-BA6FE024830F}"/>
              </a:ext>
            </a:extLst>
          </p:cNvPr>
          <p:cNvSpPr/>
          <p:nvPr/>
        </p:nvSpPr>
        <p:spPr>
          <a:xfrm rot="5400000">
            <a:off x="6012896" y="1219034"/>
            <a:ext cx="2583188" cy="5213912"/>
          </a:xfrm>
          <a:prstGeom prst="rect">
            <a:avLst/>
          </a:prstGeom>
          <a:solidFill>
            <a:srgbClr val="FF3300">
              <a:alpha val="47451"/>
            </a:srgb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42906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74;p14">
            <a:extLst>
              <a:ext uri="{FF2B5EF4-FFF2-40B4-BE49-F238E27FC236}">
                <a16:creationId xmlns:a16="http://schemas.microsoft.com/office/drawing/2014/main" xmlns="" id="{F52A6963-84A4-0036-01C0-8A6443B594E4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952922" y="3722071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75;p14">
            <a:extLst>
              <a:ext uri="{FF2B5EF4-FFF2-40B4-BE49-F238E27FC236}">
                <a16:creationId xmlns:a16="http://schemas.microsoft.com/office/drawing/2014/main" xmlns="" id="{404581EA-6F71-715C-CE7C-99A122F3F6E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95332" y="2534680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76;p14">
            <a:extLst>
              <a:ext uri="{FF2B5EF4-FFF2-40B4-BE49-F238E27FC236}">
                <a16:creationId xmlns:a16="http://schemas.microsoft.com/office/drawing/2014/main" xmlns="" id="{A527F9F4-7B4A-2EA7-612E-AAA3DD8F9F91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46637" y="4847563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7;p14">
            <a:extLst>
              <a:ext uri="{FF2B5EF4-FFF2-40B4-BE49-F238E27FC236}">
                <a16:creationId xmlns:a16="http://schemas.microsoft.com/office/drawing/2014/main" xmlns="" id="{FCDA0BCF-7B73-F1F2-4535-2A7D8DF8F9A5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56994" y="4881310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78;p14">
            <a:extLst>
              <a:ext uri="{FF2B5EF4-FFF2-40B4-BE49-F238E27FC236}">
                <a16:creationId xmlns:a16="http://schemas.microsoft.com/office/drawing/2014/main" xmlns="" id="{0C8F405C-8C7A-9464-2835-C0C6BCE26B6A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02695" y="2500453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79;p14">
            <a:extLst>
              <a:ext uri="{FF2B5EF4-FFF2-40B4-BE49-F238E27FC236}">
                <a16:creationId xmlns:a16="http://schemas.microsoft.com/office/drawing/2014/main" xmlns="" id="{E9EC9C58-B423-E735-B962-72835BD4EE86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435960" y="3623130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80;p14">
            <a:extLst>
              <a:ext uri="{FF2B5EF4-FFF2-40B4-BE49-F238E27FC236}">
                <a16:creationId xmlns:a16="http://schemas.microsoft.com/office/drawing/2014/main" xmlns="" id="{BA0DDD85-240E-A853-DC83-F6457C5291E8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002607" y="2535325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81;p14">
            <a:extLst>
              <a:ext uri="{FF2B5EF4-FFF2-40B4-BE49-F238E27FC236}">
                <a16:creationId xmlns:a16="http://schemas.microsoft.com/office/drawing/2014/main" xmlns="" id="{78D0E7F2-A606-3D98-4CE9-4D32A4C0E2C6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406795" y="4881309"/>
            <a:ext cx="419168" cy="419169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箭头: 五边形 11">
            <a:extLst>
              <a:ext uri="{FF2B5EF4-FFF2-40B4-BE49-F238E27FC236}">
                <a16:creationId xmlns:a16="http://schemas.microsoft.com/office/drawing/2014/main" xmlns="" id="{E13F04AF-CA49-218E-5AA1-C8D4A89BCA7A}"/>
              </a:ext>
            </a:extLst>
          </p:cNvPr>
          <p:cNvSpPr/>
          <p:nvPr/>
        </p:nvSpPr>
        <p:spPr>
          <a:xfrm rot="5400000">
            <a:off x="5997432" y="2140537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箭头: 五边形 12">
            <a:extLst>
              <a:ext uri="{FF2B5EF4-FFF2-40B4-BE49-F238E27FC236}">
                <a16:creationId xmlns:a16="http://schemas.microsoft.com/office/drawing/2014/main" xmlns="" id="{05DEB904-DFEB-BAA8-7C26-B72CD611A811}"/>
              </a:ext>
            </a:extLst>
          </p:cNvPr>
          <p:cNvSpPr/>
          <p:nvPr/>
        </p:nvSpPr>
        <p:spPr>
          <a:xfrm rot="5400000">
            <a:off x="7107789" y="2060020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箭头: 五边形 13">
            <a:extLst>
              <a:ext uri="{FF2B5EF4-FFF2-40B4-BE49-F238E27FC236}">
                <a16:creationId xmlns:a16="http://schemas.microsoft.com/office/drawing/2014/main" xmlns="" id="{FD3B5483-3F50-8FB0-25AC-EC051D3099FB}"/>
              </a:ext>
            </a:extLst>
          </p:cNvPr>
          <p:cNvSpPr/>
          <p:nvPr/>
        </p:nvSpPr>
        <p:spPr>
          <a:xfrm rot="5400000">
            <a:off x="5915531" y="3336380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箭头: 五边形 14">
            <a:extLst>
              <a:ext uri="{FF2B5EF4-FFF2-40B4-BE49-F238E27FC236}">
                <a16:creationId xmlns:a16="http://schemas.microsoft.com/office/drawing/2014/main" xmlns="" id="{A43EC445-08DE-C16A-E8F3-A1D64CDC87A4}"/>
              </a:ext>
            </a:extLst>
          </p:cNvPr>
          <p:cNvSpPr/>
          <p:nvPr/>
        </p:nvSpPr>
        <p:spPr>
          <a:xfrm rot="5400000">
            <a:off x="7037982" y="4488699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箭头: 五边形 15">
            <a:extLst>
              <a:ext uri="{FF2B5EF4-FFF2-40B4-BE49-F238E27FC236}">
                <a16:creationId xmlns:a16="http://schemas.microsoft.com/office/drawing/2014/main" xmlns="" id="{B8062128-35C1-DC16-AC2E-34A3B7EFCE5D}"/>
              </a:ext>
            </a:extLst>
          </p:cNvPr>
          <p:cNvSpPr/>
          <p:nvPr/>
        </p:nvSpPr>
        <p:spPr>
          <a:xfrm rot="5400000">
            <a:off x="8438810" y="3283657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箭头: 五边形 16">
            <a:extLst>
              <a:ext uri="{FF2B5EF4-FFF2-40B4-BE49-F238E27FC236}">
                <a16:creationId xmlns:a16="http://schemas.microsoft.com/office/drawing/2014/main" xmlns="" id="{9161E0C4-34BC-E5EF-2DA6-3E4BE128882D}"/>
              </a:ext>
            </a:extLst>
          </p:cNvPr>
          <p:cNvSpPr/>
          <p:nvPr/>
        </p:nvSpPr>
        <p:spPr>
          <a:xfrm rot="5400000">
            <a:off x="5915531" y="4512937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箭头: 五边形 17">
            <a:extLst>
              <a:ext uri="{FF2B5EF4-FFF2-40B4-BE49-F238E27FC236}">
                <a16:creationId xmlns:a16="http://schemas.microsoft.com/office/drawing/2014/main" xmlns="" id="{B14F0095-88A1-E73B-341C-A51D4BF3BCE7}"/>
              </a:ext>
            </a:extLst>
          </p:cNvPr>
          <p:cNvSpPr/>
          <p:nvPr/>
        </p:nvSpPr>
        <p:spPr>
          <a:xfrm rot="5400000">
            <a:off x="8385685" y="2114452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箭头: 五边形 18">
            <a:extLst>
              <a:ext uri="{FF2B5EF4-FFF2-40B4-BE49-F238E27FC236}">
                <a16:creationId xmlns:a16="http://schemas.microsoft.com/office/drawing/2014/main" xmlns="" id="{E972E0E3-FC1A-AEDD-7D35-7285E0781540}"/>
              </a:ext>
            </a:extLst>
          </p:cNvPr>
          <p:cNvSpPr/>
          <p:nvPr/>
        </p:nvSpPr>
        <p:spPr>
          <a:xfrm rot="5400000">
            <a:off x="8411889" y="4451723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0122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A9B6C59-89F9-5390-BB77-F8DB7EF7B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3047200"/>
            <a:ext cx="11360800" cy="763600"/>
          </a:xfrm>
        </p:spPr>
        <p:txBody>
          <a:bodyPr>
            <a:normAutofit fontScale="90000"/>
          </a:bodyPr>
          <a:lstStyle/>
          <a:p>
            <a:pPr algn="ctr"/>
            <a:r>
              <a:rPr lang="ja-JP" altLang="en-US" b="1" dirty="0">
                <a:solidFill>
                  <a:schemeClr val="bg1"/>
                </a:solidFill>
              </a:rPr>
              <a:t>夜明けジェットコースター</a:t>
            </a:r>
            <a:endParaRPr lang="zh-CN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3441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0796E82-7314-2FBE-2DE8-DDD70D4D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70286"/>
            <a:ext cx="11360800" cy="763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夜明けジェットコースター 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xmlns="" id="{A020CC41-9901-5A10-06D8-1F19650A3A6A}"/>
              </a:ext>
            </a:extLst>
          </p:cNvPr>
          <p:cNvSpPr/>
          <p:nvPr/>
        </p:nvSpPr>
        <p:spPr>
          <a:xfrm>
            <a:off x="3605857" y="1193119"/>
            <a:ext cx="5212080" cy="5212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6" name="Google Shape;74;p14">
            <a:extLst>
              <a:ext uri="{FF2B5EF4-FFF2-40B4-BE49-F238E27FC236}">
                <a16:creationId xmlns:a16="http://schemas.microsoft.com/office/drawing/2014/main" xmlns="" id="{8ABB2948-CF7D-7BD6-14B8-367574244CB2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668693" y="5425471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5;p14">
            <a:extLst>
              <a:ext uri="{FF2B5EF4-FFF2-40B4-BE49-F238E27FC236}">
                <a16:creationId xmlns:a16="http://schemas.microsoft.com/office/drawing/2014/main" xmlns="" id="{744D1F6B-EBF7-049C-9CBC-D2BD265B8DB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2313" y="1319253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76;p14">
            <a:extLst>
              <a:ext uri="{FF2B5EF4-FFF2-40B4-BE49-F238E27FC236}">
                <a16:creationId xmlns:a16="http://schemas.microsoft.com/office/drawing/2014/main" xmlns="" id="{A0604560-830C-4AC9-3717-031AA48B5D45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87452" y="3062509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77;p14">
            <a:extLst>
              <a:ext uri="{FF2B5EF4-FFF2-40B4-BE49-F238E27FC236}">
                <a16:creationId xmlns:a16="http://schemas.microsoft.com/office/drawing/2014/main" xmlns="" id="{DC03C87C-87BB-A5EB-0D50-DDB31F93A6C2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80911" y="3799159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78;p14">
            <a:extLst>
              <a:ext uri="{FF2B5EF4-FFF2-40B4-BE49-F238E27FC236}">
                <a16:creationId xmlns:a16="http://schemas.microsoft.com/office/drawing/2014/main" xmlns="" id="{281D3DED-9B64-E88B-FC5F-0C30B82A9484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56968" y="2953270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79;p14">
            <a:extLst>
              <a:ext uri="{FF2B5EF4-FFF2-40B4-BE49-F238E27FC236}">
                <a16:creationId xmlns:a16="http://schemas.microsoft.com/office/drawing/2014/main" xmlns="" id="{0DAE55E6-D474-C395-BC84-8ACA3CE820A0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385425" y="5425470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80;p14">
            <a:extLst>
              <a:ext uri="{FF2B5EF4-FFF2-40B4-BE49-F238E27FC236}">
                <a16:creationId xmlns:a16="http://schemas.microsoft.com/office/drawing/2014/main" xmlns="" id="{3A5AAC50-9F06-A76F-B20B-35CF3612E825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611090" y="3481678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81;p14">
            <a:extLst>
              <a:ext uri="{FF2B5EF4-FFF2-40B4-BE49-F238E27FC236}">
                <a16:creationId xmlns:a16="http://schemas.microsoft.com/office/drawing/2014/main" xmlns="" id="{F33B3BEC-1095-E464-2D03-703E55B0F8A0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198177" y="2946195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xmlns="" id="{A1247C65-E9FE-684D-C577-C3EFF757A02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98760" y="837017"/>
            <a:ext cx="422721" cy="419169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xmlns="" id="{2E9CE1E3-2135-0036-6AC6-4F023E9FB9F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665168" y="4864912"/>
            <a:ext cx="422693" cy="41917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xmlns="" id="{E105324A-0DF5-3CC5-8FA4-5C776E05B92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198177" y="2434804"/>
            <a:ext cx="419169" cy="415647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xmlns="" id="{9B118434-3A73-4D47-C6D6-FBDC473A6E9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756968" y="2424297"/>
            <a:ext cx="419168" cy="426154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xmlns="" id="{B4FACCEA-FD77-524D-0769-3E9B324ECE0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143996" y="4893013"/>
            <a:ext cx="887241" cy="419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932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0796E82-7314-2FBE-2DE8-DDD70D4D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70286"/>
            <a:ext cx="11360800" cy="763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夜明けジェットコースター 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xmlns="" id="{A020CC41-9901-5A10-06D8-1F19650A3A6A}"/>
              </a:ext>
            </a:extLst>
          </p:cNvPr>
          <p:cNvSpPr/>
          <p:nvPr/>
        </p:nvSpPr>
        <p:spPr>
          <a:xfrm>
            <a:off x="3605857" y="1193119"/>
            <a:ext cx="5212080" cy="5212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6" name="Google Shape;74;p14">
            <a:extLst>
              <a:ext uri="{FF2B5EF4-FFF2-40B4-BE49-F238E27FC236}">
                <a16:creationId xmlns:a16="http://schemas.microsoft.com/office/drawing/2014/main" xmlns="" id="{8ABB2948-CF7D-7BD6-14B8-367574244CB2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603366" y="5254571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5;p14">
            <a:extLst>
              <a:ext uri="{FF2B5EF4-FFF2-40B4-BE49-F238E27FC236}">
                <a16:creationId xmlns:a16="http://schemas.microsoft.com/office/drawing/2014/main" xmlns="" id="{744D1F6B-EBF7-049C-9CBC-D2BD265B8DB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2728" y="2380924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76;p14">
            <a:extLst>
              <a:ext uri="{FF2B5EF4-FFF2-40B4-BE49-F238E27FC236}">
                <a16:creationId xmlns:a16="http://schemas.microsoft.com/office/drawing/2014/main" xmlns="" id="{A0604560-830C-4AC9-3717-031AA48B5D45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04017" y="2506776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77;p14">
            <a:extLst>
              <a:ext uri="{FF2B5EF4-FFF2-40B4-BE49-F238E27FC236}">
                <a16:creationId xmlns:a16="http://schemas.microsoft.com/office/drawing/2014/main" xmlns="" id="{DC03C87C-87BB-A5EB-0D50-DDB31F93A6C2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13662" y="4026573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78;p14">
            <a:extLst>
              <a:ext uri="{FF2B5EF4-FFF2-40B4-BE49-F238E27FC236}">
                <a16:creationId xmlns:a16="http://schemas.microsoft.com/office/drawing/2014/main" xmlns="" id="{281D3DED-9B64-E88B-FC5F-0C30B82A9484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92953" y="3955104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79;p14">
            <a:extLst>
              <a:ext uri="{FF2B5EF4-FFF2-40B4-BE49-F238E27FC236}">
                <a16:creationId xmlns:a16="http://schemas.microsoft.com/office/drawing/2014/main" xmlns="" id="{0DAE55E6-D474-C395-BC84-8ACA3CE820A0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371327" y="4743998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80;p14">
            <a:extLst>
              <a:ext uri="{FF2B5EF4-FFF2-40B4-BE49-F238E27FC236}">
                <a16:creationId xmlns:a16="http://schemas.microsoft.com/office/drawing/2014/main" xmlns="" id="{3A5AAC50-9F06-A76F-B20B-35CF3612E825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652329" y="3231003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81;p14">
            <a:extLst>
              <a:ext uri="{FF2B5EF4-FFF2-40B4-BE49-F238E27FC236}">
                <a16:creationId xmlns:a16="http://schemas.microsoft.com/office/drawing/2014/main" xmlns="" id="{F33B3BEC-1095-E464-2D03-703E55B0F8A0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629568" y="3220757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xmlns="" id="{A1247C65-E9FE-684D-C577-C3EFF757A02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00536" y="986978"/>
            <a:ext cx="422721" cy="419169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xmlns="" id="{2E9CE1E3-2135-0036-6AC6-4F023E9FB9F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315971" y="5326196"/>
            <a:ext cx="422693" cy="41917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xmlns="" id="{E105324A-0DF5-3CC5-8FA4-5C776E05B92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369539" y="2630050"/>
            <a:ext cx="419169" cy="415647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xmlns="" id="{9B118434-3A73-4D47-C6D6-FBDC473A6E9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605857" y="2630050"/>
            <a:ext cx="419168" cy="426154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xmlns="" id="{B4FACCEA-FD77-524D-0769-3E9B324ECE0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349643" y="5455296"/>
            <a:ext cx="887241" cy="419169"/>
          </a:xfrm>
          <a:prstGeom prst="rect">
            <a:avLst/>
          </a:prstGeom>
        </p:spPr>
      </p:pic>
      <p:pic>
        <p:nvPicPr>
          <p:cNvPr id="19" name="Google Shape;87;p14">
            <a:extLst>
              <a:ext uri="{FF2B5EF4-FFF2-40B4-BE49-F238E27FC236}">
                <a16:creationId xmlns:a16="http://schemas.microsoft.com/office/drawing/2014/main" xmlns="" id="{D5F99ADA-5751-0003-A146-8C3479B5FA29}"/>
              </a:ext>
            </a:extLst>
          </p:cNvPr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4635410" y="3209559"/>
            <a:ext cx="336100" cy="600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87;p14">
            <a:extLst>
              <a:ext uri="{FF2B5EF4-FFF2-40B4-BE49-F238E27FC236}">
                <a16:creationId xmlns:a16="http://schemas.microsoft.com/office/drawing/2014/main" xmlns="" id="{90F13ACB-01F8-F61D-B504-33D42F0F054E}"/>
              </a:ext>
            </a:extLst>
          </p:cNvPr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6386600" y="4053276"/>
            <a:ext cx="336100" cy="600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85;p14">
            <a:extLst>
              <a:ext uri="{FF2B5EF4-FFF2-40B4-BE49-F238E27FC236}">
                <a16:creationId xmlns:a16="http://schemas.microsoft.com/office/drawing/2014/main" xmlns="" id="{8498F254-73E8-BE24-4CFC-E75E188DD02A}"/>
              </a:ext>
            </a:extLst>
          </p:cNvPr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4860085" y="4644935"/>
            <a:ext cx="1902971" cy="1638440"/>
          </a:xfrm>
          <a:prstGeom prst="rect">
            <a:avLst/>
          </a:prstGeom>
          <a:noFill/>
          <a:ln>
            <a:noFill/>
          </a:ln>
          <a:effectLst>
            <a:glow>
              <a:schemeClr val="accent1">
                <a:alpha val="40000"/>
              </a:schemeClr>
            </a:glow>
          </a:effectLst>
        </p:spPr>
      </p:pic>
      <p:pic>
        <p:nvPicPr>
          <p:cNvPr id="25" name="Google Shape;85;p14">
            <a:extLst>
              <a:ext uri="{FF2B5EF4-FFF2-40B4-BE49-F238E27FC236}">
                <a16:creationId xmlns:a16="http://schemas.microsoft.com/office/drawing/2014/main" xmlns="" id="{5C78CA6E-6DFC-515D-2D93-7149CE8D13F3}"/>
              </a:ext>
            </a:extLst>
          </p:cNvPr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6604017" y="3403478"/>
            <a:ext cx="1902971" cy="1638440"/>
          </a:xfrm>
          <a:prstGeom prst="rect">
            <a:avLst/>
          </a:prstGeom>
          <a:noFill/>
          <a:ln>
            <a:noFill/>
          </a:ln>
          <a:effectLst>
            <a:glow>
              <a:schemeClr val="accent1">
                <a:alpha val="40000"/>
              </a:schemeClr>
            </a:glow>
          </a:effectLst>
        </p:spPr>
      </p:pic>
      <p:pic>
        <p:nvPicPr>
          <p:cNvPr id="26" name="Google Shape;90;p14">
            <a:extLst>
              <a:ext uri="{FF2B5EF4-FFF2-40B4-BE49-F238E27FC236}">
                <a16:creationId xmlns:a16="http://schemas.microsoft.com/office/drawing/2014/main" xmlns="" id="{70D7F9C8-3F19-0671-CC95-0C6FF2D659F6}"/>
              </a:ext>
            </a:extLst>
          </p:cNvPr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5515090" y="1505210"/>
            <a:ext cx="950307" cy="904973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83;p14">
            <a:extLst>
              <a:ext uri="{FF2B5EF4-FFF2-40B4-BE49-F238E27FC236}">
                <a16:creationId xmlns:a16="http://schemas.microsoft.com/office/drawing/2014/main" xmlns="" id="{7612AD67-07A2-FFEB-0DE5-F90CDC1B4A5C}"/>
              </a:ext>
            </a:extLst>
          </p:cNvPr>
          <p:cNvSpPr/>
          <p:nvPr/>
        </p:nvSpPr>
        <p:spPr>
          <a:xfrm>
            <a:off x="3829247" y="3215437"/>
            <a:ext cx="1942421" cy="1942421"/>
          </a:xfrm>
          <a:prstGeom prst="ellipse">
            <a:avLst/>
          </a:prstGeom>
          <a:solidFill>
            <a:srgbClr val="F6B26B">
              <a:alpha val="47780"/>
            </a:srgbClr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8" name="Google Shape;83;p14">
            <a:extLst>
              <a:ext uri="{FF2B5EF4-FFF2-40B4-BE49-F238E27FC236}">
                <a16:creationId xmlns:a16="http://schemas.microsoft.com/office/drawing/2014/main" xmlns="" id="{8DAAC8FF-3497-68B4-671F-222AE70DDC00}"/>
              </a:ext>
            </a:extLst>
          </p:cNvPr>
          <p:cNvSpPr/>
          <p:nvPr/>
        </p:nvSpPr>
        <p:spPr>
          <a:xfrm>
            <a:off x="5571014" y="4065516"/>
            <a:ext cx="1942422" cy="1942422"/>
          </a:xfrm>
          <a:prstGeom prst="ellipse">
            <a:avLst/>
          </a:prstGeom>
          <a:solidFill>
            <a:srgbClr val="F6B26B">
              <a:alpha val="47780"/>
            </a:srgbClr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xmlns="" id="{F5D95F4C-2AC2-CBDE-25EE-8B0D5572C4DD}"/>
              </a:ext>
            </a:extLst>
          </p:cNvPr>
          <p:cNvSpPr/>
          <p:nvPr/>
        </p:nvSpPr>
        <p:spPr>
          <a:xfrm>
            <a:off x="8946037" y="1820417"/>
            <a:ext cx="1545996" cy="8921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xmlns="" id="{02CD6288-94AE-B133-56AB-163E634896EC}"/>
              </a:ext>
            </a:extLst>
          </p:cNvPr>
          <p:cNvSpPr txBox="1"/>
          <p:nvPr/>
        </p:nvSpPr>
        <p:spPr>
          <a:xfrm>
            <a:off x="10003740" y="1532899"/>
            <a:ext cx="8578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chemeClr val="accent2"/>
                </a:solidFill>
              </a:rPr>
              <a:t>流星群</a:t>
            </a:r>
          </a:p>
        </p:txBody>
      </p:sp>
    </p:spTree>
    <p:extLst>
      <p:ext uri="{BB962C8B-B14F-4D97-AF65-F5344CB8AC3E}">
        <p14:creationId xmlns:p14="http://schemas.microsoft.com/office/powerpoint/2010/main" val="3461487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0796E82-7314-2FBE-2DE8-DDD70D4D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70286"/>
            <a:ext cx="11360800" cy="763600"/>
          </a:xfrm>
        </p:spPr>
        <p:txBody>
          <a:bodyPr>
            <a:normAutofit/>
          </a:bodyPr>
          <a:lstStyle/>
          <a:p>
            <a:r>
              <a:rPr lang="ja-JP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夜明けジェットコースター 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xmlns="" id="{A020CC41-9901-5A10-06D8-1F19650A3A6A}"/>
              </a:ext>
            </a:extLst>
          </p:cNvPr>
          <p:cNvSpPr/>
          <p:nvPr/>
        </p:nvSpPr>
        <p:spPr>
          <a:xfrm>
            <a:off x="3605857" y="1193119"/>
            <a:ext cx="5212080" cy="5212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6" name="Google Shape;74;p14">
            <a:extLst>
              <a:ext uri="{FF2B5EF4-FFF2-40B4-BE49-F238E27FC236}">
                <a16:creationId xmlns:a16="http://schemas.microsoft.com/office/drawing/2014/main" xmlns="" id="{8ABB2948-CF7D-7BD6-14B8-367574244CB2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792728" y="5897550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5;p14">
            <a:extLst>
              <a:ext uri="{FF2B5EF4-FFF2-40B4-BE49-F238E27FC236}">
                <a16:creationId xmlns:a16="http://schemas.microsoft.com/office/drawing/2014/main" xmlns="" id="{744D1F6B-EBF7-049C-9CBC-D2BD265B8DB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5410" y="1687154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76;p14">
            <a:extLst>
              <a:ext uri="{FF2B5EF4-FFF2-40B4-BE49-F238E27FC236}">
                <a16:creationId xmlns:a16="http://schemas.microsoft.com/office/drawing/2014/main" xmlns="" id="{A0604560-830C-4AC9-3717-031AA48B5D45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78969" y="4316416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77;p14">
            <a:extLst>
              <a:ext uri="{FF2B5EF4-FFF2-40B4-BE49-F238E27FC236}">
                <a16:creationId xmlns:a16="http://schemas.microsoft.com/office/drawing/2014/main" xmlns="" id="{DC03C87C-87BB-A5EB-0D50-DDB31F93A6C2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56216" y="4053276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78;p14">
            <a:extLst>
              <a:ext uri="{FF2B5EF4-FFF2-40B4-BE49-F238E27FC236}">
                <a16:creationId xmlns:a16="http://schemas.microsoft.com/office/drawing/2014/main" xmlns="" id="{281D3DED-9B64-E88B-FC5F-0C30B82A9484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72603" y="3862967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79;p14">
            <a:extLst>
              <a:ext uri="{FF2B5EF4-FFF2-40B4-BE49-F238E27FC236}">
                <a16:creationId xmlns:a16="http://schemas.microsoft.com/office/drawing/2014/main" xmlns="" id="{0DAE55E6-D474-C395-BC84-8ACA3CE820A0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341997" y="1673114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80;p14">
            <a:extLst>
              <a:ext uri="{FF2B5EF4-FFF2-40B4-BE49-F238E27FC236}">
                <a16:creationId xmlns:a16="http://schemas.microsoft.com/office/drawing/2014/main" xmlns="" id="{3A5AAC50-9F06-A76F-B20B-35CF3612E825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432150" y="5753067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81;p14">
            <a:extLst>
              <a:ext uri="{FF2B5EF4-FFF2-40B4-BE49-F238E27FC236}">
                <a16:creationId xmlns:a16="http://schemas.microsoft.com/office/drawing/2014/main" xmlns="" id="{F33B3BEC-1095-E464-2D03-703E55B0F8A0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313663" y="3809758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87;p14">
            <a:extLst>
              <a:ext uri="{FF2B5EF4-FFF2-40B4-BE49-F238E27FC236}">
                <a16:creationId xmlns:a16="http://schemas.microsoft.com/office/drawing/2014/main" xmlns="" id="{D5F99ADA-5751-0003-A146-8C3479B5FA29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655671" y="3155982"/>
            <a:ext cx="336100" cy="600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85;p14">
            <a:extLst>
              <a:ext uri="{FF2B5EF4-FFF2-40B4-BE49-F238E27FC236}">
                <a16:creationId xmlns:a16="http://schemas.microsoft.com/office/drawing/2014/main" xmlns="" id="{8498F254-73E8-BE24-4CFC-E75E188DD02A}"/>
              </a:ext>
            </a:extLst>
          </p:cNvPr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771918" y="5009122"/>
            <a:ext cx="2192662" cy="1887861"/>
          </a:xfrm>
          <a:prstGeom prst="rect">
            <a:avLst/>
          </a:prstGeom>
          <a:noFill/>
          <a:ln>
            <a:noFill/>
          </a:ln>
          <a:effectLst>
            <a:glow>
              <a:schemeClr val="accent1">
                <a:alpha val="40000"/>
              </a:schemeClr>
            </a:glow>
          </a:effectLst>
        </p:spPr>
      </p:pic>
      <p:pic>
        <p:nvPicPr>
          <p:cNvPr id="21" name="Google Shape;87;p14">
            <a:extLst>
              <a:ext uri="{FF2B5EF4-FFF2-40B4-BE49-F238E27FC236}">
                <a16:creationId xmlns:a16="http://schemas.microsoft.com/office/drawing/2014/main" xmlns="" id="{90F13ACB-01F8-F61D-B504-33D42F0F054E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398025" y="988426"/>
            <a:ext cx="336100" cy="600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85;p14">
            <a:extLst>
              <a:ext uri="{FF2B5EF4-FFF2-40B4-BE49-F238E27FC236}">
                <a16:creationId xmlns:a16="http://schemas.microsoft.com/office/drawing/2014/main" xmlns="" id="{5C78CA6E-6DFC-515D-2D93-7149CE8D13F3}"/>
              </a:ext>
            </a:extLst>
          </p:cNvPr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445908" y="3338641"/>
            <a:ext cx="2192662" cy="1887861"/>
          </a:xfrm>
          <a:prstGeom prst="rect">
            <a:avLst/>
          </a:prstGeom>
          <a:noFill/>
          <a:ln>
            <a:noFill/>
          </a:ln>
          <a:effectLst>
            <a:glow>
              <a:schemeClr val="accent1">
                <a:alpha val="40000"/>
              </a:schemeClr>
            </a:glow>
          </a:effectLst>
        </p:spPr>
      </p:pic>
      <p:pic>
        <p:nvPicPr>
          <p:cNvPr id="26" name="Google Shape;90;p14">
            <a:extLst>
              <a:ext uri="{FF2B5EF4-FFF2-40B4-BE49-F238E27FC236}">
                <a16:creationId xmlns:a16="http://schemas.microsoft.com/office/drawing/2014/main" xmlns="" id="{70D7F9C8-3F19-0671-CC95-0C6FF2D659F6}"/>
              </a:ext>
            </a:extLst>
          </p:cNvPr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4197498" y="626410"/>
            <a:ext cx="1179046" cy="1129291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100;p14">
            <a:extLst>
              <a:ext uri="{FF2B5EF4-FFF2-40B4-BE49-F238E27FC236}">
                <a16:creationId xmlns:a16="http://schemas.microsoft.com/office/drawing/2014/main" xmlns="" id="{F8A7C898-9B48-9B98-9416-6CC35654182E}"/>
              </a:ext>
            </a:extLst>
          </p:cNvPr>
          <p:cNvSpPr/>
          <p:nvPr/>
        </p:nvSpPr>
        <p:spPr>
          <a:xfrm rot="1216360">
            <a:off x="4742746" y="1151230"/>
            <a:ext cx="1283632" cy="4604420"/>
          </a:xfrm>
          <a:prstGeom prst="rect">
            <a:avLst/>
          </a:prstGeom>
          <a:solidFill>
            <a:srgbClr val="FF3300">
              <a:alpha val="47451"/>
            </a:srgb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8" name="Google Shape;100;p14">
            <a:extLst>
              <a:ext uri="{FF2B5EF4-FFF2-40B4-BE49-F238E27FC236}">
                <a16:creationId xmlns:a16="http://schemas.microsoft.com/office/drawing/2014/main" xmlns="" id="{3EA7DA9C-7016-E18A-3815-E4ABF57833E3}"/>
              </a:ext>
            </a:extLst>
          </p:cNvPr>
          <p:cNvSpPr/>
          <p:nvPr/>
        </p:nvSpPr>
        <p:spPr>
          <a:xfrm rot="3508589">
            <a:off x="5744508" y="1816760"/>
            <a:ext cx="1283632" cy="4754164"/>
          </a:xfrm>
          <a:prstGeom prst="rect">
            <a:avLst/>
          </a:prstGeom>
          <a:solidFill>
            <a:srgbClr val="FF3300">
              <a:alpha val="47451"/>
            </a:srgb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9" name="Google Shape;100;p14">
            <a:extLst>
              <a:ext uri="{FF2B5EF4-FFF2-40B4-BE49-F238E27FC236}">
                <a16:creationId xmlns:a16="http://schemas.microsoft.com/office/drawing/2014/main" xmlns="" id="{A17C1FA6-D0D2-529D-9879-E520D1CE77D6}"/>
              </a:ext>
            </a:extLst>
          </p:cNvPr>
          <p:cNvSpPr/>
          <p:nvPr/>
        </p:nvSpPr>
        <p:spPr>
          <a:xfrm rot="5400000">
            <a:off x="5430333" y="529730"/>
            <a:ext cx="1283632" cy="4754164"/>
          </a:xfrm>
          <a:prstGeom prst="rect">
            <a:avLst/>
          </a:prstGeom>
          <a:solidFill>
            <a:srgbClr val="FF3300">
              <a:alpha val="47451"/>
            </a:srgb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0" name="Google Shape;100;p14">
            <a:extLst>
              <a:ext uri="{FF2B5EF4-FFF2-40B4-BE49-F238E27FC236}">
                <a16:creationId xmlns:a16="http://schemas.microsoft.com/office/drawing/2014/main" xmlns="" id="{04D7ED66-035D-0386-E0EE-BA6FE024830F}"/>
              </a:ext>
            </a:extLst>
          </p:cNvPr>
          <p:cNvSpPr/>
          <p:nvPr/>
        </p:nvSpPr>
        <p:spPr>
          <a:xfrm rot="7523906">
            <a:off x="5248974" y="1774551"/>
            <a:ext cx="1283632" cy="4754164"/>
          </a:xfrm>
          <a:prstGeom prst="rect">
            <a:avLst/>
          </a:prstGeom>
          <a:solidFill>
            <a:srgbClr val="FF3300">
              <a:alpha val="47451"/>
            </a:srgb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1" name="Google Shape;100;p14">
            <a:extLst>
              <a:ext uri="{FF2B5EF4-FFF2-40B4-BE49-F238E27FC236}">
                <a16:creationId xmlns:a16="http://schemas.microsoft.com/office/drawing/2014/main" xmlns="" id="{C7775653-CC84-E4C0-151C-20531BC61B52}"/>
              </a:ext>
            </a:extLst>
          </p:cNvPr>
          <p:cNvSpPr/>
          <p:nvPr/>
        </p:nvSpPr>
        <p:spPr>
          <a:xfrm rot="9533517">
            <a:off x="6114789" y="1156232"/>
            <a:ext cx="1313246" cy="4910439"/>
          </a:xfrm>
          <a:prstGeom prst="rect">
            <a:avLst/>
          </a:prstGeom>
          <a:solidFill>
            <a:srgbClr val="FF3300">
              <a:alpha val="47451"/>
            </a:srgb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3" name="Google Shape;83;p14">
            <a:extLst>
              <a:ext uri="{FF2B5EF4-FFF2-40B4-BE49-F238E27FC236}">
                <a16:creationId xmlns:a16="http://schemas.microsoft.com/office/drawing/2014/main" xmlns="" id="{BC3B66DE-CAB4-4145-73F1-EC5796C670B2}"/>
              </a:ext>
            </a:extLst>
          </p:cNvPr>
          <p:cNvSpPr/>
          <p:nvPr/>
        </p:nvSpPr>
        <p:spPr>
          <a:xfrm>
            <a:off x="6307340" y="664062"/>
            <a:ext cx="2465351" cy="2465351"/>
          </a:xfrm>
          <a:prstGeom prst="ellipse">
            <a:avLst/>
          </a:prstGeom>
          <a:solidFill>
            <a:srgbClr val="F6B26B">
              <a:alpha val="47780"/>
            </a:srgbClr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2" name="Google Shape;83;p14">
            <a:extLst>
              <a:ext uri="{FF2B5EF4-FFF2-40B4-BE49-F238E27FC236}">
                <a16:creationId xmlns:a16="http://schemas.microsoft.com/office/drawing/2014/main" xmlns="" id="{D89174EE-20E3-9DC6-DAF2-2B277BF0CA73}"/>
              </a:ext>
            </a:extLst>
          </p:cNvPr>
          <p:cNvSpPr/>
          <p:nvPr/>
        </p:nvSpPr>
        <p:spPr>
          <a:xfrm>
            <a:off x="2624230" y="2925772"/>
            <a:ext cx="2315913" cy="2315913"/>
          </a:xfrm>
          <a:prstGeom prst="ellipse">
            <a:avLst/>
          </a:prstGeom>
          <a:solidFill>
            <a:srgbClr val="F6B26B">
              <a:alpha val="47780"/>
            </a:srgbClr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xmlns="" id="{2E9CE1E3-2135-0036-6AC6-4F023E9FB9F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159472" y="5284758"/>
            <a:ext cx="634433" cy="629145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xmlns="" id="{B4FACCEA-FD77-524D-0769-3E9B324ECE0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341997" y="5386671"/>
            <a:ext cx="1187880" cy="561203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xmlns="" id="{E105324A-0DF5-3CC5-8FA4-5C776E05B92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334745" y="2403887"/>
            <a:ext cx="647248" cy="64181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xmlns="" id="{A1247C65-E9FE-684D-C577-C3EFF757A026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6121" y="856545"/>
            <a:ext cx="711549" cy="70557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xmlns="" id="{9B118434-3A73-4D47-C6D6-FBDC473A6E94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487411" y="2351769"/>
            <a:ext cx="641623" cy="652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047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97696" y="2757833"/>
            <a:ext cx="11360800" cy="763600"/>
          </a:xfrm>
        </p:spPr>
        <p:txBody>
          <a:bodyPr>
            <a:normAutofit fontScale="90000"/>
          </a:bodyPr>
          <a:lstStyle/>
          <a:p>
            <a:r>
              <a:rPr lang="ja-JP" altLang="en-US" b="1" dirty="0">
                <a:solidFill>
                  <a:schemeClr val="bg1"/>
                </a:solidFill>
              </a:rPr>
              <a:t>人形劇場</a:t>
            </a:r>
            <a:r>
              <a:rPr lang="zh-CN" altLang="en-US" b="1" dirty="0">
                <a:solidFill>
                  <a:schemeClr val="bg1"/>
                </a:solidFill>
              </a:rPr>
              <a:t>（</a:t>
            </a:r>
            <a:r>
              <a:rPr lang="ja-JP" altLang="en-US" b="1" dirty="0">
                <a:solidFill>
                  <a:schemeClr val="bg1"/>
                </a:solidFill>
              </a:rPr>
              <a:t>赤ずきん</a:t>
            </a:r>
            <a:r>
              <a:rPr lang="zh-CN" altLang="en-US" b="1" dirty="0">
                <a:solidFill>
                  <a:schemeClr val="bg1"/>
                </a:solidFill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575804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706</TotalTime>
  <Words>782</Words>
  <Application>Microsoft Office PowerPoint</Application>
  <PresentationFormat>宽屏</PresentationFormat>
  <Paragraphs>175</Paragraphs>
  <Slides>35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2" baseType="lpstr">
      <vt:lpstr>等线</vt:lpstr>
      <vt:lpstr>等线 Light</vt:lpstr>
      <vt:lpstr>黑体</vt:lpstr>
      <vt:lpstr>游ゴシック</vt:lpstr>
      <vt:lpstr>游ゴシック Light</vt:lpstr>
      <vt:lpstr>Arial</vt:lpstr>
      <vt:lpstr>Office 主题​​</vt:lpstr>
      <vt:lpstr>素材</vt:lpstr>
      <vt:lpstr>素材置き場（コピーして使う用）</vt:lpstr>
      <vt:lpstr>PowerPoint 演示文稿</vt:lpstr>
      <vt:lpstr>PowerPoint 演示文稿</vt:lpstr>
      <vt:lpstr>夜明けジェットコースター</vt:lpstr>
      <vt:lpstr>夜明けジェットコースター 1</vt:lpstr>
      <vt:lpstr>夜明けジェットコースター 2</vt:lpstr>
      <vt:lpstr>夜明けジェットコースター 3</vt:lpstr>
      <vt:lpstr>人形劇場（赤ずきん）</vt:lpstr>
      <vt:lpstr>PowerPoint 演示文稿</vt:lpstr>
      <vt:lpstr>PowerPoint 演示文稿</vt:lpstr>
      <vt:lpstr>PowerPoint 演示文稿</vt:lpstr>
      <vt:lpstr>黄昏メリーゴーランド</vt:lpstr>
      <vt:lpstr>黄昏メリーゴーランド 1-1</vt:lpstr>
      <vt:lpstr>黄昏メリーゴーランド 1-2</vt:lpstr>
      <vt:lpstr>黄昏メリーゴーランド 2-1</vt:lpstr>
      <vt:lpstr>黄昏メリーゴーランド 2-2</vt:lpstr>
      <vt:lpstr>黄昏メリーゴーランド 3-1</vt:lpstr>
      <vt:lpstr>黄昏メリーゴーランド 3-2</vt:lpstr>
      <vt:lpstr>黄昏メリーゴーランド 4-1-1</vt:lpstr>
      <vt:lpstr>黄昏メリーゴーランド 4-1-2</vt:lpstr>
      <vt:lpstr>黄昏メリーゴーランド 4-2</vt:lpstr>
      <vt:lpstr>黄昏メリーゴーランド 5-1</vt:lpstr>
      <vt:lpstr>人形劇場（アリス） </vt:lpstr>
      <vt:lpstr>小さなメロディ　と　チェシャ猫　１</vt:lpstr>
      <vt:lpstr>小さなメロディ　と　チェシャ猫　2</vt:lpstr>
      <vt:lpstr>夢幻パラダイス</vt:lpstr>
      <vt:lpstr>夢幻パラダイス　列車の距離減衰ダメージ詳細</vt:lpstr>
      <vt:lpstr>夢幻パラダイス　白黒の塔の配置</vt:lpstr>
      <vt:lpstr>夢幻パラダイス1</vt:lpstr>
      <vt:lpstr>夢幻パラダイス2</vt:lpstr>
      <vt:lpstr>夢幻パラダイス3</vt:lpstr>
      <vt:lpstr>夢幻パラダイス4</vt:lpstr>
      <vt:lpstr>夢幻パラダイス 5-1</vt:lpstr>
      <vt:lpstr>夢幻パラダイス 5-2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素材置き場（コピーして使う用）</dc:title>
  <dc:creator>Yang Rui</dc:creator>
  <cp:lastModifiedBy>杨睿</cp:lastModifiedBy>
  <cp:revision>51</cp:revision>
  <dcterms:created xsi:type="dcterms:W3CDTF">2022-06-10T03:38:21Z</dcterms:created>
  <dcterms:modified xsi:type="dcterms:W3CDTF">2022-08-01T08:54:23Z</dcterms:modified>
</cp:coreProperties>
</file>