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3" r:id="rId2"/>
    <p:sldId id="257" r:id="rId3"/>
    <p:sldId id="259" r:id="rId4"/>
    <p:sldId id="267" r:id="rId5"/>
    <p:sldId id="274" r:id="rId6"/>
    <p:sldId id="258" r:id="rId7"/>
    <p:sldId id="260" r:id="rId8"/>
    <p:sldId id="261" r:id="rId9"/>
    <p:sldId id="275" r:id="rId10"/>
    <p:sldId id="262" r:id="rId11"/>
    <p:sldId id="263" r:id="rId12"/>
    <p:sldId id="264" r:id="rId13"/>
    <p:sldId id="265" r:id="rId14"/>
    <p:sldId id="266" r:id="rId15"/>
    <p:sldId id="268" r:id="rId16"/>
    <p:sldId id="270" r:id="rId17"/>
    <p:sldId id="269" r:id="rId18"/>
    <p:sldId id="271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FD0A6-741C-4C59-A922-D8D610EF6968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3B828-3421-4F13-869C-8EF15C52F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3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60054b19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60054b19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29C05-6993-E374-2DE2-7EC1B69BA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685AB2-71E0-83AD-E648-EA31522F8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A1BBE-92AA-97BD-9EDC-AF0FF54A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7CA1F-C9EC-9993-71F1-866A8154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2099B-A7A5-E88B-B7B1-0425B195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5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DFE4F-2322-BE5D-1ACB-D8FCEDC4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88D73B-E816-C321-246D-CD37EBC9C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CFDC4-0E3F-9145-8C63-E9FFF453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62DD7-5525-B4BA-AA03-25FF4C04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7AC82-750A-6BA1-A70D-D2E8ED61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7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F83B1B-91B5-671F-A161-727C9B763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08FF4A-FB49-2B3B-B3D5-164AC935E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95ED0-C4BA-DCCD-2E70-7B800185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31E75-820B-0F48-C8C2-00D1C17A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676BC-DB8F-6385-CCAA-24A64261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05477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2A98-C390-5A43-8761-0489D4B4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58BD3-77FD-090F-EBEA-977F10D6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888FE-0D56-D838-DDA2-9036767B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7A18B-7856-24E0-6F3C-CD298036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63C35-49EE-AE1E-476A-2115AB2F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7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638DE-98B5-DDC3-B3F8-3E440082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B7A2A4-817D-77B2-4735-132E59CD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CA83E-8AFE-5A62-E830-EB8E09B4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5EF5D-59A1-5AE4-9F96-B75770EE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D6E4D-49DA-3B43-D4CC-1D98B7AA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3119A-5638-5FB3-124E-3B30981F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1DC48-C2D4-79DF-114F-EF5EEEBA4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63DEDF-28BC-F60D-FCBD-0D577102F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352899-B0A5-67BA-4F8C-A6BEB190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84D1DB-F7D5-5108-37F7-B12451D4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94CAD5-9704-832D-2AB9-684703BF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1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3C342-6EA7-A319-ED9F-F3DED51A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2E5CEB-B13F-86C3-3E47-796F7F60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4930F9-E0D4-D998-09A2-343AA1F96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B7359A-E8FC-E1A9-A896-A49ED9AF8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52EA2F-1B41-D541-9632-9493F9B51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E2D812-175D-022A-8677-7639CB18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2441E0-E886-23FB-143C-558A79AC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CA61B1-70E8-1169-875E-DB108C50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4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D1D6C-24E0-86EE-37DA-EDEDDC1C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2FC26A-E9FB-0541-86DB-AEEE5AAB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4BC86C-F2F8-3396-17AC-07359837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D46C41-5FA4-E5F8-0E00-98EC8953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5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7885F3-BC73-F95E-1CC2-95AD9AFC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45F5EE-A519-0C1C-324D-67E058F9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EC8A15-FD0F-6449-C8C4-244D9A47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7E91F-BEEE-171E-0131-6E86365B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A1AFF-50FF-8C59-9840-606EB237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18F8C3-484E-3A1E-8EA0-D9C66B071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8E08C-E838-BC00-6EA5-3C80B9A0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9DBC6E-FDA4-993F-86BA-68C9D9CB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AC5D80-1CD5-A607-8281-BC0454CA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63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7A630-13E3-6038-F332-B3BE6048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2BC7D3-D3C2-E338-1906-89EBC814D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45A6D-4664-4BEC-EE9E-A985A49BA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4A4C3B-C39E-7F62-7D92-3CC1CB7A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A2129-E1A8-A9AB-72DB-E364A765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90FD23-C4A5-BC02-595B-A819F72B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4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000A49-3619-2406-82EF-AED9BE75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3FE0F5-0CBC-BDA9-24CE-A859521D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3451F-B070-3253-A379-82BC5C680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4789-EACE-4F0B-85CE-A0AE8F37913A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86DEC-0B9D-7F39-CE3E-66A01F22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D66B3-A060-F0A8-8F68-EBE0B1203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3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17" Type="http://schemas.openxmlformats.org/officeDocument/2006/relationships/image" Target="../media/image24.pn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image" Target="../media/image31.png"/><Relationship Id="rId2" Type="http://schemas.openxmlformats.org/officeDocument/2006/relationships/image" Target="../media/image1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30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/>
              <a:t>素材</a:t>
            </a:r>
          </a:p>
        </p:txBody>
      </p:sp>
    </p:spTree>
    <p:extLst>
      <p:ext uri="{BB962C8B-B14F-4D97-AF65-F5344CB8AC3E}">
        <p14:creationId xmlns:p14="http://schemas.microsoft.com/office/powerpoint/2010/main" val="290149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7108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6A049D51-9228-994D-60FB-A0B21405E162}"/>
              </a:ext>
            </a:extLst>
          </p:cNvPr>
          <p:cNvSpPr/>
          <p:nvPr/>
        </p:nvSpPr>
        <p:spPr>
          <a:xfrm>
            <a:off x="6884396" y="218125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CB92BD5-35D8-92CB-D9E4-9F7E63F85095}"/>
              </a:ext>
            </a:extLst>
          </p:cNvPr>
          <p:cNvSpPr/>
          <p:nvPr/>
        </p:nvSpPr>
        <p:spPr>
          <a:xfrm>
            <a:off x="8145967" y="337023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C0D471C-430C-0F88-B963-906AF37643E5}"/>
              </a:ext>
            </a:extLst>
          </p:cNvPr>
          <p:cNvSpPr/>
          <p:nvPr/>
        </p:nvSpPr>
        <p:spPr>
          <a:xfrm>
            <a:off x="6884396" y="450953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CCA1AA6-1921-4825-44D1-D03BE773AACC}"/>
              </a:ext>
            </a:extLst>
          </p:cNvPr>
          <p:cNvSpPr/>
          <p:nvPr/>
        </p:nvSpPr>
        <p:spPr>
          <a:xfrm>
            <a:off x="5641148" y="337817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F21BD1A-C0DB-4604-449C-A115F86B74D3}"/>
              </a:ext>
            </a:extLst>
          </p:cNvPr>
          <p:cNvSpPr/>
          <p:nvPr/>
        </p:nvSpPr>
        <p:spPr>
          <a:xfrm>
            <a:off x="5706507" y="22240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53EDE49-BF0B-3BFF-8FAE-EA9476EE1014}"/>
              </a:ext>
            </a:extLst>
          </p:cNvPr>
          <p:cNvSpPr/>
          <p:nvPr/>
        </p:nvSpPr>
        <p:spPr>
          <a:xfrm>
            <a:off x="5684123" y="4499343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6E59006-D453-BDF9-72CE-BDDB3896D922}"/>
              </a:ext>
            </a:extLst>
          </p:cNvPr>
          <p:cNvSpPr/>
          <p:nvPr/>
        </p:nvSpPr>
        <p:spPr>
          <a:xfrm>
            <a:off x="8127852" y="220800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6DDE1EF-9352-BD67-F294-8E6E8429488F}"/>
              </a:ext>
            </a:extLst>
          </p:cNvPr>
          <p:cNvSpPr/>
          <p:nvPr/>
        </p:nvSpPr>
        <p:spPr>
          <a:xfrm>
            <a:off x="8145967" y="453247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943" y="497114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6432" y="261992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5415" y="490452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83996" y="490387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4210" y="266980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50919" y="258928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22794" y="37690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650919" y="368425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2931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回目塔着弾前の塔の配置と各キャラのデバフ状況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白黒の円は塔で、中の数字は塔の必須人数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063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1-2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416" y="485707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2695" y="242839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2888" y="479045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1469" y="47898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2338" y="25089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41918" y="24412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86416" y="36666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26292" y="362714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E085494B-F842-4C01-038E-DB08191BB1BE}"/>
              </a:ext>
            </a:extLst>
          </p:cNvPr>
          <p:cNvSpPr/>
          <p:nvPr/>
        </p:nvSpPr>
        <p:spPr>
          <a:xfrm rot="5400000">
            <a:off x="729327" y="24063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42B569A-49B6-3B3C-8998-DEDD42D51B66}"/>
              </a:ext>
            </a:extLst>
          </p:cNvPr>
          <p:cNvSpPr txBox="1"/>
          <p:nvPr/>
        </p:nvSpPr>
        <p:spPr>
          <a:xfrm>
            <a:off x="1097700" y="2405575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：黒の運命</a:t>
            </a:r>
            <a:endParaRPr lang="en-US" altLang="ja-JP" dirty="0"/>
          </a:p>
        </p:txBody>
      </p:sp>
      <p:sp>
        <p:nvSpPr>
          <p:cNvPr id="29" name="箭头: 五边形 28">
            <a:extLst>
              <a:ext uri="{FF2B5EF4-FFF2-40B4-BE49-F238E27FC236}">
                <a16:creationId xmlns:a16="http://schemas.microsoft.com/office/drawing/2014/main" id="{3523BFDC-8B96-7B81-3159-C26951EC2B7B}"/>
              </a:ext>
            </a:extLst>
          </p:cNvPr>
          <p:cNvSpPr/>
          <p:nvPr/>
        </p:nvSpPr>
        <p:spPr>
          <a:xfrm rot="5400000">
            <a:off x="730172" y="311206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82D8EAA-C93E-D6A9-69A4-C34D928A3F9E}"/>
              </a:ext>
            </a:extLst>
          </p:cNvPr>
          <p:cNvSpPr txBox="1"/>
          <p:nvPr/>
        </p:nvSpPr>
        <p:spPr>
          <a:xfrm>
            <a:off x="1097700" y="3111107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：白の運命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id="{1C58B850-E627-D01E-6544-6FC012CCC33C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id="{C73CB313-5C49-648F-D809-8346206978D1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id="{A6B5F2C7-042E-A328-27E2-FE7EEBDB2BDD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id="{2D55E881-1EC3-4110-7472-1065FE27C4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76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7108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6A049D51-9228-994D-60FB-A0B21405E162}"/>
              </a:ext>
            </a:extLst>
          </p:cNvPr>
          <p:cNvSpPr/>
          <p:nvPr/>
        </p:nvSpPr>
        <p:spPr>
          <a:xfrm>
            <a:off x="6884396" y="218125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CB92BD5-35D8-92CB-D9E4-9F7E63F85095}"/>
              </a:ext>
            </a:extLst>
          </p:cNvPr>
          <p:cNvSpPr/>
          <p:nvPr/>
        </p:nvSpPr>
        <p:spPr>
          <a:xfrm>
            <a:off x="8145967" y="337023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C0D471C-430C-0F88-B963-906AF37643E5}"/>
              </a:ext>
            </a:extLst>
          </p:cNvPr>
          <p:cNvSpPr/>
          <p:nvPr/>
        </p:nvSpPr>
        <p:spPr>
          <a:xfrm>
            <a:off x="6884396" y="450953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CCA1AA6-1921-4825-44D1-D03BE773AACC}"/>
              </a:ext>
            </a:extLst>
          </p:cNvPr>
          <p:cNvSpPr/>
          <p:nvPr/>
        </p:nvSpPr>
        <p:spPr>
          <a:xfrm>
            <a:off x="5641148" y="337817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F21BD1A-C0DB-4604-449C-A115F86B74D3}"/>
              </a:ext>
            </a:extLst>
          </p:cNvPr>
          <p:cNvSpPr/>
          <p:nvPr/>
        </p:nvSpPr>
        <p:spPr>
          <a:xfrm>
            <a:off x="5706507" y="22240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53EDE49-BF0B-3BFF-8FAE-EA9476EE1014}"/>
              </a:ext>
            </a:extLst>
          </p:cNvPr>
          <p:cNvSpPr/>
          <p:nvPr/>
        </p:nvSpPr>
        <p:spPr>
          <a:xfrm>
            <a:off x="5684123" y="4499343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6E59006-D453-BDF9-72CE-BDDB3896D922}"/>
              </a:ext>
            </a:extLst>
          </p:cNvPr>
          <p:cNvSpPr/>
          <p:nvPr/>
        </p:nvSpPr>
        <p:spPr>
          <a:xfrm>
            <a:off x="8127852" y="220800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6DDE1EF-9352-BD67-F294-8E6E8429488F}"/>
              </a:ext>
            </a:extLst>
          </p:cNvPr>
          <p:cNvSpPr/>
          <p:nvPr/>
        </p:nvSpPr>
        <p:spPr>
          <a:xfrm>
            <a:off x="8145967" y="453247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2931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回目塔着弾前の塔の配置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全員一個時計回りで塔を処理</a:t>
            </a:r>
            <a:endParaRPr lang="en-US" altLang="ja-JP" dirty="0"/>
          </a:p>
        </p:txBody>
      </p:sp>
      <p:pic>
        <p:nvPicPr>
          <p:cNvPr id="27" name="Google Shape;74;p14">
            <a:extLst>
              <a:ext uri="{FF2B5EF4-FFF2-40B4-BE49-F238E27FC236}">
                <a16:creationId xmlns:a16="http://schemas.microsoft.com/office/drawing/2014/main" id="{F001360C-F541-C9AF-53E6-BA5E502722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135" y="375498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5;p14">
            <a:extLst>
              <a:ext uri="{FF2B5EF4-FFF2-40B4-BE49-F238E27FC236}">
                <a16:creationId xmlns:a16="http://schemas.microsoft.com/office/drawing/2014/main" id="{BC47DF63-D787-76FF-F6E1-924DB122ED9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5932" y="26627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76;p14">
            <a:extLst>
              <a:ext uri="{FF2B5EF4-FFF2-40B4-BE49-F238E27FC236}">
                <a16:creationId xmlns:a16="http://schemas.microsoft.com/office/drawing/2014/main" id="{E6DB3436-E7A1-74A4-306B-891B37C2E2B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7135" y="487463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77;p14">
            <a:extLst>
              <a:ext uri="{FF2B5EF4-FFF2-40B4-BE49-F238E27FC236}">
                <a16:creationId xmlns:a16="http://schemas.microsoft.com/office/drawing/2014/main" id="{4732D7A8-7A22-D333-C97E-9E6837577A1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7784" y="493801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78;p14">
            <a:extLst>
              <a:ext uri="{FF2B5EF4-FFF2-40B4-BE49-F238E27FC236}">
                <a16:creationId xmlns:a16="http://schemas.microsoft.com/office/drawing/2014/main" id="{56A704A4-652B-FEB3-E4FD-002BB01DD9F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8038" y="253154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79;p14">
            <a:extLst>
              <a:ext uri="{FF2B5EF4-FFF2-40B4-BE49-F238E27FC236}">
                <a16:creationId xmlns:a16="http://schemas.microsoft.com/office/drawing/2014/main" id="{2B1EC5ED-8A2C-AFB1-031C-190E068ED4D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69320" y="378129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80;p14">
            <a:extLst>
              <a:ext uri="{FF2B5EF4-FFF2-40B4-BE49-F238E27FC236}">
                <a16:creationId xmlns:a16="http://schemas.microsoft.com/office/drawing/2014/main" id="{66CD08D3-5714-3526-9D5B-B8686C29349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04713" y="26273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81;p14">
            <a:extLst>
              <a:ext uri="{FF2B5EF4-FFF2-40B4-BE49-F238E27FC236}">
                <a16:creationId xmlns:a16="http://schemas.microsoft.com/office/drawing/2014/main" id="{08D2C6F6-EC7E-991B-0ABD-435E5487509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16312" y="496541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45CBFFAB-1872-D837-E2C6-E919DC9EBA01}"/>
              </a:ext>
            </a:extLst>
          </p:cNvPr>
          <p:cNvSpPr/>
          <p:nvPr/>
        </p:nvSpPr>
        <p:spPr>
          <a:xfrm rot="5400000">
            <a:off x="6833132" y="2163169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五边形 35">
            <a:extLst>
              <a:ext uri="{FF2B5EF4-FFF2-40B4-BE49-F238E27FC236}">
                <a16:creationId xmlns:a16="http://schemas.microsoft.com/office/drawing/2014/main" id="{E1B40010-B40E-1B8F-1326-136C2A5B675C}"/>
              </a:ext>
            </a:extLst>
          </p:cNvPr>
          <p:cNvSpPr/>
          <p:nvPr/>
        </p:nvSpPr>
        <p:spPr>
          <a:xfrm rot="5400000">
            <a:off x="8071026" y="229437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3D0F7E28-4B9F-42FB-3041-A660EACDA846}"/>
              </a:ext>
            </a:extLst>
          </p:cNvPr>
          <p:cNvSpPr/>
          <p:nvPr/>
        </p:nvSpPr>
        <p:spPr>
          <a:xfrm rot="5400000">
            <a:off x="5633828" y="2297134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id="{F2C895B2-888C-AE59-96AA-DC572DF8AECF}"/>
              </a:ext>
            </a:extLst>
          </p:cNvPr>
          <p:cNvSpPr/>
          <p:nvPr/>
        </p:nvSpPr>
        <p:spPr>
          <a:xfrm rot="5400000">
            <a:off x="5582229" y="457287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id="{FE7171F9-6901-D35F-3EBF-EF312187A7B1}"/>
              </a:ext>
            </a:extLst>
          </p:cNvPr>
          <p:cNvSpPr/>
          <p:nvPr/>
        </p:nvSpPr>
        <p:spPr>
          <a:xfrm rot="5400000">
            <a:off x="8128830" y="462192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五边形 39">
            <a:extLst>
              <a:ext uri="{FF2B5EF4-FFF2-40B4-BE49-F238E27FC236}">
                <a16:creationId xmlns:a16="http://schemas.microsoft.com/office/drawing/2014/main" id="{16B50CFD-37FF-2522-847C-ED21245232E4}"/>
              </a:ext>
            </a:extLst>
          </p:cNvPr>
          <p:cNvSpPr/>
          <p:nvPr/>
        </p:nvSpPr>
        <p:spPr>
          <a:xfrm rot="5400000">
            <a:off x="5606250" y="341084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五边形 40">
            <a:extLst>
              <a:ext uri="{FF2B5EF4-FFF2-40B4-BE49-F238E27FC236}">
                <a16:creationId xmlns:a16="http://schemas.microsoft.com/office/drawing/2014/main" id="{E064F493-09BD-2E6B-64E8-D8FB51398996}"/>
              </a:ext>
            </a:extLst>
          </p:cNvPr>
          <p:cNvSpPr/>
          <p:nvPr/>
        </p:nvSpPr>
        <p:spPr>
          <a:xfrm rot="5400000">
            <a:off x="8113087" y="3454538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五边形 41">
            <a:extLst>
              <a:ext uri="{FF2B5EF4-FFF2-40B4-BE49-F238E27FC236}">
                <a16:creationId xmlns:a16="http://schemas.microsoft.com/office/drawing/2014/main" id="{17EE7FAC-09DB-BC90-8147-28775EF08FEB}"/>
              </a:ext>
            </a:extLst>
          </p:cNvPr>
          <p:cNvSpPr/>
          <p:nvPr/>
        </p:nvSpPr>
        <p:spPr>
          <a:xfrm rot="5400000">
            <a:off x="6858204" y="459993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5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26292" y="4769744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id="{1C58B850-E627-D01E-6544-6FC012CCC33C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id="{C73CB313-5C49-648F-D809-8346206978D1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id="{A6B5F2C7-042E-A328-27E2-FE7EEBDB2BDD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id="{2D55E881-1EC3-4110-7472-1065FE27C4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32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回目塔着弾前の塔の配置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全員一個時計回り、塔ある人は塔踏み、ない人は誘導</a:t>
            </a:r>
            <a:endParaRPr lang="en-US" altLang="ja-JP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E75EC5F-C5EA-EA42-7F36-03E60DC340EA}"/>
              </a:ext>
            </a:extLst>
          </p:cNvPr>
          <p:cNvSpPr/>
          <p:nvPr/>
        </p:nvSpPr>
        <p:spPr>
          <a:xfrm>
            <a:off x="6862876" y="204229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A952E59-C089-7749-A0B7-A5088390FAB8}"/>
              </a:ext>
            </a:extLst>
          </p:cNvPr>
          <p:cNvSpPr/>
          <p:nvPr/>
        </p:nvSpPr>
        <p:spPr>
          <a:xfrm>
            <a:off x="5619628" y="323921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4A4D5D7-187E-AE99-3C62-2864073C8838}"/>
              </a:ext>
            </a:extLst>
          </p:cNvPr>
          <p:cNvSpPr/>
          <p:nvPr/>
        </p:nvSpPr>
        <p:spPr>
          <a:xfrm>
            <a:off x="5684987" y="208512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0CF8DA3-C49C-2BED-92B6-1728851E6352}"/>
              </a:ext>
            </a:extLst>
          </p:cNvPr>
          <p:cNvSpPr/>
          <p:nvPr/>
        </p:nvSpPr>
        <p:spPr>
          <a:xfrm>
            <a:off x="8049472" y="4295697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8FCDA4-B35B-B0FC-BF81-317243318E0C}"/>
              </a:ext>
            </a:extLst>
          </p:cNvPr>
          <p:cNvSpPr/>
          <p:nvPr/>
        </p:nvSpPr>
        <p:spPr>
          <a:xfrm>
            <a:off x="6966408" y="3572759"/>
            <a:ext cx="1545996" cy="89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C23270-8523-9E1F-9089-1BAE5BB2BA1E}"/>
              </a:ext>
            </a:extLst>
          </p:cNvPr>
          <p:cNvSpPr txBox="1"/>
          <p:nvPr/>
        </p:nvSpPr>
        <p:spPr>
          <a:xfrm>
            <a:off x="8024111" y="3285241"/>
            <a:ext cx="857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</a:rPr>
              <a:t>流星群</a:t>
            </a:r>
          </a:p>
        </p:txBody>
      </p:sp>
      <p:sp>
        <p:nvSpPr>
          <p:cNvPr id="28" name="Google Shape;95;p14">
            <a:extLst>
              <a:ext uri="{FF2B5EF4-FFF2-40B4-BE49-F238E27FC236}">
                <a16:creationId xmlns:a16="http://schemas.microsoft.com/office/drawing/2014/main" id="{EEDC2338-19B0-9AEF-E3AB-A6669DB1AB3C}"/>
              </a:ext>
            </a:extLst>
          </p:cNvPr>
          <p:cNvSpPr/>
          <p:nvPr/>
        </p:nvSpPr>
        <p:spPr>
          <a:xfrm>
            <a:off x="8191122" y="1739683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95;p14">
            <a:extLst>
              <a:ext uri="{FF2B5EF4-FFF2-40B4-BE49-F238E27FC236}">
                <a16:creationId xmlns:a16="http://schemas.microsoft.com/office/drawing/2014/main" id="{ED46A2FC-07A8-D7CB-1BD8-0E661350E51A}"/>
              </a:ext>
            </a:extLst>
          </p:cNvPr>
          <p:cNvSpPr/>
          <p:nvPr/>
        </p:nvSpPr>
        <p:spPr>
          <a:xfrm>
            <a:off x="8758838" y="3082744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95;p14">
            <a:extLst>
              <a:ext uri="{FF2B5EF4-FFF2-40B4-BE49-F238E27FC236}">
                <a16:creationId xmlns:a16="http://schemas.microsoft.com/office/drawing/2014/main" id="{5C0D3D95-6875-4112-D7AD-10A524259CD9}"/>
              </a:ext>
            </a:extLst>
          </p:cNvPr>
          <p:cNvSpPr/>
          <p:nvPr/>
        </p:nvSpPr>
        <p:spPr>
          <a:xfrm>
            <a:off x="5164074" y="4327582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95;p14">
            <a:extLst>
              <a:ext uri="{FF2B5EF4-FFF2-40B4-BE49-F238E27FC236}">
                <a16:creationId xmlns:a16="http://schemas.microsoft.com/office/drawing/2014/main" id="{9E119CFD-5E2B-65ED-E815-3244ADC9A772}"/>
              </a:ext>
            </a:extLst>
          </p:cNvPr>
          <p:cNvSpPr/>
          <p:nvPr/>
        </p:nvSpPr>
        <p:spPr>
          <a:xfrm>
            <a:off x="6606773" y="4972370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95;p14">
            <a:extLst>
              <a:ext uri="{FF2B5EF4-FFF2-40B4-BE49-F238E27FC236}">
                <a16:creationId xmlns:a16="http://schemas.microsoft.com/office/drawing/2014/main" id="{2EE8C164-4A50-6B68-5212-66A52AD354FF}"/>
              </a:ext>
            </a:extLst>
          </p:cNvPr>
          <p:cNvSpPr/>
          <p:nvPr/>
        </p:nvSpPr>
        <p:spPr>
          <a:xfrm>
            <a:off x="300862" y="3865108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0BA300D-7904-1EA9-E1AF-5BB52B9C2B3C}"/>
              </a:ext>
            </a:extLst>
          </p:cNvPr>
          <p:cNvSpPr txBox="1"/>
          <p:nvPr/>
        </p:nvSpPr>
        <p:spPr>
          <a:xfrm>
            <a:off x="1712928" y="4468794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</a:t>
            </a:r>
            <a:r>
              <a:rPr lang="zh-CN" altLang="en-US" dirty="0"/>
              <a:t>流星群</a:t>
            </a:r>
            <a:r>
              <a:rPr lang="ja-JP" altLang="en-US" dirty="0"/>
              <a:t>の誘導円範囲</a:t>
            </a:r>
            <a:endParaRPr lang="en-US" altLang="ja-JP" dirty="0"/>
          </a:p>
        </p:txBody>
      </p:sp>
      <p:pic>
        <p:nvPicPr>
          <p:cNvPr id="43" name="Google Shape;74;p14">
            <a:extLst>
              <a:ext uri="{FF2B5EF4-FFF2-40B4-BE49-F238E27FC236}">
                <a16:creationId xmlns:a16="http://schemas.microsoft.com/office/drawing/2014/main" id="{E48899FC-526F-8B64-1631-CF40D6C5BA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148" y="252728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75;p14">
            <a:extLst>
              <a:ext uri="{FF2B5EF4-FFF2-40B4-BE49-F238E27FC236}">
                <a16:creationId xmlns:a16="http://schemas.microsoft.com/office/drawing/2014/main" id="{088679CF-39C5-ECE6-59D7-27F53A9AB56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76;p14">
            <a:extLst>
              <a:ext uri="{FF2B5EF4-FFF2-40B4-BE49-F238E27FC236}">
                <a16:creationId xmlns:a16="http://schemas.microsoft.com/office/drawing/2014/main" id="{AE138E72-5785-8C58-5E75-AFE4DE780F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3477" y="360306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77;p14">
            <a:extLst>
              <a:ext uri="{FF2B5EF4-FFF2-40B4-BE49-F238E27FC236}">
                <a16:creationId xmlns:a16="http://schemas.microsoft.com/office/drawing/2014/main" id="{66A469E8-3612-14E6-B23E-7FBEFD2A264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6832" y="48381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78;p14">
            <a:extLst>
              <a:ext uri="{FF2B5EF4-FFF2-40B4-BE49-F238E27FC236}">
                <a16:creationId xmlns:a16="http://schemas.microsoft.com/office/drawing/2014/main" id="{BC96CA4D-3E93-F066-7EF4-6418372B4FC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79;p14">
            <a:extLst>
              <a:ext uri="{FF2B5EF4-FFF2-40B4-BE49-F238E27FC236}">
                <a16:creationId xmlns:a16="http://schemas.microsoft.com/office/drawing/2014/main" id="{ABE0846A-4C61-8491-DA0B-C5503472617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15962" y="46887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80;p14">
            <a:extLst>
              <a:ext uri="{FF2B5EF4-FFF2-40B4-BE49-F238E27FC236}">
                <a16:creationId xmlns:a16="http://schemas.microsoft.com/office/drawing/2014/main" id="{B7F3B198-1A53-B78D-FABF-2828A0B7F92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74349" y="245982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81;p14">
            <a:extLst>
              <a:ext uri="{FF2B5EF4-FFF2-40B4-BE49-F238E27FC236}">
                <a16:creationId xmlns:a16="http://schemas.microsoft.com/office/drawing/2014/main" id="{4CBC555B-EEC2-5C97-BC99-4D39E31ADF7B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6026" y="555082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箭头: 五边形 50">
            <a:extLst>
              <a:ext uri="{FF2B5EF4-FFF2-40B4-BE49-F238E27FC236}">
                <a16:creationId xmlns:a16="http://schemas.microsoft.com/office/drawing/2014/main" id="{A15E417E-5C3E-CBC1-B518-A7B4FB3DFA5F}"/>
              </a:ext>
            </a:extLst>
          </p:cNvPr>
          <p:cNvSpPr/>
          <p:nvPr/>
        </p:nvSpPr>
        <p:spPr>
          <a:xfrm rot="5400000">
            <a:off x="7369174" y="2065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五边形 51">
            <a:extLst>
              <a:ext uri="{FF2B5EF4-FFF2-40B4-BE49-F238E27FC236}">
                <a16:creationId xmlns:a16="http://schemas.microsoft.com/office/drawing/2014/main" id="{3F990466-3C46-33F3-0E3C-1AC43876434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五边形 52">
            <a:extLst>
              <a:ext uri="{FF2B5EF4-FFF2-40B4-BE49-F238E27FC236}">
                <a16:creationId xmlns:a16="http://schemas.microsoft.com/office/drawing/2014/main" id="{82E481AF-A1FF-14F6-55A8-EF2C5038F04E}"/>
              </a:ext>
            </a:extLst>
          </p:cNvPr>
          <p:cNvSpPr/>
          <p:nvPr/>
        </p:nvSpPr>
        <p:spPr>
          <a:xfrm rot="5400000">
            <a:off x="6148757" y="214159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五边形 53">
            <a:extLst>
              <a:ext uri="{FF2B5EF4-FFF2-40B4-BE49-F238E27FC236}">
                <a16:creationId xmlns:a16="http://schemas.microsoft.com/office/drawing/2014/main" id="{0AB3C1ED-A3EF-0632-1FB9-9F2D89CE6389}"/>
              </a:ext>
            </a:extLst>
          </p:cNvPr>
          <p:cNvSpPr/>
          <p:nvPr/>
        </p:nvSpPr>
        <p:spPr>
          <a:xfrm rot="5400000">
            <a:off x="5657820" y="444551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五边形 54">
            <a:extLst>
              <a:ext uri="{FF2B5EF4-FFF2-40B4-BE49-F238E27FC236}">
                <a16:creationId xmlns:a16="http://schemas.microsoft.com/office/drawing/2014/main" id="{97931E3B-652F-32D7-F2C2-5EDAC4D5B299}"/>
              </a:ext>
            </a:extLst>
          </p:cNvPr>
          <p:cNvSpPr/>
          <p:nvPr/>
        </p:nvSpPr>
        <p:spPr>
          <a:xfrm rot="5400000">
            <a:off x="8018812" y="434932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五边形 55">
            <a:extLst>
              <a:ext uri="{FF2B5EF4-FFF2-40B4-BE49-F238E27FC236}">
                <a16:creationId xmlns:a16="http://schemas.microsoft.com/office/drawing/2014/main" id="{BD53DE19-CAE1-79A8-2FA1-61C6E6E67D40}"/>
              </a:ext>
            </a:extLst>
          </p:cNvPr>
          <p:cNvSpPr/>
          <p:nvPr/>
        </p:nvSpPr>
        <p:spPr>
          <a:xfrm rot="5400000">
            <a:off x="6082371" y="3268438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五边形 56">
            <a:extLst>
              <a:ext uri="{FF2B5EF4-FFF2-40B4-BE49-F238E27FC236}">
                <a16:creationId xmlns:a16="http://schemas.microsoft.com/office/drawing/2014/main" id="{54A7E9A7-A08E-D7A0-C9DD-95DEF8009AAF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五边形 57">
            <a:extLst>
              <a:ext uri="{FF2B5EF4-FFF2-40B4-BE49-F238E27FC236}">
                <a16:creationId xmlns:a16="http://schemas.microsoft.com/office/drawing/2014/main" id="{17D488BC-2AD8-AA46-3898-7D1625A12033}"/>
              </a:ext>
            </a:extLst>
          </p:cNvPr>
          <p:cNvSpPr/>
          <p:nvPr/>
        </p:nvSpPr>
        <p:spPr>
          <a:xfrm rot="5400000">
            <a:off x="7141623" y="523280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19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01" y="25976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98" y="36520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221" y="454648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0412" y="245326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6055393" y="22292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7320177" y="208489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603260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8059315" y="41939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Google Shape;75;p14">
            <a:extLst>
              <a:ext uri="{FF2B5EF4-FFF2-40B4-BE49-F238E27FC236}">
                <a16:creationId xmlns:a16="http://schemas.microsoft.com/office/drawing/2014/main" id="{E8CD191A-BC20-B4B9-0F77-A770F7BFAC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4">
            <a:extLst>
              <a:ext uri="{FF2B5EF4-FFF2-40B4-BE49-F238E27FC236}">
                <a16:creationId xmlns:a16="http://schemas.microsoft.com/office/drawing/2014/main" id="{D2A03513-860E-AEB3-C60B-B28086582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76832" y="48381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8;p14">
            <a:extLst>
              <a:ext uri="{FF2B5EF4-FFF2-40B4-BE49-F238E27FC236}">
                <a16:creationId xmlns:a16="http://schemas.microsoft.com/office/drawing/2014/main" id="{4192ED35-AB80-8468-99E1-C9A9BDA8A7D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1;p14">
            <a:extLst>
              <a:ext uri="{FF2B5EF4-FFF2-40B4-BE49-F238E27FC236}">
                <a16:creationId xmlns:a16="http://schemas.microsoft.com/office/drawing/2014/main" id="{C0FC87F9-1543-0D73-36B0-9CD905C3E5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6026" y="555082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箭头: 五边形 41">
            <a:extLst>
              <a:ext uri="{FF2B5EF4-FFF2-40B4-BE49-F238E27FC236}">
                <a16:creationId xmlns:a16="http://schemas.microsoft.com/office/drawing/2014/main" id="{7EBEF984-F98B-ADD1-3CDC-6AB1174A8D8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id="{35BD309B-9ECD-3FBE-FBC4-1E1A07BE57C7}"/>
              </a:ext>
            </a:extLst>
          </p:cNvPr>
          <p:cNvSpPr/>
          <p:nvPr/>
        </p:nvSpPr>
        <p:spPr>
          <a:xfrm rot="5400000">
            <a:off x="5657820" y="444551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id="{15FD29AB-A713-CB93-D601-DC1B84060FE1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:a16="http://schemas.microsoft.com/office/drawing/2014/main" id="{985479B4-7D41-B26B-85E4-9E2F0030D890}"/>
              </a:ext>
            </a:extLst>
          </p:cNvPr>
          <p:cNvSpPr/>
          <p:nvPr/>
        </p:nvSpPr>
        <p:spPr>
          <a:xfrm rot="5400000">
            <a:off x="7141623" y="523280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11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4-1-1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回目塔着弾前の塔の配置</a:t>
            </a:r>
            <a:endParaRPr lang="en-US" altLang="ja-JP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C1E3AD7-2822-E440-E62A-F1A4C70A8067}"/>
              </a:ext>
            </a:extLst>
          </p:cNvPr>
          <p:cNvSpPr/>
          <p:nvPr/>
        </p:nvSpPr>
        <p:spPr>
          <a:xfrm>
            <a:off x="8190694" y="2094360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692896F-F031-2107-F5D8-57735A94BD39}"/>
              </a:ext>
            </a:extLst>
          </p:cNvPr>
          <p:cNvSpPr/>
          <p:nvPr/>
        </p:nvSpPr>
        <p:spPr>
          <a:xfrm>
            <a:off x="5365759" y="4356714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7E11154-FE44-F1B3-5655-92B62D92F525}"/>
              </a:ext>
            </a:extLst>
          </p:cNvPr>
          <p:cNvSpPr/>
          <p:nvPr/>
        </p:nvSpPr>
        <p:spPr>
          <a:xfrm>
            <a:off x="6841597" y="5037184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A744988-2ECB-D75A-B760-C02F9B2F609B}"/>
              </a:ext>
            </a:extLst>
          </p:cNvPr>
          <p:cNvSpPr/>
          <p:nvPr/>
        </p:nvSpPr>
        <p:spPr>
          <a:xfrm>
            <a:off x="8612051" y="33608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01" y="25976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98" y="36520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221" y="454648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8589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6055393" y="22292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7098354" y="199962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603260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8059315" y="41939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Google Shape;75;p14">
            <a:extLst>
              <a:ext uri="{FF2B5EF4-FFF2-40B4-BE49-F238E27FC236}">
                <a16:creationId xmlns:a16="http://schemas.microsoft.com/office/drawing/2014/main" id="{E8CD191A-BC20-B4B9-0F77-A770F7BFAC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4">
            <a:extLst>
              <a:ext uri="{FF2B5EF4-FFF2-40B4-BE49-F238E27FC236}">
                <a16:creationId xmlns:a16="http://schemas.microsoft.com/office/drawing/2014/main" id="{D2A03513-860E-AEB3-C60B-B28086582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3725" y="484693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8;p14">
            <a:extLst>
              <a:ext uri="{FF2B5EF4-FFF2-40B4-BE49-F238E27FC236}">
                <a16:creationId xmlns:a16="http://schemas.microsoft.com/office/drawing/2014/main" id="{4192ED35-AB80-8468-99E1-C9A9BDA8A7D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1;p14">
            <a:extLst>
              <a:ext uri="{FF2B5EF4-FFF2-40B4-BE49-F238E27FC236}">
                <a16:creationId xmlns:a16="http://schemas.microsoft.com/office/drawing/2014/main" id="{C0FC87F9-1543-0D73-36B0-9CD905C3E5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93143" y="5551628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箭头: 五边形 41">
            <a:extLst>
              <a:ext uri="{FF2B5EF4-FFF2-40B4-BE49-F238E27FC236}">
                <a16:creationId xmlns:a16="http://schemas.microsoft.com/office/drawing/2014/main" id="{7EBEF984-F98B-ADD1-3CDC-6AB1174A8D8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id="{35BD309B-9ECD-3FBE-FBC4-1E1A07BE57C7}"/>
              </a:ext>
            </a:extLst>
          </p:cNvPr>
          <p:cNvSpPr/>
          <p:nvPr/>
        </p:nvSpPr>
        <p:spPr>
          <a:xfrm rot="5400000">
            <a:off x="5924713" y="4454323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id="{15FD29AB-A713-CB93-D601-DC1B84060FE1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:a16="http://schemas.microsoft.com/office/drawing/2014/main" id="{985479B4-7D41-B26B-85E4-9E2F0030D890}"/>
              </a:ext>
            </a:extLst>
          </p:cNvPr>
          <p:cNvSpPr/>
          <p:nvPr/>
        </p:nvSpPr>
        <p:spPr>
          <a:xfrm rot="5400000">
            <a:off x="7278740" y="523360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19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4-1-2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849512" y="1552496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回目塔処理例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椭圆 95">
            <a:extLst>
              <a:ext uri="{FF2B5EF4-FFF2-40B4-BE49-F238E27FC236}">
                <a16:creationId xmlns:a16="http://schemas.microsoft.com/office/drawing/2014/main" id="{AF996894-1BC8-7090-4657-FC54AE71EC7F}"/>
              </a:ext>
            </a:extLst>
          </p:cNvPr>
          <p:cNvSpPr/>
          <p:nvPr/>
        </p:nvSpPr>
        <p:spPr>
          <a:xfrm>
            <a:off x="8190694" y="2094360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61254F9E-C540-E155-7BDC-015D0038A8F2}"/>
              </a:ext>
            </a:extLst>
          </p:cNvPr>
          <p:cNvSpPr/>
          <p:nvPr/>
        </p:nvSpPr>
        <p:spPr>
          <a:xfrm>
            <a:off x="5365759" y="4356714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7AC39F3-9E15-C508-9F79-5833BA9DCC7E}"/>
              </a:ext>
            </a:extLst>
          </p:cNvPr>
          <p:cNvSpPr/>
          <p:nvPr/>
        </p:nvSpPr>
        <p:spPr>
          <a:xfrm>
            <a:off x="6841597" y="5037184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7078CA09-5A9E-D1A8-A854-B30AB88523FD}"/>
              </a:ext>
            </a:extLst>
          </p:cNvPr>
          <p:cNvSpPr/>
          <p:nvPr/>
        </p:nvSpPr>
        <p:spPr>
          <a:xfrm>
            <a:off x="8612051" y="33608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5301304" y="428276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497886" y="338409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6765464" y="490132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094478" y="210713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9189746" y="337687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7419758" y="5024938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8755837" y="194777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5916750" y="433311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15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6754318" y="4894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083840" y="209225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5304606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478597" y="344062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8772544" y="2027891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5950453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9194978" y="338409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7445866" y="507329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89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5-1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</a:t>
            </a:r>
            <a:r>
              <a:rPr lang="ja-JP" altLang="en-US" dirty="0"/>
              <a:t>回目塔着弾前の塔の配置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824F6C0B-F2BF-8F57-435A-24EF38F1CED2}"/>
              </a:ext>
            </a:extLst>
          </p:cNvPr>
          <p:cNvSpPr/>
          <p:nvPr/>
        </p:nvSpPr>
        <p:spPr>
          <a:xfrm>
            <a:off x="5384177" y="4509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80D6603-04FC-C694-538B-19D759A53C63}"/>
              </a:ext>
            </a:extLst>
          </p:cNvPr>
          <p:cNvSpPr/>
          <p:nvPr/>
        </p:nvSpPr>
        <p:spPr>
          <a:xfrm>
            <a:off x="6860015" y="518951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6754318" y="4894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083840" y="209225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5304606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478597" y="344062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8772544" y="2027891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5950453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9194978" y="338409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7445866" y="507329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8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261067" y="220600"/>
            <a:ext cx="11360800" cy="5453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spAutoFit/>
          </a:bodyPr>
          <a:lstStyle/>
          <a:p>
            <a:pPr>
              <a:buSzPts val="990"/>
            </a:pPr>
            <a:r>
              <a:rPr lang="ja" altLang="en-US" sz="2160" dirty="0">
                <a:latin typeface="黑体" panose="02010609060101010101" pitchFamily="49" charset="-122"/>
                <a:ea typeface="黑体" panose="02010609060101010101" pitchFamily="49" charset="-122"/>
              </a:rPr>
              <a:t>素材置き場（コピーして使う用）</a:t>
            </a:r>
            <a:endParaRPr sz="216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67" y="984401"/>
            <a:ext cx="3197799" cy="319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420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2061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0703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9345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3433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7637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61841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96045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41865" y="2872986"/>
            <a:ext cx="190500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28356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28356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729133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729133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329911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930688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329911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930688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11723167" y="6103067"/>
            <a:ext cx="419200" cy="38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83;p14"/>
          <p:cNvSpPr/>
          <p:nvPr/>
        </p:nvSpPr>
        <p:spPr>
          <a:xfrm>
            <a:off x="433251" y="4446567"/>
            <a:ext cx="834000" cy="83400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" name="Google Shape;84;p14"/>
          <p:cNvSpPr/>
          <p:nvPr/>
        </p:nvSpPr>
        <p:spPr>
          <a:xfrm>
            <a:off x="1624384" y="4367191"/>
            <a:ext cx="1110000" cy="1117600"/>
          </a:xfrm>
          <a:prstGeom prst="donut">
            <a:avLst>
              <a:gd name="adj" fmla="val 34131"/>
            </a:avLst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08633" y="5544933"/>
            <a:ext cx="1283251" cy="1104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65833" y="5669799"/>
            <a:ext cx="591400" cy="24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652215" y="610306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148971" y="6034436"/>
            <a:ext cx="497023" cy="61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015046" y="5366538"/>
            <a:ext cx="497023" cy="578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148603" y="5592905"/>
            <a:ext cx="693651" cy="603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148610" y="6196534"/>
            <a:ext cx="497023" cy="64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697735" y="5035621"/>
            <a:ext cx="2026467" cy="171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648985" y="5366533"/>
            <a:ext cx="1167716" cy="146166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831784" y="5169000"/>
            <a:ext cx="591200" cy="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" altLang="en-US" sz="2400"/>
              <a:t>塔</a:t>
            </a:r>
            <a:endParaRPr sz="2400"/>
          </a:p>
          <a:p>
            <a:pPr algn="ctr"/>
            <a:r>
              <a:rPr lang="en-US" altLang="ja" sz="2400"/>
              <a:t>(1)</a:t>
            </a:r>
            <a:endParaRPr sz="2400"/>
          </a:p>
        </p:txBody>
      </p:sp>
      <p:sp>
        <p:nvSpPr>
          <p:cNvPr id="95" name="Google Shape;95;p14"/>
          <p:cNvSpPr/>
          <p:nvPr/>
        </p:nvSpPr>
        <p:spPr>
          <a:xfrm>
            <a:off x="4710384" y="5110600"/>
            <a:ext cx="834000" cy="834000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96" name="Google Shape;96;p14"/>
          <p:cNvCxnSpPr/>
          <p:nvPr/>
        </p:nvCxnSpPr>
        <p:spPr>
          <a:xfrm flipH="1">
            <a:off x="10339333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4"/>
          <p:cNvCxnSpPr/>
          <p:nvPr/>
        </p:nvCxnSpPr>
        <p:spPr>
          <a:xfrm flipH="1">
            <a:off x="10137200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4"/>
          <p:cNvCxnSpPr/>
          <p:nvPr/>
        </p:nvCxnSpPr>
        <p:spPr>
          <a:xfrm flipH="1">
            <a:off x="99350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 flipH="1">
            <a:off x="105309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4"/>
          <p:cNvSpPr/>
          <p:nvPr/>
        </p:nvSpPr>
        <p:spPr>
          <a:xfrm>
            <a:off x="6104633" y="2843251"/>
            <a:ext cx="717200" cy="1875600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7849848" y="2865957"/>
            <a:ext cx="3705787" cy="37057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Google Shape;85;p14">
            <a:extLst>
              <a:ext uri="{FF2B5EF4-FFF2-40B4-BE49-F238E27FC236}">
                <a16:creationId xmlns:a16="http://schemas.microsoft.com/office/drawing/2014/main" id="{09D17530-BFD0-53F3-E337-2F4C46CDEEBD}"/>
              </a:ext>
            </a:extLst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92121" y="2720013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10E4E8DE-E31A-2625-3BAE-58C9DC6E1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33" y="718255"/>
            <a:ext cx="1133333" cy="112381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6647850-EC2C-0EB9-87DD-021513204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71" y="718255"/>
            <a:ext cx="1142857" cy="113333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72A4570-CF22-2902-D9E1-D7E60C021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833" y="2305190"/>
            <a:ext cx="1133333" cy="112381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128C50F-4299-3146-AEDE-C73B90459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71" y="2305190"/>
            <a:ext cx="1142857" cy="116190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24F68F4-34AD-C9E9-3330-8E7CEFCD4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975" y="3873079"/>
            <a:ext cx="2419048" cy="114285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B816CFB-BEEB-34C9-241C-39D4F80BE6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332" y="3806412"/>
            <a:ext cx="2333333" cy="120952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3EE9772-9831-CB1A-0402-4088D44FAA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0484" y="5322962"/>
            <a:ext cx="2342857" cy="119047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BC861CE-A12C-44C5-DC11-968D86D804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9332" y="5250569"/>
            <a:ext cx="2333333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2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4;p14">
            <a:extLst>
              <a:ext uri="{FF2B5EF4-FFF2-40B4-BE49-F238E27FC236}">
                <a16:creationId xmlns:a16="http://schemas.microsoft.com/office/drawing/2014/main" id="{F52A6963-84A4-0036-01C0-8A6443B594E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5;p14">
            <a:extLst>
              <a:ext uri="{FF2B5EF4-FFF2-40B4-BE49-F238E27FC236}">
                <a16:creationId xmlns:a16="http://schemas.microsoft.com/office/drawing/2014/main" id="{404581EA-6F71-715C-CE7C-99A122F3F6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6;p14">
            <a:extLst>
              <a:ext uri="{FF2B5EF4-FFF2-40B4-BE49-F238E27FC236}">
                <a16:creationId xmlns:a16="http://schemas.microsoft.com/office/drawing/2014/main" id="{A527F9F4-7B4A-2EA7-612E-AAA3DD8F9F9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7;p14">
            <a:extLst>
              <a:ext uri="{FF2B5EF4-FFF2-40B4-BE49-F238E27FC236}">
                <a16:creationId xmlns:a16="http://schemas.microsoft.com/office/drawing/2014/main" id="{FCDA0BCF-7B73-F1F2-4535-2A7D8DF8F9A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8;p14">
            <a:extLst>
              <a:ext uri="{FF2B5EF4-FFF2-40B4-BE49-F238E27FC236}">
                <a16:creationId xmlns:a16="http://schemas.microsoft.com/office/drawing/2014/main" id="{0C8F405C-8C7A-9464-2835-C0C6BCE26B6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9;p14">
            <a:extLst>
              <a:ext uri="{FF2B5EF4-FFF2-40B4-BE49-F238E27FC236}">
                <a16:creationId xmlns:a16="http://schemas.microsoft.com/office/drawing/2014/main" id="{E9EC9C58-B423-E735-B962-72835BD4EE8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80;p14">
            <a:extLst>
              <a:ext uri="{FF2B5EF4-FFF2-40B4-BE49-F238E27FC236}">
                <a16:creationId xmlns:a16="http://schemas.microsoft.com/office/drawing/2014/main" id="{BA0DDD85-240E-A853-DC83-F6457C5291E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81;p14">
            <a:extLst>
              <a:ext uri="{FF2B5EF4-FFF2-40B4-BE49-F238E27FC236}">
                <a16:creationId xmlns:a16="http://schemas.microsoft.com/office/drawing/2014/main" id="{78D0E7F2-A606-3D98-4CE9-4D32A4C0E2C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06795" y="488130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箭头: 五边形 11">
            <a:extLst>
              <a:ext uri="{FF2B5EF4-FFF2-40B4-BE49-F238E27FC236}">
                <a16:creationId xmlns:a16="http://schemas.microsoft.com/office/drawing/2014/main" id="{E13F04AF-CA49-218E-5AA1-C8D4A89BCA7A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05DEB904-DFEB-BAA8-7C26-B72CD611A811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五边形 13">
            <a:extLst>
              <a:ext uri="{FF2B5EF4-FFF2-40B4-BE49-F238E27FC236}">
                <a16:creationId xmlns:a16="http://schemas.microsoft.com/office/drawing/2014/main" id="{FD3B5483-3F50-8FB0-25AC-EC051D3099FB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五边形 14">
            <a:extLst>
              <a:ext uri="{FF2B5EF4-FFF2-40B4-BE49-F238E27FC236}">
                <a16:creationId xmlns:a16="http://schemas.microsoft.com/office/drawing/2014/main" id="{A43EC445-08DE-C16A-E8F3-A1D64CDC87A4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五边形 15">
            <a:extLst>
              <a:ext uri="{FF2B5EF4-FFF2-40B4-BE49-F238E27FC236}">
                <a16:creationId xmlns:a16="http://schemas.microsoft.com/office/drawing/2014/main" id="{B8062128-35C1-DC16-AC2E-34A3B7EFCE5D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五边形 16">
            <a:extLst>
              <a:ext uri="{FF2B5EF4-FFF2-40B4-BE49-F238E27FC236}">
                <a16:creationId xmlns:a16="http://schemas.microsoft.com/office/drawing/2014/main" id="{9161E0C4-34BC-E5EF-2DA6-3E4BE128882D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五边形 17">
            <a:extLst>
              <a:ext uri="{FF2B5EF4-FFF2-40B4-BE49-F238E27FC236}">
                <a16:creationId xmlns:a16="http://schemas.microsoft.com/office/drawing/2014/main" id="{B14F0095-88A1-E73B-341C-A51D4BF3BCE7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E972E0E3-FC1A-AEDD-7D35-7285E07815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2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/>
              <a:t>夜明けジェットコースター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2344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68693" y="54254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313" y="13192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452" y="306250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0911" y="379915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6968" y="29532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5425" y="54254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1090" y="34816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98177" y="29461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8760" y="837017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5168" y="4864912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98177" y="2434804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6968" y="2424297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3996" y="4893013"/>
            <a:ext cx="887241" cy="4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3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03366" y="52545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728" y="238092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017" y="25067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3662" y="402657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2953" y="39551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1327" y="47439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2329" y="323100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29568" y="32207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0536" y="986978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15971" y="5326196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69539" y="2630050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5857" y="2630050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9643" y="5455296"/>
            <a:ext cx="887241" cy="419169"/>
          </a:xfrm>
          <a:prstGeom prst="rect">
            <a:avLst/>
          </a:prstGeom>
        </p:spPr>
      </p:pic>
      <p:pic>
        <p:nvPicPr>
          <p:cNvPr id="19" name="Google Shape;87;p14">
            <a:extLst>
              <a:ext uri="{FF2B5EF4-FFF2-40B4-BE49-F238E27FC236}">
                <a16:creationId xmlns:a16="http://schemas.microsoft.com/office/drawing/2014/main" id="{D5F99ADA-5751-0003-A146-8C3479B5FA29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635410" y="320955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87;p14">
            <a:extLst>
              <a:ext uri="{FF2B5EF4-FFF2-40B4-BE49-F238E27FC236}">
                <a16:creationId xmlns:a16="http://schemas.microsoft.com/office/drawing/2014/main" id="{90F13ACB-01F8-F61D-B504-33D42F0F054E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386600" y="405327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:a16="http://schemas.microsoft.com/office/drawing/2014/main" id="{8498F254-73E8-BE24-4CFC-E75E188DD02A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60085" y="4644935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5" name="Google Shape;85;p14">
            <a:extLst>
              <a:ext uri="{FF2B5EF4-FFF2-40B4-BE49-F238E27FC236}">
                <a16:creationId xmlns:a16="http://schemas.microsoft.com/office/drawing/2014/main" id="{5C78CA6E-6DFC-515D-2D93-7149CE8D13F3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604017" y="3403478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515090" y="1505210"/>
            <a:ext cx="950307" cy="90497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83;p14">
            <a:extLst>
              <a:ext uri="{FF2B5EF4-FFF2-40B4-BE49-F238E27FC236}">
                <a16:creationId xmlns:a16="http://schemas.microsoft.com/office/drawing/2014/main" id="{7612AD67-07A2-FFEB-0DE5-F90CDC1B4A5C}"/>
              </a:ext>
            </a:extLst>
          </p:cNvPr>
          <p:cNvSpPr/>
          <p:nvPr/>
        </p:nvSpPr>
        <p:spPr>
          <a:xfrm>
            <a:off x="3829247" y="3215437"/>
            <a:ext cx="1942421" cy="194242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83;p14">
            <a:extLst>
              <a:ext uri="{FF2B5EF4-FFF2-40B4-BE49-F238E27FC236}">
                <a16:creationId xmlns:a16="http://schemas.microsoft.com/office/drawing/2014/main" id="{8DAAC8FF-3497-68B4-671F-222AE70DDC00}"/>
              </a:ext>
            </a:extLst>
          </p:cNvPr>
          <p:cNvSpPr/>
          <p:nvPr/>
        </p:nvSpPr>
        <p:spPr>
          <a:xfrm>
            <a:off x="5571014" y="4065516"/>
            <a:ext cx="1942422" cy="1942422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D95F4C-2AC2-CBDE-25EE-8B0D5572C4DD}"/>
              </a:ext>
            </a:extLst>
          </p:cNvPr>
          <p:cNvSpPr/>
          <p:nvPr/>
        </p:nvSpPr>
        <p:spPr>
          <a:xfrm>
            <a:off x="8946037" y="1820417"/>
            <a:ext cx="1545996" cy="89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2CD6288-94AE-B133-56AB-163E634896EC}"/>
              </a:ext>
            </a:extLst>
          </p:cNvPr>
          <p:cNvSpPr txBox="1"/>
          <p:nvPr/>
        </p:nvSpPr>
        <p:spPr>
          <a:xfrm>
            <a:off x="10003740" y="1532899"/>
            <a:ext cx="857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</a:rPr>
              <a:t>流星群</a:t>
            </a:r>
          </a:p>
        </p:txBody>
      </p:sp>
    </p:spTree>
    <p:extLst>
      <p:ext uri="{BB962C8B-B14F-4D97-AF65-F5344CB8AC3E}">
        <p14:creationId xmlns:p14="http://schemas.microsoft.com/office/powerpoint/2010/main" val="346148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92728" y="58975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410" y="168715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8969" y="431641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6216" y="40532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2603" y="38629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1997" y="167311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2150" y="57530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13663" y="38097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87;p14">
            <a:extLst>
              <a:ext uri="{FF2B5EF4-FFF2-40B4-BE49-F238E27FC236}">
                <a16:creationId xmlns:a16="http://schemas.microsoft.com/office/drawing/2014/main" id="{D5F99ADA-5751-0003-A146-8C3479B5FA2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55671" y="3155982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:a16="http://schemas.microsoft.com/office/drawing/2014/main" id="{8498F254-73E8-BE24-4CFC-E75E188DD02A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71918" y="5009122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1" name="Google Shape;87;p14">
            <a:extLst>
              <a:ext uri="{FF2B5EF4-FFF2-40B4-BE49-F238E27FC236}">
                <a16:creationId xmlns:a16="http://schemas.microsoft.com/office/drawing/2014/main" id="{90F13ACB-01F8-F61D-B504-33D42F0F054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98025" y="98842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85;p14">
            <a:extLst>
              <a:ext uri="{FF2B5EF4-FFF2-40B4-BE49-F238E27FC236}">
                <a16:creationId xmlns:a16="http://schemas.microsoft.com/office/drawing/2014/main" id="{5C78CA6E-6DFC-515D-2D93-7149CE8D13F3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45908" y="3338641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97498" y="626410"/>
            <a:ext cx="1179046" cy="112929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00;p14">
            <a:extLst>
              <a:ext uri="{FF2B5EF4-FFF2-40B4-BE49-F238E27FC236}">
                <a16:creationId xmlns:a16="http://schemas.microsoft.com/office/drawing/2014/main" id="{F8A7C898-9B48-9B98-9416-6CC35654182E}"/>
              </a:ext>
            </a:extLst>
          </p:cNvPr>
          <p:cNvSpPr/>
          <p:nvPr/>
        </p:nvSpPr>
        <p:spPr>
          <a:xfrm rot="1216360">
            <a:off x="4742746" y="1151230"/>
            <a:ext cx="1283632" cy="4604420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100;p14">
            <a:extLst>
              <a:ext uri="{FF2B5EF4-FFF2-40B4-BE49-F238E27FC236}">
                <a16:creationId xmlns:a16="http://schemas.microsoft.com/office/drawing/2014/main" id="{3EA7DA9C-7016-E18A-3815-E4ABF57833E3}"/>
              </a:ext>
            </a:extLst>
          </p:cNvPr>
          <p:cNvSpPr/>
          <p:nvPr/>
        </p:nvSpPr>
        <p:spPr>
          <a:xfrm rot="3508589">
            <a:off x="5744508" y="181676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100;p14">
            <a:extLst>
              <a:ext uri="{FF2B5EF4-FFF2-40B4-BE49-F238E27FC236}">
                <a16:creationId xmlns:a16="http://schemas.microsoft.com/office/drawing/2014/main" id="{A17C1FA6-D0D2-529D-9879-E520D1CE77D6}"/>
              </a:ext>
            </a:extLst>
          </p:cNvPr>
          <p:cNvSpPr/>
          <p:nvPr/>
        </p:nvSpPr>
        <p:spPr>
          <a:xfrm rot="5400000">
            <a:off x="5430333" y="52973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100;p14">
            <a:extLst>
              <a:ext uri="{FF2B5EF4-FFF2-40B4-BE49-F238E27FC236}">
                <a16:creationId xmlns:a16="http://schemas.microsoft.com/office/drawing/2014/main" id="{04D7ED66-035D-0386-E0EE-BA6FE024830F}"/>
              </a:ext>
            </a:extLst>
          </p:cNvPr>
          <p:cNvSpPr/>
          <p:nvPr/>
        </p:nvSpPr>
        <p:spPr>
          <a:xfrm rot="7523906">
            <a:off x="5248974" y="1774551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" name="Google Shape;100;p14">
            <a:extLst>
              <a:ext uri="{FF2B5EF4-FFF2-40B4-BE49-F238E27FC236}">
                <a16:creationId xmlns:a16="http://schemas.microsoft.com/office/drawing/2014/main" id="{C7775653-CC84-E4C0-151C-20531BC61B52}"/>
              </a:ext>
            </a:extLst>
          </p:cNvPr>
          <p:cNvSpPr/>
          <p:nvPr/>
        </p:nvSpPr>
        <p:spPr>
          <a:xfrm rot="9533517">
            <a:off x="6114789" y="1156232"/>
            <a:ext cx="1313246" cy="4910439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Google Shape;83;p14">
            <a:extLst>
              <a:ext uri="{FF2B5EF4-FFF2-40B4-BE49-F238E27FC236}">
                <a16:creationId xmlns:a16="http://schemas.microsoft.com/office/drawing/2014/main" id="{BC3B66DE-CAB4-4145-73F1-EC5796C670B2}"/>
              </a:ext>
            </a:extLst>
          </p:cNvPr>
          <p:cNvSpPr/>
          <p:nvPr/>
        </p:nvSpPr>
        <p:spPr>
          <a:xfrm>
            <a:off x="6307340" y="664062"/>
            <a:ext cx="2465351" cy="246535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Google Shape;83;p14">
            <a:extLst>
              <a:ext uri="{FF2B5EF4-FFF2-40B4-BE49-F238E27FC236}">
                <a16:creationId xmlns:a16="http://schemas.microsoft.com/office/drawing/2014/main" id="{D89174EE-20E3-9DC6-DAF2-2B277BF0CA73}"/>
              </a:ext>
            </a:extLst>
          </p:cNvPr>
          <p:cNvSpPr/>
          <p:nvPr/>
        </p:nvSpPr>
        <p:spPr>
          <a:xfrm>
            <a:off x="2624230" y="2925772"/>
            <a:ext cx="2315913" cy="2315913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59472" y="5284758"/>
            <a:ext cx="634433" cy="62914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1997" y="5386671"/>
            <a:ext cx="1187880" cy="5612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34745" y="2403887"/>
            <a:ext cx="647248" cy="6418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6121" y="856545"/>
            <a:ext cx="711549" cy="70557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87411" y="2351769"/>
            <a:ext cx="641623" cy="65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4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/>
              <a:t>黄昏メリーゴーランド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2516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318</Words>
  <Application>Microsoft Office PowerPoint</Application>
  <PresentationFormat>宽屏</PresentationFormat>
  <Paragraphs>70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黑体</vt:lpstr>
      <vt:lpstr>Arial</vt:lpstr>
      <vt:lpstr>Office 主题​​</vt:lpstr>
      <vt:lpstr>素材</vt:lpstr>
      <vt:lpstr>素材置き場（コピーして使う用）</vt:lpstr>
      <vt:lpstr>PowerPoint 演示文稿</vt:lpstr>
      <vt:lpstr>PowerPoint 演示文稿</vt:lpstr>
      <vt:lpstr>夜明けジェットコースター</vt:lpstr>
      <vt:lpstr>夜明けジェットコースター1</vt:lpstr>
      <vt:lpstr>夜明けジェットコースター2</vt:lpstr>
      <vt:lpstr>夜明けジェットコースター3</vt:lpstr>
      <vt:lpstr>黄昏メリーゴーランド</vt:lpstr>
      <vt:lpstr>黄昏メリーゴーランド1-1</vt:lpstr>
      <vt:lpstr>黄昏メリーゴーランド1-2</vt:lpstr>
      <vt:lpstr>黄昏メリーゴーランド2-1</vt:lpstr>
      <vt:lpstr>黄昏メリーゴーランド2-2</vt:lpstr>
      <vt:lpstr>黄昏メリーゴーランド3-1</vt:lpstr>
      <vt:lpstr>黄昏メリーゴーランド3-2</vt:lpstr>
      <vt:lpstr>黄昏メリーゴーランド4-1-1</vt:lpstr>
      <vt:lpstr>黄昏メリーゴーランド4-1-2</vt:lpstr>
      <vt:lpstr>黄昏メリーゴーランド4-2</vt:lpstr>
      <vt:lpstr>黄昏メリーゴーランド5-1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素材置き場（コピーして使う用）</dc:title>
  <dc:creator>Yang Rui</dc:creator>
  <cp:lastModifiedBy>Yang Rui</cp:lastModifiedBy>
  <cp:revision>23</cp:revision>
  <dcterms:created xsi:type="dcterms:W3CDTF">2022-06-10T03:38:21Z</dcterms:created>
  <dcterms:modified xsi:type="dcterms:W3CDTF">2022-06-13T08:54:41Z</dcterms:modified>
</cp:coreProperties>
</file>