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96B0-6700-4433-AAEB-0B84E9347C2C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86A69-CD9C-46FA-861F-D5897F690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7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0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58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0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95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26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6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0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7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6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79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43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33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20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79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89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73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71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1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94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35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57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91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4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8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3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8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C069-95FF-49F5-AECA-677E0AA5DFA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753B-EDFD-49A4-BCF1-349544C71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4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31288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>
                <a:solidFill>
                  <a:prstClr val="black"/>
                </a:solidFill>
              </a:rPr>
              <a:t>塔</a:t>
            </a:r>
            <a:endParaRPr sz="2400">
              <a:solidFill>
                <a:prstClr val="black"/>
              </a:solidFill>
            </a:endParaRPr>
          </a:p>
          <a:p>
            <a:pPr algn="ctr"/>
            <a:r>
              <a:rPr lang="en-US" altLang="ja" sz="2400">
                <a:solidFill>
                  <a:prstClr val="black"/>
                </a:solidFill>
              </a:rPr>
              <a:t>(1)</a:t>
            </a:r>
            <a:endParaRPr sz="2400">
              <a:solidFill>
                <a:prstClr val="black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prstClr val="black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xmlns="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307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xmlns="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xmlns="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xmlns="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xmlns="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xmlns="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xmlns="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xmlns="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xmlns="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xmlns="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xmlns="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xmlns="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xmlns="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xmlns="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xmlns="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xmlns="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xmlns="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草稿</a:t>
            </a:r>
            <a:r>
              <a:rPr lang="en-US" altLang="zh-CN" b="1" dirty="0" smtClean="0">
                <a:solidFill>
                  <a:schemeClr val="bg1"/>
                </a:solidFill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4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火柴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5515" y="50783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80" y="253634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039" y="23193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973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965" y="331590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2563" y="30156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822" y="358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39244" y="5012731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83;p14"/>
          <p:cNvSpPr/>
          <p:nvPr/>
        </p:nvSpPr>
        <p:spPr>
          <a:xfrm>
            <a:off x="4529257" y="1120396"/>
            <a:ext cx="2176922" cy="2245863"/>
          </a:xfrm>
          <a:prstGeom prst="ellipse">
            <a:avLst/>
          </a:prstGeom>
          <a:solidFill>
            <a:schemeClr val="accent2">
              <a:lumMod val="60000"/>
              <a:lumOff val="40000"/>
              <a:alpha val="4778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Ｄ：マッチ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  <a:p>
            <a:r>
              <a:rPr lang="en-US" altLang="ja-JP" dirty="0">
                <a:solidFill>
                  <a:prstClr val="black"/>
                </a:solidFill>
              </a:rPr>
              <a:t>H1</a:t>
            </a:r>
            <a:r>
              <a:rPr lang="ja-JP" altLang="en-US" dirty="0">
                <a:solidFill>
                  <a:prstClr val="black"/>
                </a:solidFill>
              </a:rPr>
              <a:t>：少女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火柴机制结束后</a:t>
            </a:r>
            <a:r>
              <a:rPr lang="en-US" altLang="zh-CN" dirty="0" err="1">
                <a:solidFill>
                  <a:prstClr val="black"/>
                </a:solidFill>
              </a:rPr>
              <a:t>debuff</a:t>
            </a:r>
            <a:r>
              <a:rPr lang="zh-CN" altLang="en-US" dirty="0">
                <a:solidFill>
                  <a:prstClr val="black"/>
                </a:solidFill>
              </a:rPr>
              <a:t>才消失（熄灭时幻象消失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绿球：烤鹅（大球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优先连线没有火柴</a:t>
            </a:r>
            <a:r>
              <a:rPr lang="en-US" altLang="zh-CN" dirty="0" err="1">
                <a:solidFill>
                  <a:prstClr val="black"/>
                </a:solidFill>
              </a:rPr>
              <a:t>debuff</a:t>
            </a:r>
            <a:r>
              <a:rPr lang="zh-CN" altLang="en-US" dirty="0">
                <a:solidFill>
                  <a:prstClr val="black"/>
                </a:solidFill>
              </a:rPr>
              <a:t>的玩家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21257" y="3059772"/>
            <a:ext cx="1555282" cy="15597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>
            <a:stCxn id="6" idx="4"/>
            <a:endCxn id="20" idx="0"/>
          </p:cNvCxnSpPr>
          <p:nvPr/>
        </p:nvCxnSpPr>
        <p:spPr>
          <a:xfrm>
            <a:off x="5398898" y="4619530"/>
            <a:ext cx="516201" cy="45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588947" y="5088183"/>
            <a:ext cx="1578752" cy="1476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4" name="直接连接符 43"/>
          <p:cNvCxnSpPr>
            <a:stCxn id="43" idx="7"/>
            <a:endCxn id="37" idx="1"/>
          </p:cNvCxnSpPr>
          <p:nvPr/>
        </p:nvCxnSpPr>
        <p:spPr>
          <a:xfrm flipV="1">
            <a:off x="7936496" y="5222316"/>
            <a:ext cx="502748" cy="8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567732" y="3039000"/>
            <a:ext cx="1545189" cy="1549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570958" y="1155028"/>
            <a:ext cx="1369168" cy="13943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>
            <a:stCxn id="23" idx="3"/>
            <a:endCxn id="49" idx="3"/>
          </p:cNvCxnSpPr>
          <p:nvPr/>
        </p:nvCxnSpPr>
        <p:spPr>
          <a:xfrm flipV="1">
            <a:off x="5737748" y="2345210"/>
            <a:ext cx="1033720" cy="4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1"/>
            <a:endCxn id="24" idx="2"/>
          </p:cNvCxnSpPr>
          <p:nvPr/>
        </p:nvCxnSpPr>
        <p:spPr>
          <a:xfrm flipH="1" flipV="1">
            <a:off x="8343623" y="2738502"/>
            <a:ext cx="450397" cy="5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2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火柴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0377" y="26208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456" y="45925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58" y="438298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2704" y="51845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5893" y="35337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5639" y="21371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822" y="358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4732" y="2248700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Mega flare</a:t>
            </a: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94581" y="4716910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>
            <a:stCxn id="6" idx="6"/>
            <a:endCxn id="20" idx="0"/>
          </p:cNvCxnSpPr>
          <p:nvPr/>
        </p:nvCxnSpPr>
        <p:spPr>
          <a:xfrm flipV="1">
            <a:off x="6322516" y="2620851"/>
            <a:ext cx="3247445" cy="25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278890" y="4974088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4" name="直接连接符 43"/>
          <p:cNvCxnSpPr>
            <a:stCxn id="43" idx="1"/>
            <a:endCxn id="37" idx="1"/>
          </p:cNvCxnSpPr>
          <p:nvPr/>
        </p:nvCxnSpPr>
        <p:spPr>
          <a:xfrm flipH="1" flipV="1">
            <a:off x="5384732" y="2458285"/>
            <a:ext cx="3015406" cy="263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440559" y="2003952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876563" y="2157485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>
            <a:stCxn id="23" idx="3"/>
            <a:endCxn id="49" idx="5"/>
          </p:cNvCxnSpPr>
          <p:nvPr/>
        </p:nvCxnSpPr>
        <p:spPr>
          <a:xfrm flipH="1" flipV="1">
            <a:off x="6583250" y="2864172"/>
            <a:ext cx="2888374" cy="193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3"/>
            <a:endCxn id="24" idx="3"/>
          </p:cNvCxnSpPr>
          <p:nvPr/>
        </p:nvCxnSpPr>
        <p:spPr>
          <a:xfrm flipH="1">
            <a:off x="5401526" y="2710639"/>
            <a:ext cx="3160281" cy="188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83;p14"/>
          <p:cNvSpPr/>
          <p:nvPr/>
        </p:nvSpPr>
        <p:spPr>
          <a:xfrm>
            <a:off x="6463192" y="38417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6" name="Google Shape;83;p14"/>
          <p:cNvSpPr/>
          <p:nvPr/>
        </p:nvSpPr>
        <p:spPr>
          <a:xfrm>
            <a:off x="3798803" y="264614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8" name="Google Shape;83;p14"/>
          <p:cNvSpPr/>
          <p:nvPr/>
        </p:nvSpPr>
        <p:spPr>
          <a:xfrm>
            <a:off x="6415571" y="528682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0" name="Google Shape;95;p14"/>
          <p:cNvSpPr/>
          <p:nvPr/>
        </p:nvSpPr>
        <p:spPr>
          <a:xfrm>
            <a:off x="6770158" y="1812925"/>
            <a:ext cx="1120799" cy="112079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51" name="Google Shape;95;p14"/>
          <p:cNvSpPr/>
          <p:nvPr/>
        </p:nvSpPr>
        <p:spPr>
          <a:xfrm>
            <a:off x="5212120" y="3146602"/>
            <a:ext cx="1120799" cy="112079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53" name="Google Shape;95;p14"/>
          <p:cNvSpPr/>
          <p:nvPr/>
        </p:nvSpPr>
        <p:spPr>
          <a:xfrm>
            <a:off x="6690391" y="4813799"/>
            <a:ext cx="1120799" cy="112079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宽屏</PresentationFormat>
  <Paragraphs>15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游ゴシック</vt:lpstr>
      <vt:lpstr>Arial</vt:lpstr>
      <vt:lpstr>Calibri</vt:lpstr>
      <vt:lpstr>Calibri Light</vt:lpstr>
      <vt:lpstr>Office 主题</vt:lpstr>
      <vt:lpstr>Office 主题​​</vt:lpstr>
      <vt:lpstr>1_Office 主题​​</vt:lpstr>
      <vt:lpstr>素材</vt:lpstr>
      <vt:lpstr>PowerPoint 演示文稿</vt:lpstr>
      <vt:lpstr>PowerPoint 演示文稿</vt:lpstr>
      <vt:lpstr>PowerPoint 演示文稿</vt:lpstr>
      <vt:lpstr>草稿 </vt:lpstr>
      <vt:lpstr>マッチ売りの少女　劇場 火柴2： </vt:lpstr>
      <vt:lpstr>マッチ売りの少女　劇場 火柴3：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杨睿</dc:creator>
  <cp:lastModifiedBy>杨睿</cp:lastModifiedBy>
  <cp:revision>1</cp:revision>
  <dcterms:created xsi:type="dcterms:W3CDTF">2022-10-08T09:08:50Z</dcterms:created>
  <dcterms:modified xsi:type="dcterms:W3CDTF">2022-10-08T09:09:34Z</dcterms:modified>
</cp:coreProperties>
</file>