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xmlns="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xmlns="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xmlns="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xmlns="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xmlns="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xmlns="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xmlns="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xmlns="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xmlns="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xmlns="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xmlns="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xmlns="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xmlns="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xmlns="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xmlns="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xmlns="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xmlns="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xmlns="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xmlns="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xmlns="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xmlns="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xmlns="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xmlns="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xmlns="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xmlns="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xmlns="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xmlns="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xmlns="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xmlns="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xmlns="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xmlns="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xmlns="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xmlns="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xmlns="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xmlns="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xmlns="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xmlns="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xmlns="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xmlns="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r>
              <a:rPr lang="en-US" altLang="ja-JP" b="1" dirty="0">
                <a:solidFill>
                  <a:schemeClr val="bg1"/>
                </a:solidFill>
              </a:rPr>
              <a:t/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xmlns="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xmlns="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xmlns="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xmlns="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xmlns="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xmlns="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xmlns="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xmlns="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:a16="http://schemas.microsoft.com/office/drawing/2014/main" xmlns="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:a16="http://schemas.microsoft.com/office/drawing/2014/main" xmlns="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xmlns="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xmlns="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xmlns="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xmlns="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xmlns="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xmlns="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:a16="http://schemas.microsoft.com/office/drawing/2014/main" xmlns="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xmlns="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xmlns="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xmlns="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xmlns="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xmlns="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xmlns="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xmlns="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xmlns="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xmlns="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xmlns="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xmlns="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xmlns="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xmlns="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:a16="http://schemas.microsoft.com/office/drawing/2014/main" xmlns="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:a16="http://schemas.microsoft.com/office/drawing/2014/main" xmlns="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xmlns="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xmlns="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xmlns="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xmlns="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xmlns="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xmlns="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xmlns="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xmlns="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xmlns="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xmlns="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148781" y="956574"/>
            <a:ext cx="200924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208525" y="1085122"/>
            <a:ext cx="2072800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249744" y="1016585"/>
            <a:ext cx="203790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xmlns="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草稿</a:t>
            </a:r>
            <a:r>
              <a:rPr lang="en-US" altLang="zh-CN" b="1" dirty="0" smtClean="0">
                <a:solidFill>
                  <a:schemeClr val="bg1"/>
                </a:solidFill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3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火柴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5515" y="50783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580" y="253634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039" y="23193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973" y="20921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3965" y="331590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2563" y="30156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5822" y="358957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39244" y="5012731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83;p14"/>
          <p:cNvSpPr/>
          <p:nvPr/>
        </p:nvSpPr>
        <p:spPr>
          <a:xfrm>
            <a:off x="4529257" y="1120396"/>
            <a:ext cx="2176922" cy="2245863"/>
          </a:xfrm>
          <a:prstGeom prst="ellipse">
            <a:avLst/>
          </a:prstGeom>
          <a:solidFill>
            <a:schemeClr val="accent2">
              <a:lumMod val="60000"/>
              <a:lumOff val="40000"/>
              <a:alpha val="4778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Ｄ：マッチ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H1</a:t>
            </a:r>
            <a:r>
              <a:rPr lang="ja-JP" altLang="en-US" dirty="0" smtClean="0"/>
              <a:t>：少女</a:t>
            </a:r>
            <a:endParaRPr lang="en-US" altLang="ja-JP" dirty="0" smtClean="0"/>
          </a:p>
          <a:p>
            <a:endParaRPr lang="en-US" altLang="zh-CN" dirty="0"/>
          </a:p>
          <a:p>
            <a:r>
              <a:rPr lang="zh-CN" altLang="en-US" dirty="0" smtClean="0"/>
              <a:t>火柴机制结束后</a:t>
            </a:r>
            <a:r>
              <a:rPr lang="en-US" altLang="zh-CN" dirty="0" err="1" smtClean="0"/>
              <a:t>debuff</a:t>
            </a:r>
            <a:r>
              <a:rPr lang="zh-CN" altLang="en-US" dirty="0" smtClean="0"/>
              <a:t>才消失（熄灭时幻象消失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绿球：烤</a:t>
            </a:r>
            <a:r>
              <a:rPr lang="zh-CN" altLang="en-US" dirty="0" smtClean="0"/>
              <a:t>鹅（大球</a:t>
            </a:r>
            <a:endParaRPr lang="en-US" altLang="zh-CN" dirty="0" smtClean="0"/>
          </a:p>
          <a:p>
            <a:r>
              <a:rPr lang="zh-CN" altLang="en-US" dirty="0" smtClean="0"/>
              <a:t>优先连线没有火柴</a:t>
            </a:r>
            <a:r>
              <a:rPr lang="en-US" altLang="zh-CN" dirty="0" err="1" smtClean="0"/>
              <a:t>debuff</a:t>
            </a:r>
            <a:r>
              <a:rPr lang="zh-CN" altLang="en-US" dirty="0" smtClean="0"/>
              <a:t>的玩家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ja-JP" dirty="0"/>
          </a:p>
        </p:txBody>
      </p:sp>
      <p:sp>
        <p:nvSpPr>
          <p:cNvPr id="6" name="椭圆 5"/>
          <p:cNvSpPr/>
          <p:nvPr/>
        </p:nvSpPr>
        <p:spPr>
          <a:xfrm>
            <a:off x="4621257" y="3059772"/>
            <a:ext cx="1555282" cy="15597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6" idx="4"/>
            <a:endCxn id="20" idx="0"/>
          </p:cNvCxnSpPr>
          <p:nvPr/>
        </p:nvCxnSpPr>
        <p:spPr>
          <a:xfrm>
            <a:off x="5398898" y="4619530"/>
            <a:ext cx="516201" cy="45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588947" y="5088183"/>
            <a:ext cx="1578752" cy="14762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3" idx="7"/>
            <a:endCxn id="37" idx="1"/>
          </p:cNvCxnSpPr>
          <p:nvPr/>
        </p:nvCxnSpPr>
        <p:spPr>
          <a:xfrm flipV="1">
            <a:off x="7936496" y="5222316"/>
            <a:ext cx="502748" cy="8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567732" y="3039000"/>
            <a:ext cx="1545189" cy="1549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570958" y="1155028"/>
            <a:ext cx="1369168" cy="13943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23" idx="3"/>
            <a:endCxn id="49" idx="3"/>
          </p:cNvCxnSpPr>
          <p:nvPr/>
        </p:nvCxnSpPr>
        <p:spPr>
          <a:xfrm flipV="1">
            <a:off x="5737748" y="2345210"/>
            <a:ext cx="1033720" cy="40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1"/>
            <a:endCxn id="24" idx="2"/>
          </p:cNvCxnSpPr>
          <p:nvPr/>
        </p:nvCxnSpPr>
        <p:spPr>
          <a:xfrm flipH="1" flipV="1">
            <a:off x="8343623" y="2738502"/>
            <a:ext cx="450397" cy="52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53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火柴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60377" y="26208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456" y="45925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58" y="438298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2704" y="51845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5893" y="35337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5639" y="21371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5822" y="358957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4732" y="2248700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Mega flare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94581" y="4716910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>
            <a:stCxn id="6" idx="6"/>
            <a:endCxn id="20" idx="0"/>
          </p:cNvCxnSpPr>
          <p:nvPr/>
        </p:nvCxnSpPr>
        <p:spPr>
          <a:xfrm flipV="1">
            <a:off x="6322516" y="2620851"/>
            <a:ext cx="3247445" cy="25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278890" y="4974088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4" name="直接连接符 43"/>
          <p:cNvCxnSpPr>
            <a:stCxn id="43" idx="1"/>
            <a:endCxn id="37" idx="1"/>
          </p:cNvCxnSpPr>
          <p:nvPr/>
        </p:nvCxnSpPr>
        <p:spPr>
          <a:xfrm flipH="1" flipV="1">
            <a:off x="5384732" y="2458285"/>
            <a:ext cx="3015406" cy="263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440559" y="2003952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876563" y="2157485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2" name="直接连接符 51"/>
          <p:cNvCxnSpPr>
            <a:stCxn id="23" idx="3"/>
            <a:endCxn id="49" idx="5"/>
          </p:cNvCxnSpPr>
          <p:nvPr/>
        </p:nvCxnSpPr>
        <p:spPr>
          <a:xfrm flipH="1" flipV="1">
            <a:off x="6583250" y="2864172"/>
            <a:ext cx="2888374" cy="193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3"/>
            <a:endCxn id="24" idx="3"/>
          </p:cNvCxnSpPr>
          <p:nvPr/>
        </p:nvCxnSpPr>
        <p:spPr>
          <a:xfrm flipH="1">
            <a:off x="5401526" y="2710639"/>
            <a:ext cx="3160281" cy="188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83;p14"/>
          <p:cNvSpPr/>
          <p:nvPr/>
        </p:nvSpPr>
        <p:spPr>
          <a:xfrm>
            <a:off x="6463192" y="384172"/>
            <a:ext cx="1684427" cy="1737771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83;p14"/>
          <p:cNvSpPr/>
          <p:nvPr/>
        </p:nvSpPr>
        <p:spPr>
          <a:xfrm>
            <a:off x="3798803" y="2646142"/>
            <a:ext cx="1684427" cy="1737771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83;p14"/>
          <p:cNvSpPr/>
          <p:nvPr/>
        </p:nvSpPr>
        <p:spPr>
          <a:xfrm>
            <a:off x="6415571" y="5286822"/>
            <a:ext cx="1684427" cy="1737771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" name="Google Shape;95;p14"/>
          <p:cNvSpPr/>
          <p:nvPr/>
        </p:nvSpPr>
        <p:spPr>
          <a:xfrm>
            <a:off x="6770158" y="1812925"/>
            <a:ext cx="1120799" cy="112079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1" name="Google Shape;95;p14"/>
          <p:cNvSpPr/>
          <p:nvPr/>
        </p:nvSpPr>
        <p:spPr>
          <a:xfrm>
            <a:off x="5212120" y="3146602"/>
            <a:ext cx="1120799" cy="112079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3" name="Google Shape;95;p14"/>
          <p:cNvSpPr/>
          <p:nvPr/>
        </p:nvSpPr>
        <p:spPr>
          <a:xfrm>
            <a:off x="6690391" y="4813799"/>
            <a:ext cx="1120799" cy="112079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874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xmlns="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xmlns="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xmlns="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xmlns="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xmlns="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xmlns="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xmlns="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xmlns="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xmlns="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xmlns="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xmlns="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xmlns="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xmlns="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xmlns="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xmlns="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xmlns="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xmlns="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xmlns="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2CD6288-94AE-B133-56AB-163E634896EC}"/>
              </a:ext>
            </a:extLst>
          </p:cNvPr>
          <p:cNvSpPr txBox="1"/>
          <p:nvPr/>
        </p:nvSpPr>
        <p:spPr>
          <a:xfrm>
            <a:off x="8579123" y="1524190"/>
            <a:ext cx="249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accent2"/>
                </a:solidFill>
              </a:rPr>
              <a:t>夜明けジェットコースター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xmlns="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xmlns="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xmlns="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xmlns="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xmlns="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xmlns="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xmlns="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817</Words>
  <Application>Microsoft Office PowerPoint</Application>
  <PresentationFormat>宽屏</PresentationFormat>
  <Paragraphs>184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等线 Light</vt:lpstr>
      <vt:lpstr>黑体</vt:lpstr>
      <vt:lpstr>游ゴシック</vt:lpstr>
      <vt:lpstr>游ゴシック Light</vt:lpstr>
      <vt:lpstr>Arial</vt:lpstr>
      <vt:lpstr>Office 主题​​</vt:lpstr>
      <vt:lpstr>素材</vt:lpstr>
      <vt:lpstr>PowerPoint 演示文稿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  <vt:lpstr>草稿 </vt:lpstr>
      <vt:lpstr>マッチ売りの少女　劇場 火柴2： </vt:lpstr>
      <vt:lpstr>マッチ売りの少女　劇場 火柴3：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</dc:title>
  <dc:creator>Yang Rui</dc:creator>
  <cp:lastModifiedBy>杨睿</cp:lastModifiedBy>
  <cp:revision>65</cp:revision>
  <dcterms:created xsi:type="dcterms:W3CDTF">2022-06-10T03:38:21Z</dcterms:created>
  <dcterms:modified xsi:type="dcterms:W3CDTF">2022-10-08T09:09:46Z</dcterms:modified>
</cp:coreProperties>
</file>