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60054b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60054b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6506c3f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6506c3f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29b880e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29b880e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6a1951b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6a1951b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a1951b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a1951b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6a1951b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6a1951b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6a1951b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6a1951b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75582db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75582db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6e20a39e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6e20a39e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6dc4d37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26dc4d37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6dc4d37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6dc4d37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60054b1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60054b1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6dc4d37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6dc4d37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6e20a3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6e20a3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6e20a39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6e20a39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6e20a39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6e20a39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26e20a39e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26e20a39e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6e20a39e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6e20a39e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26e20a39e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26e20a39e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26e20a39e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26e20a39e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26e20a39e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26e20a39e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26e20a39e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26e20a39e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26e20a39e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26e20a39e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26e20a39e1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26e20a39e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26e20a39e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26e20a39e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26e20a39e1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26e20a39e1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26e20a39e1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26e20a39e1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283f067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283f067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283f06716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283f06716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283f06716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283f06716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12dc105ac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12dc105ac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28dec8a6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28dec8a6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b58cb3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b58cb38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8dec8a6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28dec8a6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28dec8a61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128dec8a61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271ce6be93_7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271ce6be93_7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2d5a638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2d5a638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12da29ae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12da29ae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2d5a6380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2d5a6380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2d5a63805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2d5a63805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2d5a63805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2d5a63805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12d5a63805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2d5a63805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12d5a63805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12d5a63805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05f74e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05f74e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12d5a63805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2d5a63805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271ce6be93_7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271ce6be93_7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1cc21674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1cc21674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30fd6b3ee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30fd6b3ee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2f35ac8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2f35ac8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30fd6b3ee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30fd6b3ee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13130226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13130226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131ad91c8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131ad91c8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13121b50b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13121b50b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12c869526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12c86952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b58cb38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b58cb38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12da29aeaec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12da29aeaec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13121b50b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13121b50b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12da29aeae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12da29aeae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12d5a63805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12d5a63805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1271ce6be93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1271ce6be93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1271ce6be93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1271ce6be93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1271ce6be93_7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1271ce6be93_7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1271ce6be93_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1271ce6be93_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12f9cb5e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12f9cb5e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g13062f35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13062f35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05f74ee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05f74ee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0054b19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0054b19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083c3c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083c3c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800">
                <a:solidFill>
                  <a:schemeClr val="dk1"/>
                </a:solidFill>
              </a:rPr>
              <a:t>聖杖ギミックについて</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ゼフィラン基準　TLB使用？</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移動距離と判断が楽だが、距離減のためないと耐えられない</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セフィランを挟んで対角位置</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東西処理と移動距離が問題</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大前提</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　東西南北に3つずつ塔が出現するポイントがある</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　2:2:2:2の東西南北にペアで並び自分のエリアの塔の数で処理を行う</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基本的には南北を見て判断する</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　南北に対角塔があるなら南北</a:t>
            </a:r>
            <a:endParaRPr sz="800">
              <a:solidFill>
                <a:schemeClr val="dk1"/>
              </a:solidFill>
            </a:endParaRPr>
          </a:p>
          <a:p>
            <a:pPr indent="0" lvl="0" marL="0" rtl="0" algn="l">
              <a:spcBef>
                <a:spcPts val="0"/>
              </a:spcBef>
              <a:spcAft>
                <a:spcPts val="0"/>
              </a:spcAft>
              <a:buClr>
                <a:schemeClr val="dk1"/>
              </a:buClr>
              <a:buSzPts val="1100"/>
              <a:buFont typeface="Arial"/>
              <a:buNone/>
            </a:pPr>
            <a:r>
              <a:rPr lang="ja" sz="800">
                <a:solidFill>
                  <a:schemeClr val="dk1"/>
                </a:solidFill>
              </a:rPr>
              <a:t>　ないなら東西で処理</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6.jpg"/><Relationship Id="rId4"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1.png"/><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14.png"/><Relationship Id="rId14" Type="http://schemas.openxmlformats.org/officeDocument/2006/relationships/image" Target="../media/image9.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8.png"/><Relationship Id="rId1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33.png"/><Relationship Id="rId7" Type="http://schemas.openxmlformats.org/officeDocument/2006/relationships/image" Target="../media/image36.png"/></Relationships>
</file>

<file path=ppt/slides/_rels/slide12.xml.rels><?xml version="1.0" encoding="UTF-8" standalone="yes"?><Relationships xmlns="http://schemas.openxmlformats.org/package/2006/relationships"><Relationship Id="rId20" Type="http://schemas.openxmlformats.org/officeDocument/2006/relationships/image" Target="../media/image13.png"/><Relationship Id="rId21"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3.png"/><Relationship Id="rId12" Type="http://schemas.openxmlformats.org/officeDocument/2006/relationships/image" Target="../media/image2.png"/><Relationship Id="rId15" Type="http://schemas.openxmlformats.org/officeDocument/2006/relationships/image" Target="../media/image14.png"/><Relationship Id="rId14" Type="http://schemas.openxmlformats.org/officeDocument/2006/relationships/image" Target="../media/image22.png"/><Relationship Id="rId17" Type="http://schemas.openxmlformats.org/officeDocument/2006/relationships/image" Target="../media/image1.png"/><Relationship Id="rId16" Type="http://schemas.openxmlformats.org/officeDocument/2006/relationships/image" Target="../media/image6.png"/><Relationship Id="rId19" Type="http://schemas.openxmlformats.org/officeDocument/2006/relationships/image" Target="../media/image7.png"/><Relationship Id="rId18" Type="http://schemas.openxmlformats.org/officeDocument/2006/relationships/image" Target="../media/image11.png"/></Relationships>
</file>

<file path=ppt/slides/_rels/slide13.xml.rels><?xml version="1.0" encoding="UTF-8" standalone="yes"?><Relationships xmlns="http://schemas.openxmlformats.org/package/2006/relationships"><Relationship Id="rId2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2.png"/><Relationship Id="rId10" Type="http://schemas.openxmlformats.org/officeDocument/2006/relationships/image" Target="../media/image9.png"/><Relationship Id="rId13" Type="http://schemas.openxmlformats.org/officeDocument/2006/relationships/image" Target="../media/image14.png"/><Relationship Id="rId12" Type="http://schemas.openxmlformats.org/officeDocument/2006/relationships/image" Target="../media/image3.png"/><Relationship Id="rId15" Type="http://schemas.openxmlformats.org/officeDocument/2006/relationships/image" Target="../media/image1.png"/><Relationship Id="rId14" Type="http://schemas.openxmlformats.org/officeDocument/2006/relationships/image" Target="../media/image6.png"/><Relationship Id="rId17" Type="http://schemas.openxmlformats.org/officeDocument/2006/relationships/image" Target="../media/image7.png"/><Relationship Id="rId16" Type="http://schemas.openxmlformats.org/officeDocument/2006/relationships/image" Target="../media/image11.png"/><Relationship Id="rId19" Type="http://schemas.openxmlformats.org/officeDocument/2006/relationships/image" Target="../media/image8.png"/><Relationship Id="rId18" Type="http://schemas.openxmlformats.org/officeDocument/2006/relationships/image" Target="../media/image13.png"/></Relationships>
</file>

<file path=ppt/slides/_rels/slide14.xml.rels><?xml version="1.0" encoding="UTF-8" standalone="yes"?><Relationships xmlns="http://schemas.openxmlformats.org/package/2006/relationships"><Relationship Id="rId20" Type="http://schemas.openxmlformats.org/officeDocument/2006/relationships/image" Target="../media/image7.png"/><Relationship Id="rId21"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8.png"/><Relationship Id="rId10" Type="http://schemas.openxmlformats.org/officeDocument/2006/relationships/image" Target="../media/image22.png"/><Relationship Id="rId13" Type="http://schemas.openxmlformats.org/officeDocument/2006/relationships/image" Target="../media/image14.png"/><Relationship Id="rId12" Type="http://schemas.openxmlformats.org/officeDocument/2006/relationships/image" Target="../media/image3.png"/><Relationship Id="rId15" Type="http://schemas.openxmlformats.org/officeDocument/2006/relationships/image" Target="../media/image6.png"/><Relationship Id="rId14" Type="http://schemas.openxmlformats.org/officeDocument/2006/relationships/image" Target="../media/image32.png"/><Relationship Id="rId17" Type="http://schemas.openxmlformats.org/officeDocument/2006/relationships/image" Target="../media/image2.png"/><Relationship Id="rId16" Type="http://schemas.openxmlformats.org/officeDocument/2006/relationships/image" Target="../media/image9.png"/><Relationship Id="rId19" Type="http://schemas.openxmlformats.org/officeDocument/2006/relationships/image" Target="../media/image11.png"/><Relationship Id="rId18" Type="http://schemas.openxmlformats.org/officeDocument/2006/relationships/image" Target="../media/image1.png"/></Relationships>
</file>

<file path=ppt/slides/_rels/slide15.xml.rels><?xml version="1.0" encoding="UTF-8" standalone="yes"?><Relationships xmlns="http://schemas.openxmlformats.org/package/2006/relationships"><Relationship Id="rId20"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8.png"/><Relationship Id="rId10" Type="http://schemas.openxmlformats.org/officeDocument/2006/relationships/image" Target="../media/image22.png"/><Relationship Id="rId13" Type="http://schemas.openxmlformats.org/officeDocument/2006/relationships/image" Target="../media/image2.png"/><Relationship Id="rId12" Type="http://schemas.openxmlformats.org/officeDocument/2006/relationships/image" Target="../media/image9.png"/><Relationship Id="rId15" Type="http://schemas.openxmlformats.org/officeDocument/2006/relationships/image" Target="../media/image14.png"/><Relationship Id="rId14" Type="http://schemas.openxmlformats.org/officeDocument/2006/relationships/image" Target="../media/image3.png"/><Relationship Id="rId17" Type="http://schemas.openxmlformats.org/officeDocument/2006/relationships/image" Target="../media/image1.png"/><Relationship Id="rId16" Type="http://schemas.openxmlformats.org/officeDocument/2006/relationships/image" Target="../media/image6.png"/><Relationship Id="rId19" Type="http://schemas.openxmlformats.org/officeDocument/2006/relationships/image" Target="../media/image7.png"/><Relationship Id="rId18" Type="http://schemas.openxmlformats.org/officeDocument/2006/relationships/image" Target="../media/image11.png"/></Relationships>
</file>

<file path=ppt/slides/_rels/slide16.xml.rels><?xml version="1.0" encoding="UTF-8" standalone="yes"?><Relationships xmlns="http://schemas.openxmlformats.org/package/2006/relationships"><Relationship Id="rId20"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7.png"/><Relationship Id="rId11" Type="http://schemas.openxmlformats.org/officeDocument/2006/relationships/image" Target="../media/image15.png"/><Relationship Id="rId10" Type="http://schemas.openxmlformats.org/officeDocument/2006/relationships/image" Target="../media/image4.png"/><Relationship Id="rId13" Type="http://schemas.openxmlformats.org/officeDocument/2006/relationships/image" Target="../media/image16.png"/><Relationship Id="rId12" Type="http://schemas.openxmlformats.org/officeDocument/2006/relationships/image" Target="../media/image5.png"/><Relationship Id="rId15" Type="http://schemas.openxmlformats.org/officeDocument/2006/relationships/image" Target="../media/image14.png"/><Relationship Id="rId14" Type="http://schemas.openxmlformats.org/officeDocument/2006/relationships/image" Target="../media/image9.png"/><Relationship Id="rId17" Type="http://schemas.openxmlformats.org/officeDocument/2006/relationships/image" Target="../media/image22.png"/><Relationship Id="rId16" Type="http://schemas.openxmlformats.org/officeDocument/2006/relationships/image" Target="../media/image6.png"/><Relationship Id="rId19" Type="http://schemas.openxmlformats.org/officeDocument/2006/relationships/image" Target="../media/image3.png"/><Relationship Id="rId1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youtube.com/clip/Ugkxs0os3tc9l59PWzYXcnRmNfsPUbcxgNZZ" TargetMode="External"/><Relationship Id="rId4" Type="http://schemas.openxmlformats.org/officeDocument/2006/relationships/hyperlink" Target="https://youtube.com/clip/Ugkx_yOOCJA8ThzVAh9ZROjuEFUUqh0DYTx9" TargetMode="External"/><Relationship Id="rId5" Type="http://schemas.openxmlformats.org/officeDocument/2006/relationships/hyperlink" Target="https://youtube.com/clip/Ugkxi2gLQfzybmj06jqr786yP8Ce0uKHK9w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youtube.com/clip/Ugkx31p2f_hS7AGMu3Fh5yO2kaNgZZAr4Olt" TargetMode="External"/><Relationship Id="rId4" Type="http://schemas.openxmlformats.org/officeDocument/2006/relationships/hyperlink" Target="https://youtube.com/clip/Ugkx0fW8EAPj1WSKyzuHl4X_jLY8nhNUykNN" TargetMode="External"/><Relationship Id="rId5" Type="http://schemas.openxmlformats.org/officeDocument/2006/relationships/hyperlink" Target="https://youtube.com/clip/UgkxJUvA8PZxAFtGoF2NfTAYsHoDeV358G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youtube.com/clip/UgkxrIU3nzIqlUjBqdbMaKzjXscrKkc2Ico5" TargetMode="External"/><Relationship Id="rId4" Type="http://schemas.openxmlformats.org/officeDocument/2006/relationships/hyperlink" Target="https://youtube.com/clip/UgkxQGh0-De8TXCWlEN8hiR3E1eQ_4ISc5Vf" TargetMode="External"/><Relationship Id="rId5" Type="http://schemas.openxmlformats.org/officeDocument/2006/relationships/hyperlink" Target="https://youtube.com/clip/UgkxGOruvZMBFzimQUoavne-hGiMrUkawTna" TargetMode="External"/></Relationships>
</file>

<file path=ppt/slides/_rels/slide2.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23.png"/><Relationship Id="rId21" Type="http://schemas.openxmlformats.org/officeDocument/2006/relationships/image" Target="../media/image32.png"/><Relationship Id="rId24" Type="http://schemas.openxmlformats.org/officeDocument/2006/relationships/image" Target="../media/image18.png"/><Relationship Id="rId23"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1.png"/><Relationship Id="rId26" Type="http://schemas.openxmlformats.org/officeDocument/2006/relationships/image" Target="../media/image21.png"/><Relationship Id="rId25" Type="http://schemas.openxmlformats.org/officeDocument/2006/relationships/image" Target="../media/image19.png"/><Relationship Id="rId28" Type="http://schemas.openxmlformats.org/officeDocument/2006/relationships/image" Target="../media/image28.png"/><Relationship Id="rId27" Type="http://schemas.openxmlformats.org/officeDocument/2006/relationships/image" Target="../media/image24.png"/><Relationship Id="rId5" Type="http://schemas.openxmlformats.org/officeDocument/2006/relationships/image" Target="../media/image4.png"/><Relationship Id="rId6" Type="http://schemas.openxmlformats.org/officeDocument/2006/relationships/image" Target="../media/image15.png"/><Relationship Id="rId29"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1.png"/><Relationship Id="rId30" Type="http://schemas.openxmlformats.org/officeDocument/2006/relationships/image" Target="../media/image30.png"/><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16.png"/><Relationship Id="rId12" Type="http://schemas.openxmlformats.org/officeDocument/2006/relationships/image" Target="../media/image17.png"/><Relationship Id="rId15" Type="http://schemas.openxmlformats.org/officeDocument/2006/relationships/image" Target="../media/image8.png"/><Relationship Id="rId14" Type="http://schemas.openxmlformats.org/officeDocument/2006/relationships/image" Target="../media/image22.png"/><Relationship Id="rId17" Type="http://schemas.openxmlformats.org/officeDocument/2006/relationships/image" Target="../media/image14.png"/><Relationship Id="rId16" Type="http://schemas.openxmlformats.org/officeDocument/2006/relationships/image" Target="../media/image9.png"/><Relationship Id="rId19" Type="http://schemas.openxmlformats.org/officeDocument/2006/relationships/image" Target="../media/image3.png"/><Relationship Id="rId1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youtu.be/JQr73hyralc" TargetMode="External"/><Relationship Id="rId4" Type="http://schemas.openxmlformats.org/officeDocument/2006/relationships/hyperlink" Target="https://youtu.be/9cYghhanIRM" TargetMode="External"/><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39.png"/><Relationship Id="rId6" Type="http://schemas.openxmlformats.org/officeDocument/2006/relationships/hyperlink" Target="https://youtu.be/3QQXXbhB1oA?t=16531" TargetMode="External"/><Relationship Id="rId7" Type="http://schemas.openxmlformats.org/officeDocument/2006/relationships/hyperlink" Target="https://youtu.be/JPL4BggQ0aE?t=2096" TargetMode="External"/><Relationship Id="rId8" Type="http://schemas.openxmlformats.org/officeDocument/2006/relationships/image" Target="../media/image43.png"/></Relationships>
</file>

<file path=ppt/slides/_rels/slide22.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23.xml.rels><?xml version="1.0" encoding="UTF-8" standalone="yes"?><Relationships xmlns="http://schemas.openxmlformats.org/package/2006/relationships"><Relationship Id="rId20" Type="http://schemas.openxmlformats.org/officeDocument/2006/relationships/image" Target="../media/image14.png"/><Relationship Id="rId21"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40.png"/><Relationship Id="rId16" Type="http://schemas.openxmlformats.org/officeDocument/2006/relationships/image" Target="../media/image38.png"/><Relationship Id="rId19" Type="http://schemas.openxmlformats.org/officeDocument/2006/relationships/image" Target="../media/image6.png"/><Relationship Id="rId18" Type="http://schemas.openxmlformats.org/officeDocument/2006/relationships/image" Target="../media/image3.png"/></Relationships>
</file>

<file path=ppt/slides/_rels/slide24.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25.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26.xml.rels><?xml version="1.0" encoding="UTF-8" standalone="yes"?><Relationships xmlns="http://schemas.openxmlformats.org/package/2006/relationships"><Relationship Id="rId20" Type="http://schemas.openxmlformats.org/officeDocument/2006/relationships/image" Target="../media/image16.png"/><Relationship Id="rId21"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40.png"/><Relationship Id="rId16" Type="http://schemas.openxmlformats.org/officeDocument/2006/relationships/image" Target="../media/image38.png"/><Relationship Id="rId19" Type="http://schemas.openxmlformats.org/officeDocument/2006/relationships/image" Target="../media/image8.png"/><Relationship Id="rId18" Type="http://schemas.openxmlformats.org/officeDocument/2006/relationships/image" Target="../media/image22.png"/></Relationships>
</file>

<file path=ppt/slides/_rels/slide27.xml.rels><?xml version="1.0" encoding="UTF-8" standalone="yes"?><Relationships xmlns="http://schemas.openxmlformats.org/package/2006/relationships"><Relationship Id="rId20" Type="http://schemas.openxmlformats.org/officeDocument/2006/relationships/image" Target="../media/image16.png"/><Relationship Id="rId21"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40.png"/><Relationship Id="rId16" Type="http://schemas.openxmlformats.org/officeDocument/2006/relationships/image" Target="../media/image38.png"/><Relationship Id="rId19" Type="http://schemas.openxmlformats.org/officeDocument/2006/relationships/image" Target="../media/image8.png"/><Relationship Id="rId18" Type="http://schemas.openxmlformats.org/officeDocument/2006/relationships/image" Target="../media/image22.png"/></Relationships>
</file>

<file path=ppt/slides/_rels/slide28.xml.rels><?xml version="1.0" encoding="UTF-8" standalone="yes"?><Relationships xmlns="http://schemas.openxmlformats.org/package/2006/relationships"><Relationship Id="rId20" Type="http://schemas.openxmlformats.org/officeDocument/2006/relationships/image" Target="../media/image16.png"/><Relationship Id="rId21"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40.png"/><Relationship Id="rId16" Type="http://schemas.openxmlformats.org/officeDocument/2006/relationships/image" Target="../media/image38.png"/><Relationship Id="rId19" Type="http://schemas.openxmlformats.org/officeDocument/2006/relationships/image" Target="../media/image8.png"/><Relationship Id="rId18" Type="http://schemas.openxmlformats.org/officeDocument/2006/relationships/image" Target="../media/image22.png"/></Relationships>
</file>

<file path=ppt/slides/_rels/slide29.xml.rels><?xml version="1.0" encoding="UTF-8" standalone="yes"?><Relationships xmlns="http://schemas.openxmlformats.org/package/2006/relationships"><Relationship Id="rId20" Type="http://schemas.openxmlformats.org/officeDocument/2006/relationships/image" Target="../media/image16.png"/><Relationship Id="rId21"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40.png"/><Relationship Id="rId16" Type="http://schemas.openxmlformats.org/officeDocument/2006/relationships/image" Target="../media/image38.png"/><Relationship Id="rId19" Type="http://schemas.openxmlformats.org/officeDocument/2006/relationships/image" Target="../media/image8.png"/><Relationship Id="rId18"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1.png"/><Relationship Id="rId4" Type="http://schemas.openxmlformats.org/officeDocument/2006/relationships/image" Target="../media/image27.png"/></Relationships>
</file>

<file path=ppt/slides/_rels/slide30.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8.png"/><Relationship Id="rId16" Type="http://schemas.openxmlformats.org/officeDocument/2006/relationships/image" Target="../media/image22.png"/><Relationship Id="rId19" Type="http://schemas.openxmlformats.org/officeDocument/2006/relationships/image" Target="../media/image16.png"/><Relationship Id="rId18" Type="http://schemas.openxmlformats.org/officeDocument/2006/relationships/image" Target="../media/image9.png"/></Relationships>
</file>

<file path=ppt/slides/_rels/slide31.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8.png"/><Relationship Id="rId16" Type="http://schemas.openxmlformats.org/officeDocument/2006/relationships/image" Target="../media/image22.png"/><Relationship Id="rId19" Type="http://schemas.openxmlformats.org/officeDocument/2006/relationships/image" Target="../media/image16.png"/><Relationship Id="rId18" Type="http://schemas.openxmlformats.org/officeDocument/2006/relationships/image" Target="../media/image9.png"/></Relationships>
</file>

<file path=ppt/slides/_rels/slide32.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8.png"/><Relationship Id="rId16" Type="http://schemas.openxmlformats.org/officeDocument/2006/relationships/image" Target="../media/image22.png"/><Relationship Id="rId19" Type="http://schemas.openxmlformats.org/officeDocument/2006/relationships/image" Target="../media/image16.png"/><Relationship Id="rId18" Type="http://schemas.openxmlformats.org/officeDocument/2006/relationships/image" Target="../media/image9.png"/></Relationships>
</file>

<file path=ppt/slides/_rels/slide33.xml.rels><?xml version="1.0" encoding="UTF-8" standalone="yes"?><Relationships xmlns="http://schemas.openxmlformats.org/package/2006/relationships"><Relationship Id="rId20" Type="http://schemas.openxmlformats.org/officeDocument/2006/relationships/image" Target="../media/image38.png"/><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8.png"/><Relationship Id="rId16" Type="http://schemas.openxmlformats.org/officeDocument/2006/relationships/image" Target="../media/image22.png"/><Relationship Id="rId19" Type="http://schemas.openxmlformats.org/officeDocument/2006/relationships/image" Target="../media/image16.png"/><Relationship Id="rId18" Type="http://schemas.openxmlformats.org/officeDocument/2006/relationships/image" Target="../media/image9.png"/></Relationships>
</file>

<file path=ppt/slides/_rels/slide34.xml.rels><?xml version="1.0" encoding="UTF-8" standalone="yes"?><Relationships xmlns="http://schemas.openxmlformats.org/package/2006/relationships"><Relationship Id="rId20" Type="http://schemas.openxmlformats.org/officeDocument/2006/relationships/image" Target="../media/image38.png"/><Relationship Id="rId22" Type="http://schemas.openxmlformats.org/officeDocument/2006/relationships/hyperlink" Target="https://youtu.be/3QQXXbhB1oA?t=16531" TargetMode="External"/><Relationship Id="rId21"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4.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8.png"/><Relationship Id="rId16" Type="http://schemas.openxmlformats.org/officeDocument/2006/relationships/image" Target="../media/image22.png"/><Relationship Id="rId19" Type="http://schemas.openxmlformats.org/officeDocument/2006/relationships/image" Target="../media/image16.png"/><Relationship Id="rId18"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2.png"/><Relationship Id="rId8" Type="http://schemas.openxmlformats.org/officeDocument/2006/relationships/image" Target="../media/image8.png"/><Relationship Id="rId11" Type="http://schemas.openxmlformats.org/officeDocument/2006/relationships/image" Target="../media/image16.png"/><Relationship Id="rId10" Type="http://schemas.openxmlformats.org/officeDocument/2006/relationships/image" Target="../media/image6.png"/><Relationship Id="rId13" Type="http://schemas.openxmlformats.org/officeDocument/2006/relationships/image" Target="../media/image14.png"/><Relationship Id="rId12" Type="http://schemas.openxmlformats.org/officeDocument/2006/relationships/image" Target="../media/image9.png"/><Relationship Id="rId15" Type="http://schemas.openxmlformats.org/officeDocument/2006/relationships/hyperlink" Target="https://youtu.be/kh7rmxCdk58?t=397" TargetMode="External"/><Relationship Id="rId14" Type="http://schemas.openxmlformats.org/officeDocument/2006/relationships/image" Target="../media/image2.png"/></Relationships>
</file>

<file path=ppt/slides/_rels/slide36.xml.rels><?xml version="1.0" encoding="UTF-8" standalone="yes"?><Relationships xmlns="http://schemas.openxmlformats.org/package/2006/relationships"><Relationship Id="rId20" Type="http://schemas.openxmlformats.org/officeDocument/2006/relationships/image" Target="../media/image45.png"/><Relationship Id="rId22" Type="http://schemas.openxmlformats.org/officeDocument/2006/relationships/image" Target="../media/image3.png"/><Relationship Id="rId21"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37.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46.png"/><Relationship Id="rId21"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45.png"/><Relationship Id="rId18" Type="http://schemas.openxmlformats.org/officeDocument/2006/relationships/image" Target="../media/image44.png"/></Relationships>
</file>

<file path=ppt/slides/_rels/slide38.xml.rels><?xml version="1.0" encoding="UTF-8" standalone="yes"?><Relationships xmlns="http://schemas.openxmlformats.org/package/2006/relationships"><Relationship Id="rId20" Type="http://schemas.openxmlformats.org/officeDocument/2006/relationships/image" Target="../media/image6.png"/><Relationship Id="rId22" Type="http://schemas.openxmlformats.org/officeDocument/2006/relationships/image" Target="../media/image46.png"/><Relationship Id="rId21"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45.png"/><Relationship Id="rId18" Type="http://schemas.openxmlformats.org/officeDocument/2006/relationships/image" Target="../media/image44.png"/></Relationships>
</file>

<file path=ppt/slides/_rels/slide39.xml.rels><?xml version="1.0" encoding="UTF-8" standalone="yes"?><Relationships xmlns="http://schemas.openxmlformats.org/package/2006/relationships"><Relationship Id="rId20" Type="http://schemas.openxmlformats.org/officeDocument/2006/relationships/image" Target="../media/image14.png"/><Relationship Id="rId22" Type="http://schemas.openxmlformats.org/officeDocument/2006/relationships/image" Target="../media/image19.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6.png"/><Relationship Id="rId18"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4.png"/><Relationship Id="rId11" Type="http://schemas.openxmlformats.org/officeDocument/2006/relationships/image" Target="../media/image6.png"/><Relationship Id="rId10" Type="http://schemas.openxmlformats.org/officeDocument/2006/relationships/image" Target="../media/image3.png"/><Relationship Id="rId12" Type="http://schemas.openxmlformats.org/officeDocument/2006/relationships/image" Target="../media/image17.png"/></Relationships>
</file>

<file path=ppt/slides/_rels/slide40.xml.rels><?xml version="1.0" encoding="UTF-8" standalone="yes"?><Relationships xmlns="http://schemas.openxmlformats.org/package/2006/relationships"><Relationship Id="rId20" Type="http://schemas.openxmlformats.org/officeDocument/2006/relationships/image" Target="../media/image14.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6.png"/><Relationship Id="rId18" Type="http://schemas.openxmlformats.org/officeDocument/2006/relationships/image" Target="../media/image44.png"/></Relationships>
</file>

<file path=ppt/slides/_rels/slide41.xml.rels><?xml version="1.0" encoding="UTF-8" standalone="yes"?><Relationships xmlns="http://schemas.openxmlformats.org/package/2006/relationships"><Relationship Id="rId20" Type="http://schemas.openxmlformats.org/officeDocument/2006/relationships/image" Target="../media/image14.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3.png"/><Relationship Id="rId16" Type="http://schemas.openxmlformats.org/officeDocument/2006/relationships/image" Target="../media/image2.png"/><Relationship Id="rId19" Type="http://schemas.openxmlformats.org/officeDocument/2006/relationships/image" Target="../media/image6.png"/><Relationship Id="rId18"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youtu.be/kh7rmxCdk58?t=492" TargetMode="External"/><Relationship Id="rId4" Type="http://schemas.openxmlformats.org/officeDocument/2006/relationships/hyperlink" Target="https://youtu.be/dDPGzMpHtss?t=535" TargetMode="External"/><Relationship Id="rId9" Type="http://schemas.openxmlformats.org/officeDocument/2006/relationships/hyperlink" Target="https://youtu.be/biN5YkjijIs" TargetMode="External"/><Relationship Id="rId5" Type="http://schemas.openxmlformats.org/officeDocument/2006/relationships/hyperlink" Target="https://youtu.be/f4-FA3tWbyU?t=477" TargetMode="External"/><Relationship Id="rId6" Type="http://schemas.openxmlformats.org/officeDocument/2006/relationships/hyperlink" Target="https://youtu.be/M-IzRpeKlow?t=53" TargetMode="External"/><Relationship Id="rId7" Type="http://schemas.openxmlformats.org/officeDocument/2006/relationships/hyperlink" Target="https://youtu.be/65gziILW7sg?t=62" TargetMode="External"/><Relationship Id="rId8" Type="http://schemas.openxmlformats.org/officeDocument/2006/relationships/hyperlink" Target="https://twitter.com/mitsurugi137/status/1526746293413957632" TargetMode="External"/><Relationship Id="rId10" Type="http://schemas.openxmlformats.org/officeDocument/2006/relationships/hyperlink" Target="https://youtu.be/_6U8T9M1J5Q" TargetMode="External"/></Relationships>
</file>

<file path=ppt/slides/_rels/slide43.xml.rels><?xml version="1.0" encoding="UTF-8" standalone="yes"?><Relationships xmlns="http://schemas.openxmlformats.org/package/2006/relationships"><Relationship Id="rId20" Type="http://schemas.openxmlformats.org/officeDocument/2006/relationships/image" Target="../media/image6.png"/><Relationship Id="rId21" Type="http://schemas.openxmlformats.org/officeDocument/2006/relationships/image" Target="../media/image44.png"/><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16.png"/><Relationship Id="rId12" Type="http://schemas.openxmlformats.org/officeDocument/2006/relationships/image" Target="../media/image17.png"/><Relationship Id="rId15" Type="http://schemas.openxmlformats.org/officeDocument/2006/relationships/image" Target="../media/image8.png"/><Relationship Id="rId14" Type="http://schemas.openxmlformats.org/officeDocument/2006/relationships/image" Target="../media/image22.png"/><Relationship Id="rId17" Type="http://schemas.openxmlformats.org/officeDocument/2006/relationships/image" Target="../media/image14.png"/><Relationship Id="rId16" Type="http://schemas.openxmlformats.org/officeDocument/2006/relationships/image" Target="../media/image9.png"/><Relationship Id="rId19" Type="http://schemas.openxmlformats.org/officeDocument/2006/relationships/image" Target="../media/image3.png"/><Relationship Id="rId18" Type="http://schemas.openxmlformats.org/officeDocument/2006/relationships/image" Target="../media/image2.png"/></Relationships>
</file>

<file path=ppt/slides/_rels/slide44.xml.rels><?xml version="1.0" encoding="UTF-8" standalone="yes"?><Relationships xmlns="http://schemas.openxmlformats.org/package/2006/relationships"><Relationship Id="rId20"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16.png"/><Relationship Id="rId12" Type="http://schemas.openxmlformats.org/officeDocument/2006/relationships/image" Target="../media/image17.png"/><Relationship Id="rId15" Type="http://schemas.openxmlformats.org/officeDocument/2006/relationships/image" Target="../media/image8.png"/><Relationship Id="rId14" Type="http://schemas.openxmlformats.org/officeDocument/2006/relationships/image" Target="../media/image22.png"/><Relationship Id="rId17" Type="http://schemas.openxmlformats.org/officeDocument/2006/relationships/image" Target="../media/image14.png"/><Relationship Id="rId16" Type="http://schemas.openxmlformats.org/officeDocument/2006/relationships/image" Target="../media/image9.png"/><Relationship Id="rId19" Type="http://schemas.openxmlformats.org/officeDocument/2006/relationships/image" Target="../media/image3.png"/><Relationship Id="rId18" Type="http://schemas.openxmlformats.org/officeDocument/2006/relationships/image" Target="../media/image2.png"/></Relationships>
</file>

<file path=ppt/slides/_rels/slide45.xml.rels><?xml version="1.0" encoding="UTF-8" standalone="yes"?><Relationships xmlns="http://schemas.openxmlformats.org/package/2006/relationships"><Relationship Id="rId20" Type="http://schemas.openxmlformats.org/officeDocument/2006/relationships/image" Target="../media/image44.png"/><Relationship Id="rId22" Type="http://schemas.openxmlformats.org/officeDocument/2006/relationships/image" Target="../media/image17.png"/><Relationship Id="rId21" Type="http://schemas.openxmlformats.org/officeDocument/2006/relationships/image" Target="../media/image45.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46.xml.rels><?xml version="1.0" encoding="UTF-8" standalone="yes"?><Relationships xmlns="http://schemas.openxmlformats.org/package/2006/relationships"><Relationship Id="rId20" Type="http://schemas.openxmlformats.org/officeDocument/2006/relationships/image" Target="../media/image44.png"/><Relationship Id="rId22" Type="http://schemas.openxmlformats.org/officeDocument/2006/relationships/image" Target="../media/image17.png"/><Relationship Id="rId21" Type="http://schemas.openxmlformats.org/officeDocument/2006/relationships/image" Target="../media/image45.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47.xml.rels><?xml version="1.0" encoding="UTF-8" standalone="yes"?><Relationships xmlns="http://schemas.openxmlformats.org/package/2006/relationships"><Relationship Id="rId20" Type="http://schemas.openxmlformats.org/officeDocument/2006/relationships/image" Target="../media/image44.png"/><Relationship Id="rId22" Type="http://schemas.openxmlformats.org/officeDocument/2006/relationships/image" Target="../media/image17.png"/><Relationship Id="rId21" Type="http://schemas.openxmlformats.org/officeDocument/2006/relationships/image" Target="../media/image45.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48.xml.rels><?xml version="1.0" encoding="UTF-8" standalone="yes"?><Relationships xmlns="http://schemas.openxmlformats.org/package/2006/relationships"><Relationship Id="rId20" Type="http://schemas.openxmlformats.org/officeDocument/2006/relationships/image" Target="../media/image44.png"/><Relationship Id="rId22" Type="http://schemas.openxmlformats.org/officeDocument/2006/relationships/image" Target="../media/image17.png"/><Relationship Id="rId21" Type="http://schemas.openxmlformats.org/officeDocument/2006/relationships/image" Target="../media/image45.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49.xml.rels><?xml version="1.0" encoding="UTF-8" standalone="yes"?><Relationships xmlns="http://schemas.openxmlformats.org/package/2006/relationships"><Relationship Id="rId20" Type="http://schemas.openxmlformats.org/officeDocument/2006/relationships/image" Target="../media/image44.png"/><Relationship Id="rId22" Type="http://schemas.openxmlformats.org/officeDocument/2006/relationships/image" Target="../media/image17.png"/><Relationship Id="rId21" Type="http://schemas.openxmlformats.org/officeDocument/2006/relationships/image" Target="../media/image45.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6.png"/><Relationship Id="rId1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2.png"/><Relationship Id="rId8" Type="http://schemas.openxmlformats.org/officeDocument/2006/relationships/image" Target="../media/image8.png"/><Relationship Id="rId11" Type="http://schemas.openxmlformats.org/officeDocument/2006/relationships/image" Target="../media/image16.png"/><Relationship Id="rId10" Type="http://schemas.openxmlformats.org/officeDocument/2006/relationships/image" Target="../media/image6.png"/><Relationship Id="rId13" Type="http://schemas.openxmlformats.org/officeDocument/2006/relationships/image" Target="../media/image14.png"/><Relationship Id="rId12" Type="http://schemas.openxmlformats.org/officeDocument/2006/relationships/image" Target="../media/image9.png"/><Relationship Id="rId14" Type="http://schemas.openxmlformats.org/officeDocument/2006/relationships/image" Target="../media/image2.png"/></Relationships>
</file>

<file path=ppt/slides/_rels/slide50.xml.rels><?xml version="1.0" encoding="UTF-8" standalone="yes"?><Relationships xmlns="http://schemas.openxmlformats.org/package/2006/relationships"><Relationship Id="rId20" Type="http://schemas.openxmlformats.org/officeDocument/2006/relationships/image" Target="../media/image3.png"/><Relationship Id="rId22" Type="http://schemas.openxmlformats.org/officeDocument/2006/relationships/image" Target="../media/image47.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youtu.be/kh7rmxCdk58?t=553" TargetMode="External"/><Relationship Id="rId4" Type="http://schemas.openxmlformats.org/officeDocument/2006/relationships/hyperlink" Target="https://youtu.be/dDPGzMpHtss?t=596" TargetMode="External"/><Relationship Id="rId9" Type="http://schemas.openxmlformats.org/officeDocument/2006/relationships/hyperlink" Target="https://clips.twitch.tv/InspiringApatheticWrenPeanutButterJellyTime-8oYyPO_fBC0CurJG" TargetMode="External"/><Relationship Id="rId5" Type="http://schemas.openxmlformats.org/officeDocument/2006/relationships/hyperlink" Target="https://youtu.be/f4-FA3tWbyU?t=537" TargetMode="External"/><Relationship Id="rId6" Type="http://schemas.openxmlformats.org/officeDocument/2006/relationships/hyperlink" Target="https://youtu.be/M-IzRpeKlow?t=114" TargetMode="External"/><Relationship Id="rId7" Type="http://schemas.openxmlformats.org/officeDocument/2006/relationships/hyperlink" Target="https://youtu.be/1Y3S9qPveuk?t=17" TargetMode="External"/><Relationship Id="rId8" Type="http://schemas.openxmlformats.org/officeDocument/2006/relationships/hyperlink" Target="https://twitter.com/mitsurugi137/status/1526746293413957632" TargetMode="External"/><Relationship Id="rId11" Type="http://schemas.openxmlformats.org/officeDocument/2006/relationships/hyperlink" Target="https://clips.twitch.tv/TangentialHeadstrongEchidnaChocolateRain-YzKugHQnhqulcTcx" TargetMode="External"/><Relationship Id="rId10" Type="http://schemas.openxmlformats.org/officeDocument/2006/relationships/hyperlink" Target="https://clips.twitch.tv/RepleteTangibleSnailMau5-zE4XWeF9jaUEaPrd" TargetMode="External"/><Relationship Id="rId12" Type="http://schemas.openxmlformats.org/officeDocument/2006/relationships/hyperlink" Target="https://clips.twitch.tv/WealthyImpartialPoultryAMPEnergy-f2klzEyZsIImSj8b"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9.png"/><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50.png"/><Relationship Id="rId12" Type="http://schemas.openxmlformats.org/officeDocument/2006/relationships/image" Target="../media/image3.png"/><Relationship Id="rId14" Type="http://schemas.openxmlformats.org/officeDocument/2006/relationships/hyperlink" Target="https://twitter.com/Larice_ff14/status/152533278081656012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9.png"/><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50.png"/><Relationship Id="rId12" Type="http://schemas.openxmlformats.org/officeDocument/2006/relationships/image" Target="../media/image3.png"/><Relationship Id="rId14" Type="http://schemas.openxmlformats.org/officeDocument/2006/relationships/hyperlink" Target="https://twitter.com/Larice_ff14/status/152533278081656012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9.png"/><Relationship Id="rId11" Type="http://schemas.openxmlformats.org/officeDocument/2006/relationships/image" Target="../media/image3.png"/><Relationship Id="rId10" Type="http://schemas.openxmlformats.org/officeDocument/2006/relationships/image" Target="../media/image6.png"/><Relationship Id="rId13" Type="http://schemas.openxmlformats.org/officeDocument/2006/relationships/image" Target="../media/image12.png"/><Relationship Id="rId12" Type="http://schemas.openxmlformats.org/officeDocument/2006/relationships/image" Target="../media/image2.png"/><Relationship Id="rId15" Type="http://schemas.openxmlformats.org/officeDocument/2006/relationships/image" Target="../media/image15.png"/><Relationship Id="rId14" Type="http://schemas.openxmlformats.org/officeDocument/2006/relationships/image" Target="../media/image4.png"/><Relationship Id="rId16"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14.png"/><Relationship Id="rId10" Type="http://schemas.openxmlformats.org/officeDocument/2006/relationships/image" Target="../media/image6.png"/><Relationship Id="rId13" Type="http://schemas.openxmlformats.org/officeDocument/2006/relationships/image" Target="../media/image22.png"/><Relationship Id="rId12" Type="http://schemas.openxmlformats.org/officeDocument/2006/relationships/image" Target="../media/image2.png"/><Relationship Id="rId15" Type="http://schemas.openxmlformats.org/officeDocument/2006/relationships/image" Target="../media/image16.png"/><Relationship Id="rId14" Type="http://schemas.openxmlformats.org/officeDocument/2006/relationships/image" Target="../media/image8.png"/><Relationship Id="rId16"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9.png"/><Relationship Id="rId11" Type="http://schemas.openxmlformats.org/officeDocument/2006/relationships/image" Target="../media/image3.png"/><Relationship Id="rId10" Type="http://schemas.openxmlformats.org/officeDocument/2006/relationships/image" Target="../media/image6.png"/><Relationship Id="rId13" Type="http://schemas.openxmlformats.org/officeDocument/2006/relationships/image" Target="../media/image12.png"/><Relationship Id="rId12" Type="http://schemas.openxmlformats.org/officeDocument/2006/relationships/image" Target="../media/image2.png"/><Relationship Id="rId15" Type="http://schemas.openxmlformats.org/officeDocument/2006/relationships/image" Target="../media/image15.png"/><Relationship Id="rId14" Type="http://schemas.openxmlformats.org/officeDocument/2006/relationships/image" Target="../media/image4.png"/><Relationship Id="rId16"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youtu.be/3yJpWHmKjpg?t=855" TargetMode="External"/><Relationship Id="rId4" Type="http://schemas.openxmlformats.org/officeDocument/2006/relationships/hyperlink" Target="https://youtu.be/3yJpWHmKjpg?t=671" TargetMode="External"/><Relationship Id="rId9" Type="http://schemas.openxmlformats.org/officeDocument/2006/relationships/hyperlink" Target="https://jp.finalfantasyxiv.com/lodestone/character/14400931/blog/5030330/" TargetMode="External"/><Relationship Id="rId5" Type="http://schemas.openxmlformats.org/officeDocument/2006/relationships/hyperlink" Target="https://youtu.be/QRAixvPIycI?t=705" TargetMode="External"/><Relationship Id="rId6" Type="http://schemas.openxmlformats.org/officeDocument/2006/relationships/hyperlink" Target="http://kanatan.info/archives/30368730.html" TargetMode="External"/><Relationship Id="rId7" Type="http://schemas.openxmlformats.org/officeDocument/2006/relationships/hyperlink" Target="https://youtu.be/3yJpWHmKjpg" TargetMode="External"/><Relationship Id="rId8" Type="http://schemas.openxmlformats.org/officeDocument/2006/relationships/hyperlink" Target="https://youtu.be/Dfn19gVTbqU" TargetMode="External"/><Relationship Id="rId10" Type="http://schemas.openxmlformats.org/officeDocument/2006/relationships/hyperlink" Target="https://youtu.be/wl89c94CE0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4.png"/><Relationship Id="rId11" Type="http://schemas.openxmlformats.org/officeDocument/2006/relationships/image" Target="../media/image6.png"/><Relationship Id="rId10" Type="http://schemas.openxmlformats.org/officeDocument/2006/relationships/image" Target="../media/image3.png"/><Relationship Id="rId13" Type="http://schemas.openxmlformats.org/officeDocument/2006/relationships/image" Target="../media/image4.png"/><Relationship Id="rId12" Type="http://schemas.openxmlformats.org/officeDocument/2006/relationships/image" Target="../media/image12.png"/><Relationship Id="rId15" Type="http://schemas.openxmlformats.org/officeDocument/2006/relationships/image" Target="../media/image11.png"/><Relationship Id="rId14" Type="http://schemas.openxmlformats.org/officeDocument/2006/relationships/image" Target="../media/image1.png"/><Relationship Id="rId17" Type="http://schemas.openxmlformats.org/officeDocument/2006/relationships/image" Target="../media/image5.png"/><Relationship Id="rId16" Type="http://schemas.openxmlformats.org/officeDocument/2006/relationships/image" Target="../media/image15.png"/><Relationship Id="rId19" Type="http://schemas.openxmlformats.org/officeDocument/2006/relationships/image" Target="../media/image13.png"/><Relationship Id="rId18"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youtu.be/1fsbzkZsWUE?t=601" TargetMode="External"/><Relationship Id="rId4" Type="http://schemas.openxmlformats.org/officeDocument/2006/relationships/hyperlink" Target="https://youtu.be/1fsbzkZsWUE?t=371" TargetMode="External"/><Relationship Id="rId9" Type="http://schemas.openxmlformats.org/officeDocument/2006/relationships/hyperlink" Target="https://jp.finalfantasyxiv.com/lodestone/character/14400931/blog/5030330/" TargetMode="External"/><Relationship Id="rId5" Type="http://schemas.openxmlformats.org/officeDocument/2006/relationships/hyperlink" Target="https://youtu.be/1fsbzkZsWUE?t=823" TargetMode="External"/><Relationship Id="rId6" Type="http://schemas.openxmlformats.org/officeDocument/2006/relationships/hyperlink" Target="https://youtu.be/QRAixvPIycI?t=888" TargetMode="External"/><Relationship Id="rId7" Type="http://schemas.openxmlformats.org/officeDocument/2006/relationships/hyperlink" Target="https://youtu.be/1fsbzkZsWUE" TargetMode="External"/><Relationship Id="rId8" Type="http://schemas.openxmlformats.org/officeDocument/2006/relationships/hyperlink" Target="https://youtu.be/Ok6dwyNUGMQ"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20" Type="http://schemas.openxmlformats.org/officeDocument/2006/relationships/image" Target="../media/image45.png"/><Relationship Id="rId22" Type="http://schemas.openxmlformats.org/officeDocument/2006/relationships/image" Target="../media/image17.png"/><Relationship Id="rId21" Type="http://schemas.openxmlformats.org/officeDocument/2006/relationships/image" Target="../media/image3.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65.xml.rels><?xml version="1.0" encoding="UTF-8" standalone="yes"?><Relationships xmlns="http://schemas.openxmlformats.org/package/2006/relationships"><Relationship Id="rId20" Type="http://schemas.openxmlformats.org/officeDocument/2006/relationships/image" Target="../media/image45.png"/><Relationship Id="rId22" Type="http://schemas.openxmlformats.org/officeDocument/2006/relationships/image" Target="../media/image17.png"/><Relationship Id="rId21" Type="http://schemas.openxmlformats.org/officeDocument/2006/relationships/image" Target="../media/image3.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66.xml.rels><?xml version="1.0" encoding="UTF-8" standalone="yes"?><Relationships xmlns="http://schemas.openxmlformats.org/package/2006/relationships"><Relationship Id="rId20" Type="http://schemas.openxmlformats.org/officeDocument/2006/relationships/image" Target="../media/image3.png"/><Relationship Id="rId22" Type="http://schemas.openxmlformats.org/officeDocument/2006/relationships/image" Target="../media/image14.png"/><Relationship Id="rId21" Type="http://schemas.openxmlformats.org/officeDocument/2006/relationships/image" Target="../media/image17.png"/><Relationship Id="rId23"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6.png"/><Relationship Id="rId16" Type="http://schemas.openxmlformats.org/officeDocument/2006/relationships/image" Target="../media/image2.png"/><Relationship Id="rId19" Type="http://schemas.openxmlformats.org/officeDocument/2006/relationships/image" Target="../media/image45.png"/><Relationship Id="rId18" Type="http://schemas.openxmlformats.org/officeDocument/2006/relationships/image" Target="../media/image44.png"/></Relationships>
</file>

<file path=ppt/slides/_rels/slide67.xml.rels><?xml version="1.0" encoding="UTF-8" standalone="yes"?><Relationships xmlns="http://schemas.openxmlformats.org/package/2006/relationships"><Relationship Id="rId20" Type="http://schemas.openxmlformats.org/officeDocument/2006/relationships/image" Target="../media/image3.png"/><Relationship Id="rId22" Type="http://schemas.openxmlformats.org/officeDocument/2006/relationships/image" Target="../media/image47.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68.xml.rels><?xml version="1.0" encoding="UTF-8" standalone="yes"?><Relationships xmlns="http://schemas.openxmlformats.org/package/2006/relationships"><Relationship Id="rId20" Type="http://schemas.openxmlformats.org/officeDocument/2006/relationships/image" Target="../media/image3.png"/><Relationship Id="rId22" Type="http://schemas.openxmlformats.org/officeDocument/2006/relationships/image" Target="../media/image47.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69.xml.rels><?xml version="1.0" encoding="UTF-8" standalone="yes"?><Relationships xmlns="http://schemas.openxmlformats.org/package/2006/relationships"><Relationship Id="rId20" Type="http://schemas.openxmlformats.org/officeDocument/2006/relationships/image" Target="../media/image3.png"/><Relationship Id="rId22" Type="http://schemas.openxmlformats.org/officeDocument/2006/relationships/image" Target="../media/image47.png"/><Relationship Id="rId21"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22.png"/><Relationship Id="rId12" Type="http://schemas.openxmlformats.org/officeDocument/2006/relationships/image" Target="../media/image16.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2.png"/><Relationship Id="rId16" Type="http://schemas.openxmlformats.org/officeDocument/2006/relationships/image" Target="../media/image14.png"/><Relationship Id="rId19" Type="http://schemas.openxmlformats.org/officeDocument/2006/relationships/image" Target="../media/image44.png"/><Relationship Id="rId1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2.png"/><Relationship Id="rId8" Type="http://schemas.openxmlformats.org/officeDocument/2006/relationships/image" Target="../media/image8.png"/><Relationship Id="rId11" Type="http://schemas.openxmlformats.org/officeDocument/2006/relationships/image" Target="../media/image2.png"/><Relationship Id="rId10" Type="http://schemas.openxmlformats.org/officeDocument/2006/relationships/image" Target="../media/image14.png"/><Relationship Id="rId13" Type="http://schemas.openxmlformats.org/officeDocument/2006/relationships/image" Target="../media/image6.png"/><Relationship Id="rId1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8.png"/><Relationship Id="rId10" Type="http://schemas.openxmlformats.org/officeDocument/2006/relationships/image" Target="../media/image22.png"/><Relationship Id="rId13" Type="http://schemas.openxmlformats.org/officeDocument/2006/relationships/image" Target="../media/image14.png"/><Relationship Id="rId12" Type="http://schemas.openxmlformats.org/officeDocument/2006/relationships/image" Target="../media/image9.png"/><Relationship Id="rId15" Type="http://schemas.openxmlformats.org/officeDocument/2006/relationships/image" Target="../media/image3.png"/><Relationship Id="rId14" Type="http://schemas.openxmlformats.org/officeDocument/2006/relationships/image" Target="../media/image2.png"/><Relationship Id="rId17" Type="http://schemas.openxmlformats.org/officeDocument/2006/relationships/image" Target="../media/image20.png"/><Relationship Id="rId16" Type="http://schemas.openxmlformats.org/officeDocument/2006/relationships/image" Target="../media/image6.png"/></Relationships>
</file>

<file path=ppt/slides/_rels/slide9.xml.rels><?xml version="1.0" encoding="UTF-8" standalone="yes"?><Relationships xmlns="http://schemas.openxmlformats.org/package/2006/relationships"><Relationship Id="rId20" Type="http://schemas.openxmlformats.org/officeDocument/2006/relationships/image" Target="../media/image6.png"/><Relationship Id="rId21"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1.png"/><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16.png"/><Relationship Id="rId12" Type="http://schemas.openxmlformats.org/officeDocument/2006/relationships/image" Target="../media/image41.png"/><Relationship Id="rId15" Type="http://schemas.openxmlformats.org/officeDocument/2006/relationships/image" Target="../media/image8.png"/><Relationship Id="rId14" Type="http://schemas.openxmlformats.org/officeDocument/2006/relationships/image" Target="../media/image22.png"/><Relationship Id="rId17" Type="http://schemas.openxmlformats.org/officeDocument/2006/relationships/image" Target="../media/image14.png"/><Relationship Id="rId16" Type="http://schemas.openxmlformats.org/officeDocument/2006/relationships/image" Target="../media/image9.png"/><Relationship Id="rId19" Type="http://schemas.openxmlformats.org/officeDocument/2006/relationships/image" Target="../media/image3.png"/><Relationship Id="rId1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22625" y="286100"/>
            <a:ext cx="2967000" cy="7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ja" sz="3500">
                <a:solidFill>
                  <a:srgbClr val="CC0000"/>
                </a:solidFill>
                <a:latin typeface="MS PMincho"/>
                <a:ea typeface="MS PMincho"/>
                <a:cs typeface="MS PMincho"/>
                <a:sym typeface="MS PMincho"/>
              </a:rPr>
              <a:t>絶</a:t>
            </a:r>
            <a:r>
              <a:rPr b="1" lang="ja" sz="3500">
                <a:solidFill>
                  <a:srgbClr val="FFFFFF"/>
                </a:solidFill>
                <a:latin typeface="MS PMincho"/>
                <a:ea typeface="MS PMincho"/>
                <a:cs typeface="MS PMincho"/>
                <a:sym typeface="MS PMincho"/>
              </a:rPr>
              <a:t>・</a:t>
            </a:r>
            <a:r>
              <a:rPr b="1" lang="ja" sz="3500">
                <a:solidFill>
                  <a:srgbClr val="FFFFFF"/>
                </a:solidFill>
                <a:latin typeface="MS PMincho"/>
                <a:ea typeface="MS PMincho"/>
                <a:cs typeface="MS PMincho"/>
                <a:sym typeface="MS PMincho"/>
              </a:rPr>
              <a:t>竜詩戦争</a:t>
            </a:r>
            <a:endParaRPr sz="2700">
              <a:solidFill>
                <a:srgbClr val="FFFFFF"/>
              </a:solidFill>
            </a:endParaRPr>
          </a:p>
        </p:txBody>
      </p:sp>
      <p:cxnSp>
        <p:nvCxnSpPr>
          <p:cNvPr id="55" name="Google Shape;55;p13"/>
          <p:cNvCxnSpPr/>
          <p:nvPr/>
        </p:nvCxnSpPr>
        <p:spPr>
          <a:xfrm>
            <a:off x="168300" y="958975"/>
            <a:ext cx="2965800" cy="0"/>
          </a:xfrm>
          <a:prstGeom prst="straightConnector1">
            <a:avLst/>
          </a:prstGeom>
          <a:noFill/>
          <a:ln cap="flat" cmpd="sng" w="19050">
            <a:solidFill>
              <a:srgbClr val="FFFFFF"/>
            </a:solidFill>
            <a:prstDash val="solid"/>
            <a:round/>
            <a:headEnd len="med" w="med" type="none"/>
            <a:tailEnd len="med" w="med" type="none"/>
          </a:ln>
        </p:spPr>
      </p:cxnSp>
      <p:pic>
        <p:nvPicPr>
          <p:cNvPr id="56" name="Google Shape;56;p13"/>
          <p:cNvPicPr preferRelativeResize="0"/>
          <p:nvPr/>
        </p:nvPicPr>
        <p:blipFill>
          <a:blip r:embed="rId4">
            <a:alphaModFix/>
          </a:blip>
          <a:stretch>
            <a:fillRect/>
          </a:stretch>
        </p:blipFill>
        <p:spPr>
          <a:xfrm>
            <a:off x="3126784" y="326187"/>
            <a:ext cx="1265574" cy="1265574"/>
          </a:xfrm>
          <a:prstGeom prst="rect">
            <a:avLst/>
          </a:prstGeom>
          <a:noFill/>
          <a:ln>
            <a:noFill/>
          </a:ln>
        </p:spPr>
      </p:pic>
      <p:sp>
        <p:nvSpPr>
          <p:cNvPr id="57" name="Google Shape;57;p13"/>
          <p:cNvSpPr txBox="1"/>
          <p:nvPr/>
        </p:nvSpPr>
        <p:spPr>
          <a:xfrm>
            <a:off x="168288" y="2159975"/>
            <a:ext cx="17721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550">
                <a:solidFill>
                  <a:srgbClr val="FFFFFF"/>
                </a:solidFill>
                <a:latin typeface="Georgia"/>
                <a:ea typeface="Georgia"/>
                <a:cs typeface="Georgia"/>
                <a:sym typeface="Georgia"/>
              </a:rPr>
              <a:t>CHAPTER</a:t>
            </a:r>
            <a:endParaRPr sz="2900">
              <a:solidFill>
                <a:srgbClr val="FFFFFF"/>
              </a:solidFill>
              <a:latin typeface="Georgia"/>
              <a:ea typeface="Georgia"/>
              <a:cs typeface="Georgia"/>
              <a:sym typeface="Georgia"/>
            </a:endParaRPr>
          </a:p>
        </p:txBody>
      </p:sp>
      <p:cxnSp>
        <p:nvCxnSpPr>
          <p:cNvPr id="58" name="Google Shape;58;p13"/>
          <p:cNvCxnSpPr/>
          <p:nvPr/>
        </p:nvCxnSpPr>
        <p:spPr>
          <a:xfrm>
            <a:off x="360750" y="2676900"/>
            <a:ext cx="0" cy="22314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p:nvPr/>
        </p:nvSpPr>
        <p:spPr>
          <a:xfrm>
            <a:off x="-321225" y="1931288"/>
            <a:ext cx="537900" cy="16965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rot="5400000">
            <a:off x="1904625" y="4200525"/>
            <a:ext cx="537900" cy="16965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3992013" y="1959388"/>
            <a:ext cx="537900" cy="16965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rot="5400000">
            <a:off x="1897466" y="-99468"/>
            <a:ext cx="537900" cy="16965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txBox="1"/>
          <p:nvPr>
            <p:ph idx="1" type="body"/>
          </p:nvPr>
        </p:nvSpPr>
        <p:spPr>
          <a:xfrm>
            <a:off x="4739350" y="1138888"/>
            <a:ext cx="445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MTH1が隕石の場合</a:t>
            </a:r>
            <a:endParaRPr/>
          </a:p>
          <a:p>
            <a:pPr indent="0" lvl="0" marL="0" rtl="0" algn="l">
              <a:spcBef>
                <a:spcPts val="1200"/>
              </a:spcBef>
              <a:spcAft>
                <a:spcPts val="0"/>
              </a:spcAft>
              <a:buNone/>
            </a:pPr>
            <a:r>
              <a:rPr lang="ja"/>
              <a:t>中の塔踏みは近いところではなく必ず中央を見て時計回りに入ること</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見るべき場所はAとCに対角塔が存在しているのか　無いなら東西</a:t>
            </a:r>
            <a:endParaRPr/>
          </a:p>
          <a:p>
            <a:pPr indent="0" lvl="0" marL="0" rtl="0" algn="l">
              <a:spcBef>
                <a:spcPts val="1200"/>
              </a:spcBef>
              <a:spcAft>
                <a:spcPts val="1200"/>
              </a:spcAft>
              <a:buNone/>
            </a:pPr>
            <a:r>
              <a:rPr lang="ja"/>
              <a:t>どちらにも存在する場合があるため判断はACにあるのかないのかで決める</a:t>
            </a:r>
            <a:endParaRPr/>
          </a:p>
        </p:txBody>
      </p:sp>
      <p:pic>
        <p:nvPicPr>
          <p:cNvPr id="292" name="Google Shape;292;p22"/>
          <p:cNvPicPr preferRelativeResize="0"/>
          <p:nvPr/>
        </p:nvPicPr>
        <p:blipFill>
          <a:blip r:embed="rId3">
            <a:alphaModFix/>
          </a:blip>
          <a:stretch>
            <a:fillRect/>
          </a:stretch>
        </p:blipFill>
        <p:spPr>
          <a:xfrm>
            <a:off x="423251" y="1152477"/>
            <a:ext cx="3416371" cy="3416399"/>
          </a:xfrm>
          <a:prstGeom prst="rect">
            <a:avLst/>
          </a:prstGeom>
          <a:noFill/>
          <a:ln>
            <a:noFill/>
          </a:ln>
        </p:spPr>
      </p:pic>
      <p:pic>
        <p:nvPicPr>
          <p:cNvPr id="293" name="Google Shape;293;p22"/>
          <p:cNvPicPr preferRelativeResize="0"/>
          <p:nvPr/>
        </p:nvPicPr>
        <p:blipFill>
          <a:blip r:embed="rId4">
            <a:alphaModFix/>
          </a:blip>
          <a:stretch>
            <a:fillRect/>
          </a:stretch>
        </p:blipFill>
        <p:spPr>
          <a:xfrm>
            <a:off x="1852890" y="967106"/>
            <a:ext cx="557082" cy="557082"/>
          </a:xfrm>
          <a:prstGeom prst="rect">
            <a:avLst/>
          </a:prstGeom>
          <a:noFill/>
          <a:ln>
            <a:noFill/>
          </a:ln>
        </p:spPr>
      </p:pic>
      <p:pic>
        <p:nvPicPr>
          <p:cNvPr id="294" name="Google Shape;294;p22"/>
          <p:cNvPicPr preferRelativeResize="0"/>
          <p:nvPr/>
        </p:nvPicPr>
        <p:blipFill>
          <a:blip r:embed="rId5">
            <a:alphaModFix/>
          </a:blip>
          <a:stretch>
            <a:fillRect/>
          </a:stretch>
        </p:blipFill>
        <p:spPr>
          <a:xfrm>
            <a:off x="3522046" y="2501006"/>
            <a:ext cx="557082" cy="557082"/>
          </a:xfrm>
          <a:prstGeom prst="rect">
            <a:avLst/>
          </a:prstGeom>
          <a:noFill/>
          <a:ln>
            <a:noFill/>
          </a:ln>
        </p:spPr>
      </p:pic>
      <p:pic>
        <p:nvPicPr>
          <p:cNvPr id="295" name="Google Shape;295;p22"/>
          <p:cNvPicPr preferRelativeResize="0"/>
          <p:nvPr/>
        </p:nvPicPr>
        <p:blipFill>
          <a:blip r:embed="rId6">
            <a:alphaModFix/>
          </a:blip>
          <a:stretch>
            <a:fillRect/>
          </a:stretch>
        </p:blipFill>
        <p:spPr>
          <a:xfrm>
            <a:off x="1887877" y="4263681"/>
            <a:ext cx="557082" cy="557082"/>
          </a:xfrm>
          <a:prstGeom prst="rect">
            <a:avLst/>
          </a:prstGeom>
          <a:noFill/>
          <a:ln>
            <a:noFill/>
          </a:ln>
        </p:spPr>
      </p:pic>
      <p:pic>
        <p:nvPicPr>
          <p:cNvPr id="296" name="Google Shape;296;p22"/>
          <p:cNvPicPr preferRelativeResize="0"/>
          <p:nvPr/>
        </p:nvPicPr>
        <p:blipFill>
          <a:blip r:embed="rId7">
            <a:alphaModFix/>
          </a:blip>
          <a:stretch>
            <a:fillRect/>
          </a:stretch>
        </p:blipFill>
        <p:spPr>
          <a:xfrm>
            <a:off x="168909" y="2501006"/>
            <a:ext cx="557082" cy="557082"/>
          </a:xfrm>
          <a:prstGeom prst="rect">
            <a:avLst/>
          </a:prstGeom>
          <a:noFill/>
          <a:ln>
            <a:noFill/>
          </a:ln>
        </p:spPr>
      </p:pic>
      <p:pic>
        <p:nvPicPr>
          <p:cNvPr id="297" name="Google Shape;297;p22"/>
          <p:cNvPicPr preferRelativeResize="0"/>
          <p:nvPr/>
        </p:nvPicPr>
        <p:blipFill>
          <a:blip r:embed="rId8">
            <a:alphaModFix/>
          </a:blip>
          <a:stretch>
            <a:fillRect/>
          </a:stretch>
        </p:blipFill>
        <p:spPr>
          <a:xfrm>
            <a:off x="2935350" y="1480658"/>
            <a:ext cx="557082" cy="557082"/>
          </a:xfrm>
          <a:prstGeom prst="rect">
            <a:avLst/>
          </a:prstGeom>
          <a:noFill/>
          <a:ln>
            <a:noFill/>
          </a:ln>
        </p:spPr>
      </p:pic>
      <p:pic>
        <p:nvPicPr>
          <p:cNvPr id="298" name="Google Shape;298;p22"/>
          <p:cNvPicPr preferRelativeResize="0"/>
          <p:nvPr/>
        </p:nvPicPr>
        <p:blipFill>
          <a:blip r:embed="rId9">
            <a:alphaModFix/>
          </a:blip>
          <a:stretch>
            <a:fillRect/>
          </a:stretch>
        </p:blipFill>
        <p:spPr>
          <a:xfrm>
            <a:off x="3086328" y="3535058"/>
            <a:ext cx="557082" cy="557082"/>
          </a:xfrm>
          <a:prstGeom prst="rect">
            <a:avLst/>
          </a:prstGeom>
          <a:noFill/>
          <a:ln>
            <a:noFill/>
          </a:ln>
        </p:spPr>
      </p:pic>
      <p:pic>
        <p:nvPicPr>
          <p:cNvPr id="299" name="Google Shape;299;p22"/>
          <p:cNvPicPr preferRelativeResize="0"/>
          <p:nvPr/>
        </p:nvPicPr>
        <p:blipFill>
          <a:blip r:embed="rId10">
            <a:alphaModFix/>
          </a:blip>
          <a:stretch>
            <a:fillRect/>
          </a:stretch>
        </p:blipFill>
        <p:spPr>
          <a:xfrm>
            <a:off x="726006" y="3656408"/>
            <a:ext cx="557082" cy="557082"/>
          </a:xfrm>
          <a:prstGeom prst="rect">
            <a:avLst/>
          </a:prstGeom>
          <a:noFill/>
          <a:ln>
            <a:noFill/>
          </a:ln>
        </p:spPr>
      </p:pic>
      <p:pic>
        <p:nvPicPr>
          <p:cNvPr id="300" name="Google Shape;300;p22"/>
          <p:cNvPicPr preferRelativeResize="0"/>
          <p:nvPr/>
        </p:nvPicPr>
        <p:blipFill>
          <a:blip r:embed="rId11">
            <a:alphaModFix/>
          </a:blip>
          <a:stretch>
            <a:fillRect/>
          </a:stretch>
        </p:blipFill>
        <p:spPr>
          <a:xfrm>
            <a:off x="844434" y="1402833"/>
            <a:ext cx="557082" cy="557082"/>
          </a:xfrm>
          <a:prstGeom prst="rect">
            <a:avLst/>
          </a:prstGeom>
          <a:noFill/>
          <a:ln>
            <a:noFill/>
          </a:ln>
        </p:spPr>
      </p:pic>
      <p:pic>
        <p:nvPicPr>
          <p:cNvPr id="301" name="Google Shape;301;p22"/>
          <p:cNvPicPr preferRelativeResize="0"/>
          <p:nvPr/>
        </p:nvPicPr>
        <p:blipFill>
          <a:blip r:embed="rId12">
            <a:alphaModFix/>
          </a:blip>
          <a:stretch>
            <a:fillRect/>
          </a:stretch>
        </p:blipFill>
        <p:spPr>
          <a:xfrm>
            <a:off x="1010955" y="2741575"/>
            <a:ext cx="314376" cy="314377"/>
          </a:xfrm>
          <a:prstGeom prst="rect">
            <a:avLst/>
          </a:prstGeom>
          <a:noFill/>
          <a:ln>
            <a:noFill/>
          </a:ln>
        </p:spPr>
      </p:pic>
      <p:pic>
        <p:nvPicPr>
          <p:cNvPr id="302" name="Google Shape;302;p22"/>
          <p:cNvPicPr preferRelativeResize="0"/>
          <p:nvPr/>
        </p:nvPicPr>
        <p:blipFill>
          <a:blip r:embed="rId13">
            <a:alphaModFix/>
          </a:blip>
          <a:stretch>
            <a:fillRect/>
          </a:stretch>
        </p:blipFill>
        <p:spPr>
          <a:xfrm>
            <a:off x="2009230" y="2257378"/>
            <a:ext cx="314376" cy="314377"/>
          </a:xfrm>
          <a:prstGeom prst="rect">
            <a:avLst/>
          </a:prstGeom>
          <a:noFill/>
          <a:ln>
            <a:noFill/>
          </a:ln>
        </p:spPr>
      </p:pic>
      <p:pic>
        <p:nvPicPr>
          <p:cNvPr id="303" name="Google Shape;303;p22"/>
          <p:cNvPicPr preferRelativeResize="0"/>
          <p:nvPr/>
        </p:nvPicPr>
        <p:blipFill>
          <a:blip r:embed="rId14">
            <a:alphaModFix/>
          </a:blip>
          <a:stretch>
            <a:fillRect/>
          </a:stretch>
        </p:blipFill>
        <p:spPr>
          <a:xfrm>
            <a:off x="2027525" y="3565863"/>
            <a:ext cx="314377" cy="314377"/>
          </a:xfrm>
          <a:prstGeom prst="rect">
            <a:avLst/>
          </a:prstGeom>
          <a:noFill/>
          <a:ln>
            <a:noFill/>
          </a:ln>
        </p:spPr>
      </p:pic>
      <p:pic>
        <p:nvPicPr>
          <p:cNvPr id="304" name="Google Shape;304;p22"/>
          <p:cNvPicPr preferRelativeResize="0"/>
          <p:nvPr/>
        </p:nvPicPr>
        <p:blipFill>
          <a:blip r:embed="rId15">
            <a:alphaModFix/>
          </a:blip>
          <a:stretch>
            <a:fillRect/>
          </a:stretch>
        </p:blipFill>
        <p:spPr>
          <a:xfrm>
            <a:off x="2011246" y="1931300"/>
            <a:ext cx="314376" cy="314377"/>
          </a:xfrm>
          <a:prstGeom prst="rect">
            <a:avLst/>
          </a:prstGeom>
          <a:noFill/>
          <a:ln>
            <a:noFill/>
          </a:ln>
        </p:spPr>
      </p:pic>
      <p:pic>
        <p:nvPicPr>
          <p:cNvPr id="305" name="Google Shape;305;p22"/>
          <p:cNvPicPr preferRelativeResize="0"/>
          <p:nvPr/>
        </p:nvPicPr>
        <p:blipFill>
          <a:blip r:embed="rId16">
            <a:alphaModFix/>
          </a:blip>
          <a:stretch>
            <a:fillRect/>
          </a:stretch>
        </p:blipFill>
        <p:spPr>
          <a:xfrm>
            <a:off x="2935354" y="2741588"/>
            <a:ext cx="314376" cy="314377"/>
          </a:xfrm>
          <a:prstGeom prst="rect">
            <a:avLst/>
          </a:prstGeom>
          <a:noFill/>
          <a:ln>
            <a:noFill/>
          </a:ln>
        </p:spPr>
      </p:pic>
      <p:pic>
        <p:nvPicPr>
          <p:cNvPr id="306" name="Google Shape;306;p22"/>
          <p:cNvPicPr preferRelativeResize="0"/>
          <p:nvPr/>
        </p:nvPicPr>
        <p:blipFill>
          <a:blip r:embed="rId17">
            <a:alphaModFix/>
          </a:blip>
          <a:stretch>
            <a:fillRect/>
          </a:stretch>
        </p:blipFill>
        <p:spPr>
          <a:xfrm>
            <a:off x="1360921" y="2741591"/>
            <a:ext cx="314376" cy="314377"/>
          </a:xfrm>
          <a:prstGeom prst="rect">
            <a:avLst/>
          </a:prstGeom>
          <a:noFill/>
          <a:ln>
            <a:noFill/>
          </a:ln>
        </p:spPr>
      </p:pic>
      <p:pic>
        <p:nvPicPr>
          <p:cNvPr id="307" name="Google Shape;307;p22"/>
          <p:cNvPicPr preferRelativeResize="0"/>
          <p:nvPr/>
        </p:nvPicPr>
        <p:blipFill>
          <a:blip r:embed="rId18">
            <a:alphaModFix/>
          </a:blip>
          <a:stretch>
            <a:fillRect/>
          </a:stretch>
        </p:blipFill>
        <p:spPr>
          <a:xfrm>
            <a:off x="2620966" y="2741578"/>
            <a:ext cx="314376" cy="314377"/>
          </a:xfrm>
          <a:prstGeom prst="rect">
            <a:avLst/>
          </a:prstGeom>
          <a:noFill/>
          <a:ln>
            <a:noFill/>
          </a:ln>
        </p:spPr>
      </p:pic>
      <p:pic>
        <p:nvPicPr>
          <p:cNvPr id="308" name="Google Shape;308;p22"/>
          <p:cNvPicPr preferRelativeResize="0"/>
          <p:nvPr/>
        </p:nvPicPr>
        <p:blipFill>
          <a:blip r:embed="rId19">
            <a:alphaModFix/>
          </a:blip>
          <a:stretch>
            <a:fillRect/>
          </a:stretch>
        </p:blipFill>
        <p:spPr>
          <a:xfrm>
            <a:off x="2027525" y="3229628"/>
            <a:ext cx="314376" cy="3143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ニーズヘッグ</a:t>
            </a:r>
            <a:endParaRPr/>
          </a:p>
        </p:txBody>
      </p:sp>
      <p:pic>
        <p:nvPicPr>
          <p:cNvPr id="314" name="Google Shape;314;p23"/>
          <p:cNvPicPr preferRelativeResize="0"/>
          <p:nvPr/>
        </p:nvPicPr>
        <p:blipFill>
          <a:blip r:embed="rId3">
            <a:alphaModFix/>
          </a:blip>
          <a:stretch>
            <a:fillRect/>
          </a:stretch>
        </p:blipFill>
        <p:spPr>
          <a:xfrm>
            <a:off x="422675" y="1106213"/>
            <a:ext cx="1990725" cy="2324100"/>
          </a:xfrm>
          <a:prstGeom prst="rect">
            <a:avLst/>
          </a:prstGeom>
          <a:noFill/>
          <a:ln>
            <a:noFill/>
          </a:ln>
        </p:spPr>
      </p:pic>
      <p:sp>
        <p:nvSpPr>
          <p:cNvPr id="315" name="Google Shape;315;p23"/>
          <p:cNvSpPr txBox="1"/>
          <p:nvPr/>
        </p:nvSpPr>
        <p:spPr>
          <a:xfrm>
            <a:off x="2973075" y="229425"/>
            <a:ext cx="5766000" cy="17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左</a:t>
            </a:r>
            <a:r>
              <a:rPr lang="ja"/>
              <a:t>画像のように各自頭にさいころとその後デバフがつく</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　　ハイジャンプ　着弾したその場所に塔が出現</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　　スパインジャンプ　着弾した場所から前方に塔が出現</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　　イルーシブジャンプ　着弾した場所から後方に塔が出現</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6" name="Google Shape;316;p23"/>
          <p:cNvPicPr preferRelativeResize="0"/>
          <p:nvPr/>
        </p:nvPicPr>
        <p:blipFill>
          <a:blip r:embed="rId4">
            <a:alphaModFix/>
          </a:blip>
          <a:stretch>
            <a:fillRect/>
          </a:stretch>
        </p:blipFill>
        <p:spPr>
          <a:xfrm>
            <a:off x="0" y="3518825"/>
            <a:ext cx="2973074" cy="1444500"/>
          </a:xfrm>
          <a:prstGeom prst="rect">
            <a:avLst/>
          </a:prstGeom>
          <a:noFill/>
          <a:ln>
            <a:noFill/>
          </a:ln>
        </p:spPr>
      </p:pic>
      <p:pic>
        <p:nvPicPr>
          <p:cNvPr id="317" name="Google Shape;317;p23"/>
          <p:cNvPicPr preferRelativeResize="0"/>
          <p:nvPr/>
        </p:nvPicPr>
        <p:blipFill>
          <a:blip r:embed="rId5">
            <a:alphaModFix/>
          </a:blip>
          <a:stretch>
            <a:fillRect/>
          </a:stretch>
        </p:blipFill>
        <p:spPr>
          <a:xfrm>
            <a:off x="3047500" y="1587450"/>
            <a:ext cx="207975" cy="246500"/>
          </a:xfrm>
          <a:prstGeom prst="rect">
            <a:avLst/>
          </a:prstGeom>
          <a:noFill/>
          <a:ln>
            <a:noFill/>
          </a:ln>
        </p:spPr>
      </p:pic>
      <p:pic>
        <p:nvPicPr>
          <p:cNvPr id="318" name="Google Shape;318;p23"/>
          <p:cNvPicPr preferRelativeResize="0"/>
          <p:nvPr/>
        </p:nvPicPr>
        <p:blipFill>
          <a:blip r:embed="rId6">
            <a:alphaModFix/>
          </a:blip>
          <a:stretch>
            <a:fillRect/>
          </a:stretch>
        </p:blipFill>
        <p:spPr>
          <a:xfrm>
            <a:off x="3047500" y="738975"/>
            <a:ext cx="207975" cy="246500"/>
          </a:xfrm>
          <a:prstGeom prst="rect">
            <a:avLst/>
          </a:prstGeom>
          <a:noFill/>
          <a:ln>
            <a:noFill/>
          </a:ln>
        </p:spPr>
      </p:pic>
      <p:pic>
        <p:nvPicPr>
          <p:cNvPr id="319" name="Google Shape;319;p23"/>
          <p:cNvPicPr preferRelativeResize="0"/>
          <p:nvPr/>
        </p:nvPicPr>
        <p:blipFill>
          <a:blip r:embed="rId7">
            <a:alphaModFix/>
          </a:blip>
          <a:stretch>
            <a:fillRect/>
          </a:stretch>
        </p:blipFill>
        <p:spPr>
          <a:xfrm>
            <a:off x="3047500" y="1146975"/>
            <a:ext cx="207975" cy="246500"/>
          </a:xfrm>
          <a:prstGeom prst="rect">
            <a:avLst/>
          </a:prstGeom>
          <a:noFill/>
          <a:ln>
            <a:noFill/>
          </a:ln>
        </p:spPr>
      </p:pic>
      <p:sp>
        <p:nvSpPr>
          <p:cNvPr id="320" name="Google Shape;320;p23"/>
          <p:cNvSpPr txBox="1"/>
          <p:nvPr>
            <p:ph idx="1" type="body"/>
          </p:nvPr>
        </p:nvSpPr>
        <p:spPr>
          <a:xfrm>
            <a:off x="3121300" y="2027925"/>
            <a:ext cx="5572500" cy="2985000"/>
          </a:xfrm>
          <a:prstGeom prst="rect">
            <a:avLst/>
          </a:prstGeom>
        </p:spPr>
        <p:txBody>
          <a:bodyPr anchorCtr="0" anchor="t" bIns="91425" lIns="91425" spcFirstLastPara="1" rIns="91425" wrap="square" tIns="91425">
            <a:normAutofit fontScale="85000" lnSpcReduction="20000"/>
          </a:bodyPr>
          <a:lstStyle/>
          <a:p>
            <a:pPr indent="0" lvl="0" marL="0" rtl="0" algn="l">
              <a:lnSpc>
                <a:spcPct val="95000"/>
              </a:lnSpc>
              <a:spcBef>
                <a:spcPts val="0"/>
              </a:spcBef>
              <a:spcAft>
                <a:spcPts val="0"/>
              </a:spcAft>
              <a:buSzPct val="65384"/>
              <a:buNone/>
            </a:pPr>
            <a:r>
              <a:rPr b="1" lang="ja" sz="1430"/>
              <a:t>■法則性</a:t>
            </a:r>
            <a:endParaRPr b="1" sz="1430"/>
          </a:p>
          <a:p>
            <a:pPr indent="0" lvl="0" marL="0" rtl="0" algn="l">
              <a:lnSpc>
                <a:spcPct val="95000"/>
              </a:lnSpc>
              <a:spcBef>
                <a:spcPts val="1200"/>
              </a:spcBef>
              <a:spcAft>
                <a:spcPts val="0"/>
              </a:spcAft>
              <a:buSzPct val="65384"/>
              <a:buNone/>
            </a:pPr>
            <a:r>
              <a:rPr lang="ja" sz="1430"/>
              <a:t>1.スパイン＆イルーシブは対になる</a:t>
            </a:r>
            <a:endParaRPr sz="1430"/>
          </a:p>
          <a:p>
            <a:pPr indent="0" lvl="0" marL="0" rtl="0" algn="l">
              <a:lnSpc>
                <a:spcPct val="95000"/>
              </a:lnSpc>
              <a:spcBef>
                <a:spcPts val="1200"/>
              </a:spcBef>
              <a:spcAft>
                <a:spcPts val="0"/>
              </a:spcAft>
              <a:buSzPct val="65384"/>
              <a:buNone/>
            </a:pPr>
            <a:r>
              <a:rPr lang="ja" sz="1430"/>
              <a:t>2.スパイン＆イルーシブは少なければ1組、多くても2組</a:t>
            </a:r>
            <a:endParaRPr sz="1430"/>
          </a:p>
          <a:p>
            <a:pPr indent="0" lvl="0" marL="0" rtl="0" algn="l">
              <a:lnSpc>
                <a:spcPct val="95000"/>
              </a:lnSpc>
              <a:spcBef>
                <a:spcPts val="1200"/>
              </a:spcBef>
              <a:spcAft>
                <a:spcPts val="0"/>
              </a:spcAft>
              <a:buSzPct val="65384"/>
              <a:buNone/>
            </a:pPr>
            <a:r>
              <a:rPr lang="ja" sz="1430"/>
              <a:t>3.全員ハイジャンプ3番目の時はコールする（左側、中央、右側）</a:t>
            </a:r>
            <a:endParaRPr sz="1430"/>
          </a:p>
          <a:p>
            <a:pPr indent="0" lvl="0" marL="0" rtl="0" algn="l">
              <a:lnSpc>
                <a:spcPct val="95000"/>
              </a:lnSpc>
              <a:spcBef>
                <a:spcPts val="1200"/>
              </a:spcBef>
              <a:spcAft>
                <a:spcPts val="0"/>
              </a:spcAft>
              <a:buSzPct val="65384"/>
              <a:buNone/>
            </a:pPr>
            <a:r>
              <a:t/>
            </a:r>
            <a:endParaRPr sz="1430"/>
          </a:p>
          <a:p>
            <a:pPr indent="0" lvl="0" marL="0" rtl="0" algn="l">
              <a:lnSpc>
                <a:spcPct val="95000"/>
              </a:lnSpc>
              <a:spcBef>
                <a:spcPts val="1200"/>
              </a:spcBef>
              <a:spcAft>
                <a:spcPts val="0"/>
              </a:spcAft>
              <a:buSzPct val="65384"/>
              <a:buNone/>
            </a:pPr>
            <a:r>
              <a:rPr lang="ja" sz="1430"/>
              <a:t>よって、ジャンプの捨てる位置は（ほぼ）固定化できる。</a:t>
            </a:r>
            <a:endParaRPr sz="1430"/>
          </a:p>
          <a:p>
            <a:pPr indent="0" lvl="0" marL="0" rtl="0" algn="l">
              <a:lnSpc>
                <a:spcPct val="95000"/>
              </a:lnSpc>
              <a:spcBef>
                <a:spcPts val="1200"/>
              </a:spcBef>
              <a:spcAft>
                <a:spcPts val="0"/>
              </a:spcAft>
              <a:buSzPct val="65384"/>
              <a:buNone/>
            </a:pPr>
            <a:r>
              <a:t/>
            </a:r>
            <a:endParaRPr sz="1430"/>
          </a:p>
          <a:p>
            <a:pPr indent="0" lvl="0" marL="0" rtl="0" algn="l">
              <a:lnSpc>
                <a:spcPct val="95000"/>
              </a:lnSpc>
              <a:spcBef>
                <a:spcPts val="1200"/>
              </a:spcBef>
              <a:spcAft>
                <a:spcPts val="0"/>
              </a:spcAft>
              <a:buSzPct val="65384"/>
              <a:buNone/>
            </a:pPr>
            <a:r>
              <a:rPr lang="ja" sz="1430"/>
              <a:t>ハイジャンプ＝C側</a:t>
            </a:r>
            <a:endParaRPr sz="1430"/>
          </a:p>
          <a:p>
            <a:pPr indent="0" lvl="0" marL="0" rtl="0" algn="l">
              <a:lnSpc>
                <a:spcPct val="95000"/>
              </a:lnSpc>
              <a:spcBef>
                <a:spcPts val="1200"/>
              </a:spcBef>
              <a:spcAft>
                <a:spcPts val="0"/>
              </a:spcAft>
              <a:buSzPct val="65384"/>
              <a:buNone/>
            </a:pPr>
            <a:r>
              <a:rPr lang="ja" sz="1430"/>
              <a:t>スパインジャンプ＝D側（2番ジャンプは4側）</a:t>
            </a:r>
            <a:endParaRPr sz="1430"/>
          </a:p>
          <a:p>
            <a:pPr indent="0" lvl="0" marL="0" rtl="0" algn="l">
              <a:lnSpc>
                <a:spcPct val="95000"/>
              </a:lnSpc>
              <a:spcBef>
                <a:spcPts val="1200"/>
              </a:spcBef>
              <a:spcAft>
                <a:spcPts val="1200"/>
              </a:spcAft>
              <a:buSzPct val="65384"/>
              <a:buNone/>
            </a:pPr>
            <a:r>
              <a:rPr lang="ja" sz="1430"/>
              <a:t>イルーシブジャンプ＝B側（2番ジャンプは1側）</a:t>
            </a:r>
            <a:endParaRPr sz="143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4"/>
          <p:cNvPicPr preferRelativeResize="0"/>
          <p:nvPr/>
        </p:nvPicPr>
        <p:blipFill>
          <a:blip r:embed="rId3">
            <a:alphaModFix/>
          </a:blip>
          <a:stretch>
            <a:fillRect/>
          </a:stretch>
        </p:blipFill>
        <p:spPr>
          <a:xfrm>
            <a:off x="66575" y="1113875"/>
            <a:ext cx="3136876" cy="3136876"/>
          </a:xfrm>
          <a:prstGeom prst="rect">
            <a:avLst/>
          </a:prstGeom>
          <a:noFill/>
          <a:ln>
            <a:noFill/>
          </a:ln>
        </p:spPr>
      </p:pic>
      <p:sp>
        <p:nvSpPr>
          <p:cNvPr id="326" name="Google Shape;326;p24"/>
          <p:cNvSpPr/>
          <p:nvPr/>
        </p:nvSpPr>
        <p:spPr>
          <a:xfrm>
            <a:off x="1015663" y="1952988"/>
            <a:ext cx="1238700" cy="1237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4"/>
          <p:cNvPicPr preferRelativeResize="0"/>
          <p:nvPr/>
        </p:nvPicPr>
        <p:blipFill>
          <a:blip r:embed="rId4">
            <a:alphaModFix/>
          </a:blip>
          <a:stretch>
            <a:fillRect/>
          </a:stretch>
        </p:blipFill>
        <p:spPr>
          <a:xfrm rot="10800000">
            <a:off x="920649" y="2046302"/>
            <a:ext cx="1428750" cy="1362075"/>
          </a:xfrm>
          <a:prstGeom prst="rect">
            <a:avLst/>
          </a:prstGeom>
          <a:noFill/>
          <a:ln>
            <a:noFill/>
          </a:ln>
        </p:spPr>
      </p:pic>
      <p:pic>
        <p:nvPicPr>
          <p:cNvPr id="328" name="Google Shape;328;p24"/>
          <p:cNvPicPr preferRelativeResize="0"/>
          <p:nvPr/>
        </p:nvPicPr>
        <p:blipFill>
          <a:blip r:embed="rId5">
            <a:alphaModFix/>
          </a:blip>
          <a:stretch>
            <a:fillRect/>
          </a:stretch>
        </p:blipFill>
        <p:spPr>
          <a:xfrm>
            <a:off x="1356477" y="1113881"/>
            <a:ext cx="557082" cy="557082"/>
          </a:xfrm>
          <a:prstGeom prst="rect">
            <a:avLst/>
          </a:prstGeom>
          <a:noFill/>
          <a:ln>
            <a:noFill/>
          </a:ln>
        </p:spPr>
      </p:pic>
      <p:pic>
        <p:nvPicPr>
          <p:cNvPr id="329" name="Google Shape;329;p24"/>
          <p:cNvPicPr preferRelativeResize="0"/>
          <p:nvPr/>
        </p:nvPicPr>
        <p:blipFill>
          <a:blip r:embed="rId6">
            <a:alphaModFix/>
          </a:blip>
          <a:stretch>
            <a:fillRect/>
          </a:stretch>
        </p:blipFill>
        <p:spPr>
          <a:xfrm>
            <a:off x="2646371" y="2293206"/>
            <a:ext cx="557082" cy="557082"/>
          </a:xfrm>
          <a:prstGeom prst="rect">
            <a:avLst/>
          </a:prstGeom>
          <a:noFill/>
          <a:ln>
            <a:noFill/>
          </a:ln>
        </p:spPr>
      </p:pic>
      <p:pic>
        <p:nvPicPr>
          <p:cNvPr id="330" name="Google Shape;330;p24"/>
          <p:cNvPicPr preferRelativeResize="0"/>
          <p:nvPr/>
        </p:nvPicPr>
        <p:blipFill>
          <a:blip r:embed="rId7">
            <a:alphaModFix/>
          </a:blip>
          <a:stretch>
            <a:fillRect/>
          </a:stretch>
        </p:blipFill>
        <p:spPr>
          <a:xfrm>
            <a:off x="1356465" y="3693656"/>
            <a:ext cx="557082" cy="557082"/>
          </a:xfrm>
          <a:prstGeom prst="rect">
            <a:avLst/>
          </a:prstGeom>
          <a:noFill/>
          <a:ln>
            <a:noFill/>
          </a:ln>
        </p:spPr>
      </p:pic>
      <p:pic>
        <p:nvPicPr>
          <p:cNvPr id="331" name="Google Shape;331;p24"/>
          <p:cNvPicPr preferRelativeResize="0"/>
          <p:nvPr/>
        </p:nvPicPr>
        <p:blipFill>
          <a:blip r:embed="rId8">
            <a:alphaModFix/>
          </a:blip>
          <a:stretch>
            <a:fillRect/>
          </a:stretch>
        </p:blipFill>
        <p:spPr>
          <a:xfrm>
            <a:off x="-39016" y="2293206"/>
            <a:ext cx="557082" cy="557082"/>
          </a:xfrm>
          <a:prstGeom prst="rect">
            <a:avLst/>
          </a:prstGeom>
          <a:noFill/>
          <a:ln>
            <a:noFill/>
          </a:ln>
        </p:spPr>
      </p:pic>
      <p:pic>
        <p:nvPicPr>
          <p:cNvPr id="332" name="Google Shape;332;p24"/>
          <p:cNvPicPr preferRelativeResize="0"/>
          <p:nvPr/>
        </p:nvPicPr>
        <p:blipFill>
          <a:blip r:embed="rId9">
            <a:alphaModFix/>
          </a:blip>
          <a:stretch>
            <a:fillRect/>
          </a:stretch>
        </p:blipFill>
        <p:spPr>
          <a:xfrm>
            <a:off x="1089555" y="1767113"/>
            <a:ext cx="314376" cy="314377"/>
          </a:xfrm>
          <a:prstGeom prst="rect">
            <a:avLst/>
          </a:prstGeom>
          <a:noFill/>
          <a:ln>
            <a:noFill/>
          </a:ln>
        </p:spPr>
      </p:pic>
      <p:pic>
        <p:nvPicPr>
          <p:cNvPr id="333" name="Google Shape;333;p24"/>
          <p:cNvPicPr preferRelativeResize="0"/>
          <p:nvPr/>
        </p:nvPicPr>
        <p:blipFill>
          <a:blip r:embed="rId10">
            <a:alphaModFix/>
          </a:blip>
          <a:stretch>
            <a:fillRect/>
          </a:stretch>
        </p:blipFill>
        <p:spPr>
          <a:xfrm>
            <a:off x="1302200" y="1558941"/>
            <a:ext cx="314376" cy="314377"/>
          </a:xfrm>
          <a:prstGeom prst="rect">
            <a:avLst/>
          </a:prstGeom>
          <a:noFill/>
          <a:ln>
            <a:noFill/>
          </a:ln>
        </p:spPr>
      </p:pic>
      <p:pic>
        <p:nvPicPr>
          <p:cNvPr id="334" name="Google Shape;334;p24"/>
          <p:cNvPicPr preferRelativeResize="0"/>
          <p:nvPr/>
        </p:nvPicPr>
        <p:blipFill>
          <a:blip r:embed="rId11">
            <a:alphaModFix/>
          </a:blip>
          <a:stretch>
            <a:fillRect/>
          </a:stretch>
        </p:blipFill>
        <p:spPr>
          <a:xfrm>
            <a:off x="1477813" y="1767113"/>
            <a:ext cx="314376" cy="314377"/>
          </a:xfrm>
          <a:prstGeom prst="rect">
            <a:avLst/>
          </a:prstGeom>
          <a:noFill/>
          <a:ln>
            <a:noFill/>
          </a:ln>
        </p:spPr>
      </p:pic>
      <p:pic>
        <p:nvPicPr>
          <p:cNvPr id="335" name="Google Shape;335;p24"/>
          <p:cNvPicPr preferRelativeResize="0"/>
          <p:nvPr/>
        </p:nvPicPr>
        <p:blipFill>
          <a:blip r:embed="rId12">
            <a:alphaModFix/>
          </a:blip>
          <a:stretch>
            <a:fillRect/>
          </a:stretch>
        </p:blipFill>
        <p:spPr>
          <a:xfrm>
            <a:off x="1892954" y="1795463"/>
            <a:ext cx="314376" cy="314377"/>
          </a:xfrm>
          <a:prstGeom prst="rect">
            <a:avLst/>
          </a:prstGeom>
          <a:noFill/>
          <a:ln>
            <a:noFill/>
          </a:ln>
        </p:spPr>
      </p:pic>
      <p:pic>
        <p:nvPicPr>
          <p:cNvPr id="336" name="Google Shape;336;p24"/>
          <p:cNvPicPr preferRelativeResize="0"/>
          <p:nvPr/>
        </p:nvPicPr>
        <p:blipFill>
          <a:blip r:embed="rId13">
            <a:alphaModFix/>
          </a:blip>
          <a:stretch>
            <a:fillRect/>
          </a:stretch>
        </p:blipFill>
        <p:spPr>
          <a:xfrm>
            <a:off x="1633383" y="1558941"/>
            <a:ext cx="314376" cy="314377"/>
          </a:xfrm>
          <a:prstGeom prst="rect">
            <a:avLst/>
          </a:prstGeom>
          <a:noFill/>
          <a:ln>
            <a:noFill/>
          </a:ln>
        </p:spPr>
      </p:pic>
      <p:sp>
        <p:nvSpPr>
          <p:cNvPr id="337" name="Google Shape;337;p24"/>
          <p:cNvSpPr/>
          <p:nvPr/>
        </p:nvSpPr>
        <p:spPr>
          <a:xfrm rot="-5400000">
            <a:off x="2506713" y="2411900"/>
            <a:ext cx="242400" cy="27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322250" y="2976313"/>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33588" y="2258975"/>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1946650" y="2234313"/>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24"/>
          <p:cNvPicPr preferRelativeResize="0"/>
          <p:nvPr/>
        </p:nvPicPr>
        <p:blipFill>
          <a:blip r:embed="rId14">
            <a:alphaModFix/>
          </a:blip>
          <a:stretch>
            <a:fillRect/>
          </a:stretch>
        </p:blipFill>
        <p:spPr>
          <a:xfrm>
            <a:off x="1477817" y="3111578"/>
            <a:ext cx="314376" cy="314377"/>
          </a:xfrm>
          <a:prstGeom prst="rect">
            <a:avLst/>
          </a:prstGeom>
          <a:noFill/>
          <a:ln>
            <a:noFill/>
          </a:ln>
        </p:spPr>
      </p:pic>
      <p:pic>
        <p:nvPicPr>
          <p:cNvPr id="342" name="Google Shape;342;p24"/>
          <p:cNvPicPr preferRelativeResize="0"/>
          <p:nvPr/>
        </p:nvPicPr>
        <p:blipFill>
          <a:blip r:embed="rId15">
            <a:alphaModFix/>
          </a:blip>
          <a:stretch>
            <a:fillRect/>
          </a:stretch>
        </p:blipFill>
        <p:spPr>
          <a:xfrm>
            <a:off x="2137733" y="2389875"/>
            <a:ext cx="314376" cy="314377"/>
          </a:xfrm>
          <a:prstGeom prst="rect">
            <a:avLst/>
          </a:prstGeom>
          <a:noFill/>
          <a:ln>
            <a:noFill/>
          </a:ln>
        </p:spPr>
      </p:pic>
      <p:pic>
        <p:nvPicPr>
          <p:cNvPr id="343" name="Google Shape;343;p24"/>
          <p:cNvPicPr preferRelativeResize="0"/>
          <p:nvPr/>
        </p:nvPicPr>
        <p:blipFill>
          <a:blip r:embed="rId16">
            <a:alphaModFix/>
          </a:blip>
          <a:stretch>
            <a:fillRect/>
          </a:stretch>
        </p:blipFill>
        <p:spPr>
          <a:xfrm>
            <a:off x="825566" y="2414553"/>
            <a:ext cx="314376" cy="314377"/>
          </a:xfrm>
          <a:prstGeom prst="rect">
            <a:avLst/>
          </a:prstGeom>
          <a:noFill/>
          <a:ln>
            <a:noFill/>
          </a:ln>
        </p:spPr>
      </p:pic>
      <p:pic>
        <p:nvPicPr>
          <p:cNvPr id="344" name="Google Shape;344;p24"/>
          <p:cNvPicPr preferRelativeResize="0"/>
          <p:nvPr/>
        </p:nvPicPr>
        <p:blipFill>
          <a:blip r:embed="rId17">
            <a:alphaModFix/>
          </a:blip>
          <a:stretch>
            <a:fillRect/>
          </a:stretch>
        </p:blipFill>
        <p:spPr>
          <a:xfrm>
            <a:off x="2308100" y="1347483"/>
            <a:ext cx="557082" cy="557082"/>
          </a:xfrm>
          <a:prstGeom prst="rect">
            <a:avLst/>
          </a:prstGeom>
          <a:noFill/>
          <a:ln>
            <a:noFill/>
          </a:ln>
        </p:spPr>
      </p:pic>
      <p:pic>
        <p:nvPicPr>
          <p:cNvPr id="345" name="Google Shape;345;p24"/>
          <p:cNvPicPr preferRelativeResize="0"/>
          <p:nvPr/>
        </p:nvPicPr>
        <p:blipFill>
          <a:blip r:embed="rId18">
            <a:alphaModFix/>
          </a:blip>
          <a:stretch>
            <a:fillRect/>
          </a:stretch>
        </p:blipFill>
        <p:spPr>
          <a:xfrm>
            <a:off x="2308103" y="3340908"/>
            <a:ext cx="557082" cy="557082"/>
          </a:xfrm>
          <a:prstGeom prst="rect">
            <a:avLst/>
          </a:prstGeom>
          <a:noFill/>
          <a:ln>
            <a:noFill/>
          </a:ln>
        </p:spPr>
      </p:pic>
      <p:pic>
        <p:nvPicPr>
          <p:cNvPr id="346" name="Google Shape;346;p24"/>
          <p:cNvPicPr preferRelativeResize="0"/>
          <p:nvPr/>
        </p:nvPicPr>
        <p:blipFill>
          <a:blip r:embed="rId19">
            <a:alphaModFix/>
          </a:blip>
          <a:stretch>
            <a:fillRect/>
          </a:stretch>
        </p:blipFill>
        <p:spPr>
          <a:xfrm>
            <a:off x="404806" y="3340908"/>
            <a:ext cx="557082" cy="557082"/>
          </a:xfrm>
          <a:prstGeom prst="rect">
            <a:avLst/>
          </a:prstGeom>
          <a:noFill/>
          <a:ln>
            <a:noFill/>
          </a:ln>
        </p:spPr>
      </p:pic>
      <p:pic>
        <p:nvPicPr>
          <p:cNvPr id="347" name="Google Shape;347;p24"/>
          <p:cNvPicPr preferRelativeResize="0"/>
          <p:nvPr/>
        </p:nvPicPr>
        <p:blipFill>
          <a:blip r:embed="rId20">
            <a:alphaModFix/>
          </a:blip>
          <a:stretch>
            <a:fillRect/>
          </a:stretch>
        </p:blipFill>
        <p:spPr>
          <a:xfrm>
            <a:off x="458584" y="1437595"/>
            <a:ext cx="557082" cy="557082"/>
          </a:xfrm>
          <a:prstGeom prst="rect">
            <a:avLst/>
          </a:prstGeom>
          <a:noFill/>
          <a:ln>
            <a:noFill/>
          </a:ln>
        </p:spPr>
      </p:pic>
      <p:sp>
        <p:nvSpPr>
          <p:cNvPr id="348" name="Google Shape;348;p24"/>
          <p:cNvSpPr txBox="1"/>
          <p:nvPr>
            <p:ph idx="1" type="body"/>
          </p:nvPr>
        </p:nvSpPr>
        <p:spPr>
          <a:xfrm>
            <a:off x="3341625" y="1152475"/>
            <a:ext cx="549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1回目さいころが全員ハイジャンプの場合、</a:t>
            </a:r>
            <a:endParaRPr/>
          </a:p>
          <a:p>
            <a:pPr indent="0" lvl="0" marL="0" rtl="0" algn="l">
              <a:spcBef>
                <a:spcPts val="1200"/>
              </a:spcBef>
              <a:spcAft>
                <a:spcPts val="0"/>
              </a:spcAft>
              <a:buNone/>
            </a:pPr>
            <a:r>
              <a:rPr lang="ja"/>
              <a:t>空気を読んでB.C.Dにそれぞれ散開する。</a:t>
            </a:r>
            <a:endParaRPr/>
          </a:p>
          <a:p>
            <a:pPr indent="0" lvl="0" marL="0" rtl="0" algn="l">
              <a:spcBef>
                <a:spcPts val="1200"/>
              </a:spcBef>
              <a:spcAft>
                <a:spcPts val="0"/>
              </a:spcAft>
              <a:buNone/>
            </a:pPr>
            <a:r>
              <a:rPr lang="ja"/>
              <a:t>C側担当だった人は、3回目のC側の塔を処理する。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残り5人で頭割り。その後、ダイナモチャリ処理。</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3回目のさいころの人は、処理する塔をコールする。（A側を後ろからカメラ視点にして左側、中央、右側と言う）</a:t>
            </a:r>
            <a:endParaRPr/>
          </a:p>
        </p:txBody>
      </p:sp>
      <p:pic>
        <p:nvPicPr>
          <p:cNvPr id="349" name="Google Shape;349;p24"/>
          <p:cNvPicPr preferRelativeResize="0"/>
          <p:nvPr/>
        </p:nvPicPr>
        <p:blipFill>
          <a:blip r:embed="rId21">
            <a:alphaModFix/>
          </a:blip>
          <a:stretch>
            <a:fillRect/>
          </a:stretch>
        </p:blipFill>
        <p:spPr>
          <a:xfrm>
            <a:off x="844015" y="1113875"/>
            <a:ext cx="1581984" cy="136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idx="1" type="body"/>
          </p:nvPr>
        </p:nvSpPr>
        <p:spPr>
          <a:xfrm>
            <a:off x="3341625" y="1152475"/>
            <a:ext cx="549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踏んだ塔にニーズヘッグが落下</a:t>
            </a:r>
            <a:endParaRPr/>
          </a:p>
          <a:p>
            <a:pPr indent="0" lvl="0" marL="0" rtl="0" algn="l">
              <a:spcBef>
                <a:spcPts val="1200"/>
              </a:spcBef>
              <a:spcAft>
                <a:spcPts val="0"/>
              </a:spcAft>
              <a:buNone/>
            </a:pPr>
            <a:r>
              <a:rPr lang="ja"/>
              <a:t>踏んだ者対象へ直線範囲が来るので外周へ向ける</a:t>
            </a:r>
            <a:endParaRPr/>
          </a:p>
          <a:p>
            <a:pPr indent="0" lvl="0" marL="0" rtl="0" algn="l">
              <a:spcBef>
                <a:spcPts val="1200"/>
              </a:spcBef>
              <a:spcAft>
                <a:spcPts val="0"/>
              </a:spcAft>
              <a:buNone/>
            </a:pPr>
            <a:r>
              <a:rPr lang="ja"/>
              <a:t>2番目さいころのSTD1は背面側後方八の字に塔を捨てる</a:t>
            </a:r>
            <a:endParaRPr/>
          </a:p>
          <a:p>
            <a:pPr indent="0" lvl="0" marL="0" rtl="0" algn="l">
              <a:spcBef>
                <a:spcPts val="1200"/>
              </a:spcBef>
              <a:spcAft>
                <a:spcPts val="0"/>
              </a:spcAft>
              <a:buNone/>
            </a:pPr>
            <a:r>
              <a:rPr lang="ja"/>
              <a:t>ST＆D1はハイジャンプなので、1＆4に移動。</a:t>
            </a:r>
            <a:endParaRPr/>
          </a:p>
          <a:p>
            <a:pPr indent="0" lvl="0" marL="0" rtl="0" algn="l">
              <a:spcBef>
                <a:spcPts val="1200"/>
              </a:spcBef>
              <a:spcAft>
                <a:spcPts val="1200"/>
              </a:spcAft>
              <a:buNone/>
            </a:pPr>
            <a:r>
              <a:rPr lang="ja"/>
              <a:t>この塔には1番目さいころのD側とB側に捨てた人が乗る。（この場合、H2とD3）</a:t>
            </a:r>
            <a:endParaRPr/>
          </a:p>
        </p:txBody>
      </p:sp>
      <p:pic>
        <p:nvPicPr>
          <p:cNvPr id="355" name="Google Shape;355;p25"/>
          <p:cNvPicPr preferRelativeResize="0"/>
          <p:nvPr/>
        </p:nvPicPr>
        <p:blipFill>
          <a:blip r:embed="rId3">
            <a:alphaModFix/>
          </a:blip>
          <a:stretch>
            <a:fillRect/>
          </a:stretch>
        </p:blipFill>
        <p:spPr>
          <a:xfrm>
            <a:off x="105600" y="1152475"/>
            <a:ext cx="3136876" cy="3136876"/>
          </a:xfrm>
          <a:prstGeom prst="rect">
            <a:avLst/>
          </a:prstGeom>
          <a:noFill/>
          <a:ln>
            <a:noFill/>
          </a:ln>
        </p:spPr>
      </p:pic>
      <p:pic>
        <p:nvPicPr>
          <p:cNvPr id="356" name="Google Shape;356;p25"/>
          <p:cNvPicPr preferRelativeResize="0"/>
          <p:nvPr/>
        </p:nvPicPr>
        <p:blipFill>
          <a:blip r:embed="rId4">
            <a:alphaModFix/>
          </a:blip>
          <a:stretch>
            <a:fillRect/>
          </a:stretch>
        </p:blipFill>
        <p:spPr>
          <a:xfrm rot="10800000">
            <a:off x="959661" y="2039877"/>
            <a:ext cx="1428750" cy="1362075"/>
          </a:xfrm>
          <a:prstGeom prst="rect">
            <a:avLst/>
          </a:prstGeom>
          <a:noFill/>
          <a:ln>
            <a:noFill/>
          </a:ln>
        </p:spPr>
      </p:pic>
      <p:pic>
        <p:nvPicPr>
          <p:cNvPr id="357" name="Google Shape;357;p25"/>
          <p:cNvPicPr preferRelativeResize="0"/>
          <p:nvPr/>
        </p:nvPicPr>
        <p:blipFill>
          <a:blip r:embed="rId5">
            <a:alphaModFix/>
          </a:blip>
          <a:stretch>
            <a:fillRect/>
          </a:stretch>
        </p:blipFill>
        <p:spPr>
          <a:xfrm>
            <a:off x="1395502" y="1152481"/>
            <a:ext cx="557082" cy="557082"/>
          </a:xfrm>
          <a:prstGeom prst="rect">
            <a:avLst/>
          </a:prstGeom>
          <a:noFill/>
          <a:ln>
            <a:noFill/>
          </a:ln>
        </p:spPr>
      </p:pic>
      <p:pic>
        <p:nvPicPr>
          <p:cNvPr id="358" name="Google Shape;358;p25"/>
          <p:cNvPicPr preferRelativeResize="0"/>
          <p:nvPr/>
        </p:nvPicPr>
        <p:blipFill>
          <a:blip r:embed="rId6">
            <a:alphaModFix/>
          </a:blip>
          <a:stretch>
            <a:fillRect/>
          </a:stretch>
        </p:blipFill>
        <p:spPr>
          <a:xfrm>
            <a:off x="2685396" y="2331806"/>
            <a:ext cx="557082" cy="557082"/>
          </a:xfrm>
          <a:prstGeom prst="rect">
            <a:avLst/>
          </a:prstGeom>
          <a:noFill/>
          <a:ln>
            <a:noFill/>
          </a:ln>
        </p:spPr>
      </p:pic>
      <p:pic>
        <p:nvPicPr>
          <p:cNvPr id="359" name="Google Shape;359;p25"/>
          <p:cNvPicPr preferRelativeResize="0"/>
          <p:nvPr/>
        </p:nvPicPr>
        <p:blipFill>
          <a:blip r:embed="rId7">
            <a:alphaModFix/>
          </a:blip>
          <a:stretch>
            <a:fillRect/>
          </a:stretch>
        </p:blipFill>
        <p:spPr>
          <a:xfrm>
            <a:off x="1395490" y="3732256"/>
            <a:ext cx="557082" cy="557082"/>
          </a:xfrm>
          <a:prstGeom prst="rect">
            <a:avLst/>
          </a:prstGeom>
          <a:noFill/>
          <a:ln>
            <a:noFill/>
          </a:ln>
        </p:spPr>
      </p:pic>
      <p:pic>
        <p:nvPicPr>
          <p:cNvPr id="360" name="Google Shape;360;p25"/>
          <p:cNvPicPr preferRelativeResize="0"/>
          <p:nvPr/>
        </p:nvPicPr>
        <p:blipFill>
          <a:blip r:embed="rId8">
            <a:alphaModFix/>
          </a:blip>
          <a:stretch>
            <a:fillRect/>
          </a:stretch>
        </p:blipFill>
        <p:spPr>
          <a:xfrm>
            <a:off x="9" y="2331806"/>
            <a:ext cx="557082" cy="557082"/>
          </a:xfrm>
          <a:prstGeom prst="rect">
            <a:avLst/>
          </a:prstGeom>
          <a:noFill/>
          <a:ln>
            <a:noFill/>
          </a:ln>
        </p:spPr>
      </p:pic>
      <p:sp>
        <p:nvSpPr>
          <p:cNvPr id="361" name="Google Shape;361;p25"/>
          <p:cNvSpPr/>
          <p:nvPr/>
        </p:nvSpPr>
        <p:spPr>
          <a:xfrm>
            <a:off x="746663" y="225898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1361263" y="295218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1913575" y="228883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rot="-5400000">
            <a:off x="350825" y="2044950"/>
            <a:ext cx="466800" cy="10536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rot="5400000">
            <a:off x="2444925" y="2046800"/>
            <a:ext cx="468000" cy="11271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rot="10800000">
            <a:off x="1464038" y="3162172"/>
            <a:ext cx="420000" cy="14067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25"/>
          <p:cNvPicPr preferRelativeResize="0"/>
          <p:nvPr/>
        </p:nvPicPr>
        <p:blipFill>
          <a:blip r:embed="rId9">
            <a:alphaModFix/>
          </a:blip>
          <a:stretch>
            <a:fillRect/>
          </a:stretch>
        </p:blipFill>
        <p:spPr>
          <a:xfrm>
            <a:off x="1542092" y="1671978"/>
            <a:ext cx="314376" cy="314377"/>
          </a:xfrm>
          <a:prstGeom prst="rect">
            <a:avLst/>
          </a:prstGeom>
          <a:noFill/>
          <a:ln>
            <a:noFill/>
          </a:ln>
        </p:spPr>
      </p:pic>
      <p:pic>
        <p:nvPicPr>
          <p:cNvPr id="368" name="Google Shape;368;p25"/>
          <p:cNvPicPr preferRelativeResize="0"/>
          <p:nvPr/>
        </p:nvPicPr>
        <p:blipFill>
          <a:blip r:embed="rId10">
            <a:alphaModFix/>
          </a:blip>
          <a:stretch>
            <a:fillRect/>
          </a:stretch>
        </p:blipFill>
        <p:spPr>
          <a:xfrm>
            <a:off x="1493350" y="3263313"/>
            <a:ext cx="314376" cy="314377"/>
          </a:xfrm>
          <a:prstGeom prst="rect">
            <a:avLst/>
          </a:prstGeom>
          <a:noFill/>
          <a:ln>
            <a:noFill/>
          </a:ln>
        </p:spPr>
      </p:pic>
      <p:pic>
        <p:nvPicPr>
          <p:cNvPr id="369" name="Google Shape;369;p25"/>
          <p:cNvPicPr preferRelativeResize="0"/>
          <p:nvPr/>
        </p:nvPicPr>
        <p:blipFill>
          <a:blip r:embed="rId11">
            <a:alphaModFix/>
          </a:blip>
          <a:stretch>
            <a:fillRect/>
          </a:stretch>
        </p:blipFill>
        <p:spPr>
          <a:xfrm>
            <a:off x="2271866" y="2453150"/>
            <a:ext cx="314376" cy="314377"/>
          </a:xfrm>
          <a:prstGeom prst="rect">
            <a:avLst/>
          </a:prstGeom>
          <a:noFill/>
          <a:ln>
            <a:noFill/>
          </a:ln>
        </p:spPr>
      </p:pic>
      <p:sp>
        <p:nvSpPr>
          <p:cNvPr id="370" name="Google Shape;370;p25"/>
          <p:cNvSpPr/>
          <p:nvPr/>
        </p:nvSpPr>
        <p:spPr>
          <a:xfrm>
            <a:off x="1872188" y="1451650"/>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25"/>
          <p:cNvPicPr preferRelativeResize="0"/>
          <p:nvPr/>
        </p:nvPicPr>
        <p:blipFill>
          <a:blip r:embed="rId12">
            <a:alphaModFix/>
          </a:blip>
          <a:stretch>
            <a:fillRect/>
          </a:stretch>
        </p:blipFill>
        <p:spPr>
          <a:xfrm>
            <a:off x="713908" y="2414566"/>
            <a:ext cx="314376" cy="314377"/>
          </a:xfrm>
          <a:prstGeom prst="rect">
            <a:avLst/>
          </a:prstGeom>
          <a:noFill/>
          <a:ln>
            <a:noFill/>
          </a:ln>
        </p:spPr>
      </p:pic>
      <p:sp>
        <p:nvSpPr>
          <p:cNvPr id="372" name="Google Shape;372;p25"/>
          <p:cNvSpPr/>
          <p:nvPr/>
        </p:nvSpPr>
        <p:spPr>
          <a:xfrm>
            <a:off x="838550" y="1451663"/>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25"/>
          <p:cNvPicPr preferRelativeResize="0"/>
          <p:nvPr/>
        </p:nvPicPr>
        <p:blipFill>
          <a:blip r:embed="rId13">
            <a:alphaModFix/>
          </a:blip>
          <a:stretch>
            <a:fillRect/>
          </a:stretch>
        </p:blipFill>
        <p:spPr>
          <a:xfrm>
            <a:off x="1699321" y="1347475"/>
            <a:ext cx="314376" cy="314377"/>
          </a:xfrm>
          <a:prstGeom prst="rect">
            <a:avLst/>
          </a:prstGeom>
          <a:noFill/>
          <a:ln>
            <a:noFill/>
          </a:ln>
        </p:spPr>
      </p:pic>
      <p:pic>
        <p:nvPicPr>
          <p:cNvPr id="374" name="Google Shape;374;p25"/>
          <p:cNvPicPr preferRelativeResize="0"/>
          <p:nvPr/>
        </p:nvPicPr>
        <p:blipFill>
          <a:blip r:embed="rId14">
            <a:alphaModFix/>
          </a:blip>
          <a:stretch>
            <a:fillRect/>
          </a:stretch>
        </p:blipFill>
        <p:spPr>
          <a:xfrm>
            <a:off x="1370841" y="1347466"/>
            <a:ext cx="314376" cy="314377"/>
          </a:xfrm>
          <a:prstGeom prst="rect">
            <a:avLst/>
          </a:prstGeom>
          <a:noFill/>
          <a:ln>
            <a:noFill/>
          </a:ln>
        </p:spPr>
      </p:pic>
      <p:pic>
        <p:nvPicPr>
          <p:cNvPr id="375" name="Google Shape;375;p25"/>
          <p:cNvPicPr preferRelativeResize="0"/>
          <p:nvPr/>
        </p:nvPicPr>
        <p:blipFill>
          <a:blip r:embed="rId15">
            <a:alphaModFix/>
          </a:blip>
          <a:stretch>
            <a:fillRect/>
          </a:stretch>
        </p:blipFill>
        <p:spPr>
          <a:xfrm>
            <a:off x="2308100" y="1347483"/>
            <a:ext cx="557082" cy="557082"/>
          </a:xfrm>
          <a:prstGeom prst="rect">
            <a:avLst/>
          </a:prstGeom>
          <a:noFill/>
          <a:ln>
            <a:noFill/>
          </a:ln>
        </p:spPr>
      </p:pic>
      <p:pic>
        <p:nvPicPr>
          <p:cNvPr id="376" name="Google Shape;376;p25"/>
          <p:cNvPicPr preferRelativeResize="0"/>
          <p:nvPr/>
        </p:nvPicPr>
        <p:blipFill>
          <a:blip r:embed="rId16">
            <a:alphaModFix/>
          </a:blip>
          <a:stretch>
            <a:fillRect/>
          </a:stretch>
        </p:blipFill>
        <p:spPr>
          <a:xfrm>
            <a:off x="2368565" y="3298633"/>
            <a:ext cx="557082" cy="557082"/>
          </a:xfrm>
          <a:prstGeom prst="rect">
            <a:avLst/>
          </a:prstGeom>
          <a:noFill/>
          <a:ln>
            <a:noFill/>
          </a:ln>
        </p:spPr>
      </p:pic>
      <p:pic>
        <p:nvPicPr>
          <p:cNvPr id="377" name="Google Shape;377;p25"/>
          <p:cNvPicPr preferRelativeResize="0"/>
          <p:nvPr/>
        </p:nvPicPr>
        <p:blipFill>
          <a:blip r:embed="rId17">
            <a:alphaModFix/>
          </a:blip>
          <a:stretch>
            <a:fillRect/>
          </a:stretch>
        </p:blipFill>
        <p:spPr>
          <a:xfrm>
            <a:off x="404806" y="3340908"/>
            <a:ext cx="557082" cy="557082"/>
          </a:xfrm>
          <a:prstGeom prst="rect">
            <a:avLst/>
          </a:prstGeom>
          <a:noFill/>
          <a:ln>
            <a:noFill/>
          </a:ln>
        </p:spPr>
      </p:pic>
      <p:pic>
        <p:nvPicPr>
          <p:cNvPr id="378" name="Google Shape;378;p25"/>
          <p:cNvPicPr preferRelativeResize="0"/>
          <p:nvPr/>
        </p:nvPicPr>
        <p:blipFill>
          <a:blip r:embed="rId18">
            <a:alphaModFix/>
          </a:blip>
          <a:stretch>
            <a:fillRect/>
          </a:stretch>
        </p:blipFill>
        <p:spPr>
          <a:xfrm>
            <a:off x="471184" y="1322720"/>
            <a:ext cx="557082" cy="557082"/>
          </a:xfrm>
          <a:prstGeom prst="rect">
            <a:avLst/>
          </a:prstGeom>
          <a:noFill/>
          <a:ln>
            <a:noFill/>
          </a:ln>
        </p:spPr>
      </p:pic>
      <p:pic>
        <p:nvPicPr>
          <p:cNvPr id="379" name="Google Shape;379;p25"/>
          <p:cNvPicPr preferRelativeResize="0"/>
          <p:nvPr/>
        </p:nvPicPr>
        <p:blipFill>
          <a:blip r:embed="rId19">
            <a:alphaModFix/>
          </a:blip>
          <a:stretch>
            <a:fillRect/>
          </a:stretch>
        </p:blipFill>
        <p:spPr>
          <a:xfrm>
            <a:off x="2027763" y="1607216"/>
            <a:ext cx="314376" cy="314377"/>
          </a:xfrm>
          <a:prstGeom prst="rect">
            <a:avLst/>
          </a:prstGeom>
          <a:noFill/>
          <a:ln>
            <a:noFill/>
          </a:ln>
        </p:spPr>
      </p:pic>
      <p:pic>
        <p:nvPicPr>
          <p:cNvPr id="380" name="Google Shape;380;p25"/>
          <p:cNvPicPr preferRelativeResize="0"/>
          <p:nvPr/>
        </p:nvPicPr>
        <p:blipFill>
          <a:blip r:embed="rId20">
            <a:alphaModFix/>
          </a:blip>
          <a:stretch>
            <a:fillRect/>
          </a:stretch>
        </p:blipFill>
        <p:spPr>
          <a:xfrm>
            <a:off x="994117" y="1578238"/>
            <a:ext cx="314376" cy="314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6" name="Google Shape;386;p26"/>
          <p:cNvSpPr txBox="1"/>
          <p:nvPr>
            <p:ph idx="1" type="body"/>
          </p:nvPr>
        </p:nvSpPr>
        <p:spPr>
          <a:xfrm>
            <a:off x="3551750" y="1152475"/>
            <a:ext cx="500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その後同様にニーズの直線範囲を誘導</a:t>
            </a:r>
            <a:endParaRPr/>
          </a:p>
          <a:p>
            <a:pPr indent="0" lvl="0" marL="0" rtl="0" algn="l">
              <a:spcBef>
                <a:spcPts val="1200"/>
              </a:spcBef>
              <a:spcAft>
                <a:spcPts val="0"/>
              </a:spcAft>
              <a:buNone/>
            </a:pPr>
            <a:r>
              <a:rPr lang="ja"/>
              <a:t>さいころ3番は1回目と同じ位置に塔を出す</a:t>
            </a:r>
            <a:endParaRPr/>
          </a:p>
          <a:p>
            <a:pPr indent="0" lvl="0" marL="0" rtl="0" algn="l">
              <a:spcBef>
                <a:spcPts val="1200"/>
              </a:spcBef>
              <a:spcAft>
                <a:spcPts val="0"/>
              </a:spcAft>
              <a:buNone/>
            </a:pPr>
            <a:r>
              <a:rPr lang="ja"/>
              <a:t>H1はイルーシブ　D2D4はハイなので</a:t>
            </a:r>
            <a:endParaRPr/>
          </a:p>
          <a:p>
            <a:pPr indent="0" lvl="0" marL="0" rtl="0" algn="l">
              <a:spcBef>
                <a:spcPts val="1200"/>
              </a:spcBef>
              <a:spcAft>
                <a:spcPts val="0"/>
              </a:spcAft>
              <a:buNone/>
            </a:pPr>
            <a:r>
              <a:rPr lang="ja"/>
              <a:t>左のように散会　H1は外周を向く</a:t>
            </a:r>
            <a:endParaRPr/>
          </a:p>
          <a:p>
            <a:pPr indent="0" lvl="0" marL="0" rtl="0" algn="l">
              <a:spcBef>
                <a:spcPts val="1200"/>
              </a:spcBef>
              <a:spcAft>
                <a:spcPts val="0"/>
              </a:spcAft>
              <a:buNone/>
            </a:pPr>
            <a:r>
              <a:rPr lang="ja"/>
              <a:t>この時A側で5人頭割り</a:t>
            </a:r>
            <a:endParaRPr/>
          </a:p>
          <a:p>
            <a:pPr indent="0" lvl="0" marL="0" rtl="0" algn="l">
              <a:spcBef>
                <a:spcPts val="1200"/>
              </a:spcBef>
              <a:spcAft>
                <a:spcPts val="1200"/>
              </a:spcAft>
              <a:buNone/>
            </a:pPr>
            <a:r>
              <a:rPr lang="ja"/>
              <a:t>頭割り後すぐ尾牙か牙尾が来るので注意</a:t>
            </a:r>
            <a:endParaRPr/>
          </a:p>
        </p:txBody>
      </p:sp>
      <p:pic>
        <p:nvPicPr>
          <p:cNvPr id="387" name="Google Shape;387;p26"/>
          <p:cNvPicPr preferRelativeResize="0"/>
          <p:nvPr/>
        </p:nvPicPr>
        <p:blipFill>
          <a:blip r:embed="rId3">
            <a:alphaModFix/>
          </a:blip>
          <a:stretch>
            <a:fillRect/>
          </a:stretch>
        </p:blipFill>
        <p:spPr>
          <a:xfrm>
            <a:off x="107887" y="1193450"/>
            <a:ext cx="3136876" cy="3136876"/>
          </a:xfrm>
          <a:prstGeom prst="rect">
            <a:avLst/>
          </a:prstGeom>
          <a:noFill/>
          <a:ln>
            <a:noFill/>
          </a:ln>
        </p:spPr>
      </p:pic>
      <p:pic>
        <p:nvPicPr>
          <p:cNvPr id="388" name="Google Shape;388;p26"/>
          <p:cNvPicPr preferRelativeResize="0"/>
          <p:nvPr/>
        </p:nvPicPr>
        <p:blipFill>
          <a:blip r:embed="rId4">
            <a:alphaModFix/>
          </a:blip>
          <a:stretch>
            <a:fillRect/>
          </a:stretch>
        </p:blipFill>
        <p:spPr>
          <a:xfrm rot="10800000">
            <a:off x="959661" y="2039877"/>
            <a:ext cx="1428750" cy="1362075"/>
          </a:xfrm>
          <a:prstGeom prst="rect">
            <a:avLst/>
          </a:prstGeom>
          <a:noFill/>
          <a:ln>
            <a:noFill/>
          </a:ln>
        </p:spPr>
      </p:pic>
      <p:pic>
        <p:nvPicPr>
          <p:cNvPr id="389" name="Google Shape;389;p26"/>
          <p:cNvPicPr preferRelativeResize="0"/>
          <p:nvPr/>
        </p:nvPicPr>
        <p:blipFill>
          <a:blip r:embed="rId5">
            <a:alphaModFix/>
          </a:blip>
          <a:stretch>
            <a:fillRect/>
          </a:stretch>
        </p:blipFill>
        <p:spPr>
          <a:xfrm>
            <a:off x="1395502" y="1152481"/>
            <a:ext cx="557082" cy="557082"/>
          </a:xfrm>
          <a:prstGeom prst="rect">
            <a:avLst/>
          </a:prstGeom>
          <a:noFill/>
          <a:ln>
            <a:noFill/>
          </a:ln>
        </p:spPr>
      </p:pic>
      <p:pic>
        <p:nvPicPr>
          <p:cNvPr id="390" name="Google Shape;390;p26"/>
          <p:cNvPicPr preferRelativeResize="0"/>
          <p:nvPr/>
        </p:nvPicPr>
        <p:blipFill>
          <a:blip r:embed="rId6">
            <a:alphaModFix/>
          </a:blip>
          <a:stretch>
            <a:fillRect/>
          </a:stretch>
        </p:blipFill>
        <p:spPr>
          <a:xfrm>
            <a:off x="2685396" y="2331806"/>
            <a:ext cx="557082" cy="557082"/>
          </a:xfrm>
          <a:prstGeom prst="rect">
            <a:avLst/>
          </a:prstGeom>
          <a:noFill/>
          <a:ln>
            <a:noFill/>
          </a:ln>
        </p:spPr>
      </p:pic>
      <p:pic>
        <p:nvPicPr>
          <p:cNvPr id="391" name="Google Shape;391;p26"/>
          <p:cNvPicPr preferRelativeResize="0"/>
          <p:nvPr/>
        </p:nvPicPr>
        <p:blipFill>
          <a:blip r:embed="rId7">
            <a:alphaModFix/>
          </a:blip>
          <a:stretch>
            <a:fillRect/>
          </a:stretch>
        </p:blipFill>
        <p:spPr>
          <a:xfrm>
            <a:off x="1395490" y="3732256"/>
            <a:ext cx="557082" cy="557082"/>
          </a:xfrm>
          <a:prstGeom prst="rect">
            <a:avLst/>
          </a:prstGeom>
          <a:noFill/>
          <a:ln>
            <a:noFill/>
          </a:ln>
        </p:spPr>
      </p:pic>
      <p:pic>
        <p:nvPicPr>
          <p:cNvPr id="392" name="Google Shape;392;p26"/>
          <p:cNvPicPr preferRelativeResize="0"/>
          <p:nvPr/>
        </p:nvPicPr>
        <p:blipFill>
          <a:blip r:embed="rId8">
            <a:alphaModFix/>
          </a:blip>
          <a:stretch>
            <a:fillRect/>
          </a:stretch>
        </p:blipFill>
        <p:spPr>
          <a:xfrm>
            <a:off x="9" y="2331806"/>
            <a:ext cx="557082" cy="557082"/>
          </a:xfrm>
          <a:prstGeom prst="rect">
            <a:avLst/>
          </a:prstGeom>
          <a:noFill/>
          <a:ln>
            <a:noFill/>
          </a:ln>
        </p:spPr>
      </p:pic>
      <p:sp>
        <p:nvSpPr>
          <p:cNvPr id="393" name="Google Shape;393;p26"/>
          <p:cNvSpPr/>
          <p:nvPr/>
        </p:nvSpPr>
        <p:spPr>
          <a:xfrm rot="-2210868">
            <a:off x="616927" y="824728"/>
            <a:ext cx="466740" cy="105372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838538" y="140338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1888575" y="1422675"/>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rot="3031753">
            <a:off x="2358032" y="904172"/>
            <a:ext cx="466741" cy="1053712"/>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26"/>
          <p:cNvPicPr preferRelativeResize="0"/>
          <p:nvPr/>
        </p:nvPicPr>
        <p:blipFill>
          <a:blip r:embed="rId9">
            <a:alphaModFix/>
          </a:blip>
          <a:stretch>
            <a:fillRect/>
          </a:stretch>
        </p:blipFill>
        <p:spPr>
          <a:xfrm>
            <a:off x="1407505" y="1631600"/>
            <a:ext cx="314376" cy="314377"/>
          </a:xfrm>
          <a:prstGeom prst="rect">
            <a:avLst/>
          </a:prstGeom>
          <a:noFill/>
          <a:ln>
            <a:noFill/>
          </a:ln>
        </p:spPr>
      </p:pic>
      <p:pic>
        <p:nvPicPr>
          <p:cNvPr id="398" name="Google Shape;398;p26"/>
          <p:cNvPicPr preferRelativeResize="0"/>
          <p:nvPr/>
        </p:nvPicPr>
        <p:blipFill>
          <a:blip r:embed="rId10">
            <a:alphaModFix/>
          </a:blip>
          <a:stretch>
            <a:fillRect/>
          </a:stretch>
        </p:blipFill>
        <p:spPr>
          <a:xfrm>
            <a:off x="1519117" y="1844328"/>
            <a:ext cx="314376" cy="314377"/>
          </a:xfrm>
          <a:prstGeom prst="rect">
            <a:avLst/>
          </a:prstGeom>
          <a:noFill/>
          <a:ln>
            <a:noFill/>
          </a:ln>
        </p:spPr>
      </p:pic>
      <p:pic>
        <p:nvPicPr>
          <p:cNvPr id="399" name="Google Shape;399;p26"/>
          <p:cNvPicPr preferRelativeResize="0"/>
          <p:nvPr/>
        </p:nvPicPr>
        <p:blipFill>
          <a:blip r:embed="rId11">
            <a:alphaModFix/>
          </a:blip>
          <a:stretch>
            <a:fillRect/>
          </a:stretch>
        </p:blipFill>
        <p:spPr>
          <a:xfrm>
            <a:off x="1715700" y="1631591"/>
            <a:ext cx="314376" cy="314377"/>
          </a:xfrm>
          <a:prstGeom prst="rect">
            <a:avLst/>
          </a:prstGeom>
          <a:noFill/>
          <a:ln>
            <a:noFill/>
          </a:ln>
        </p:spPr>
      </p:pic>
      <p:pic>
        <p:nvPicPr>
          <p:cNvPr id="400" name="Google Shape;400;p26"/>
          <p:cNvPicPr preferRelativeResize="0"/>
          <p:nvPr/>
        </p:nvPicPr>
        <p:blipFill>
          <a:blip r:embed="rId12">
            <a:alphaModFix/>
          </a:blip>
          <a:stretch>
            <a:fillRect/>
          </a:stretch>
        </p:blipFill>
        <p:spPr>
          <a:xfrm>
            <a:off x="838558" y="2414578"/>
            <a:ext cx="314376" cy="314377"/>
          </a:xfrm>
          <a:prstGeom prst="rect">
            <a:avLst/>
          </a:prstGeom>
          <a:noFill/>
          <a:ln>
            <a:noFill/>
          </a:ln>
        </p:spPr>
      </p:pic>
      <p:pic>
        <p:nvPicPr>
          <p:cNvPr id="401" name="Google Shape;401;p26"/>
          <p:cNvPicPr preferRelativeResize="0"/>
          <p:nvPr/>
        </p:nvPicPr>
        <p:blipFill>
          <a:blip r:embed="rId13">
            <a:alphaModFix/>
          </a:blip>
          <a:stretch>
            <a:fillRect/>
          </a:stretch>
        </p:blipFill>
        <p:spPr>
          <a:xfrm>
            <a:off x="2195158" y="1317213"/>
            <a:ext cx="314376" cy="314377"/>
          </a:xfrm>
          <a:prstGeom prst="rect">
            <a:avLst/>
          </a:prstGeom>
          <a:noFill/>
          <a:ln>
            <a:noFill/>
          </a:ln>
        </p:spPr>
      </p:pic>
      <p:pic>
        <p:nvPicPr>
          <p:cNvPr id="402" name="Google Shape;402;p26"/>
          <p:cNvPicPr preferRelativeResize="0"/>
          <p:nvPr/>
        </p:nvPicPr>
        <p:blipFill>
          <a:blip r:embed="rId14">
            <a:alphaModFix/>
          </a:blip>
          <a:stretch>
            <a:fillRect/>
          </a:stretch>
        </p:blipFill>
        <p:spPr>
          <a:xfrm>
            <a:off x="1039463" y="1230400"/>
            <a:ext cx="1428750" cy="1230125"/>
          </a:xfrm>
          <a:prstGeom prst="rect">
            <a:avLst/>
          </a:prstGeom>
          <a:noFill/>
          <a:ln>
            <a:noFill/>
          </a:ln>
        </p:spPr>
      </p:pic>
      <p:pic>
        <p:nvPicPr>
          <p:cNvPr id="403" name="Google Shape;403;p26"/>
          <p:cNvPicPr preferRelativeResize="0"/>
          <p:nvPr/>
        </p:nvPicPr>
        <p:blipFill>
          <a:blip r:embed="rId15">
            <a:alphaModFix/>
          </a:blip>
          <a:stretch>
            <a:fillRect/>
          </a:stretch>
        </p:blipFill>
        <p:spPr>
          <a:xfrm>
            <a:off x="838541" y="1371603"/>
            <a:ext cx="314376" cy="314377"/>
          </a:xfrm>
          <a:prstGeom prst="rect">
            <a:avLst/>
          </a:prstGeom>
          <a:noFill/>
          <a:ln>
            <a:noFill/>
          </a:ln>
        </p:spPr>
      </p:pic>
      <p:sp>
        <p:nvSpPr>
          <p:cNvPr id="404" name="Google Shape;404;p26"/>
          <p:cNvSpPr/>
          <p:nvPr/>
        </p:nvSpPr>
        <p:spPr>
          <a:xfrm>
            <a:off x="727438" y="2258988"/>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1991975" y="2264675"/>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1363563" y="2907588"/>
            <a:ext cx="625500" cy="625500"/>
          </a:xfrm>
          <a:prstGeom prst="ellipse">
            <a:avLst/>
          </a:prstGeom>
          <a:solidFill>
            <a:srgbClr val="6BF0F6">
              <a:alpha val="4778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26"/>
          <p:cNvPicPr preferRelativeResize="0"/>
          <p:nvPr/>
        </p:nvPicPr>
        <p:blipFill>
          <a:blip r:embed="rId16">
            <a:alphaModFix/>
          </a:blip>
          <a:stretch>
            <a:fillRect/>
          </a:stretch>
        </p:blipFill>
        <p:spPr>
          <a:xfrm>
            <a:off x="1516825" y="3087563"/>
            <a:ext cx="314376" cy="314377"/>
          </a:xfrm>
          <a:prstGeom prst="rect">
            <a:avLst/>
          </a:prstGeom>
          <a:noFill/>
          <a:ln>
            <a:noFill/>
          </a:ln>
        </p:spPr>
      </p:pic>
      <p:pic>
        <p:nvPicPr>
          <p:cNvPr id="408" name="Google Shape;408;p26"/>
          <p:cNvPicPr preferRelativeResize="0"/>
          <p:nvPr/>
        </p:nvPicPr>
        <p:blipFill>
          <a:blip r:embed="rId17">
            <a:alphaModFix/>
          </a:blip>
          <a:stretch>
            <a:fillRect/>
          </a:stretch>
        </p:blipFill>
        <p:spPr>
          <a:xfrm>
            <a:off x="2147554" y="2453125"/>
            <a:ext cx="314376" cy="314377"/>
          </a:xfrm>
          <a:prstGeom prst="rect">
            <a:avLst/>
          </a:prstGeom>
          <a:noFill/>
          <a:ln>
            <a:noFill/>
          </a:ln>
        </p:spPr>
      </p:pic>
      <p:pic>
        <p:nvPicPr>
          <p:cNvPr id="409" name="Google Shape;409;p26"/>
          <p:cNvPicPr preferRelativeResize="0"/>
          <p:nvPr/>
        </p:nvPicPr>
        <p:blipFill>
          <a:blip r:embed="rId18">
            <a:alphaModFix/>
          </a:blip>
          <a:stretch>
            <a:fillRect/>
          </a:stretch>
        </p:blipFill>
        <p:spPr>
          <a:xfrm>
            <a:off x="2358275" y="1456883"/>
            <a:ext cx="557082" cy="557082"/>
          </a:xfrm>
          <a:prstGeom prst="rect">
            <a:avLst/>
          </a:prstGeom>
          <a:noFill/>
          <a:ln>
            <a:noFill/>
          </a:ln>
        </p:spPr>
      </p:pic>
      <p:pic>
        <p:nvPicPr>
          <p:cNvPr id="410" name="Google Shape;410;p26"/>
          <p:cNvPicPr preferRelativeResize="0"/>
          <p:nvPr/>
        </p:nvPicPr>
        <p:blipFill>
          <a:blip r:embed="rId19">
            <a:alphaModFix/>
          </a:blip>
          <a:stretch>
            <a:fillRect/>
          </a:stretch>
        </p:blipFill>
        <p:spPr>
          <a:xfrm>
            <a:off x="2308103" y="3340908"/>
            <a:ext cx="557082" cy="557082"/>
          </a:xfrm>
          <a:prstGeom prst="rect">
            <a:avLst/>
          </a:prstGeom>
          <a:noFill/>
          <a:ln>
            <a:noFill/>
          </a:ln>
        </p:spPr>
      </p:pic>
      <p:pic>
        <p:nvPicPr>
          <p:cNvPr id="411" name="Google Shape;411;p26"/>
          <p:cNvPicPr preferRelativeResize="0"/>
          <p:nvPr/>
        </p:nvPicPr>
        <p:blipFill>
          <a:blip r:embed="rId20">
            <a:alphaModFix/>
          </a:blip>
          <a:stretch>
            <a:fillRect/>
          </a:stretch>
        </p:blipFill>
        <p:spPr>
          <a:xfrm>
            <a:off x="404806" y="3340908"/>
            <a:ext cx="557082" cy="557082"/>
          </a:xfrm>
          <a:prstGeom prst="rect">
            <a:avLst/>
          </a:prstGeom>
          <a:noFill/>
          <a:ln>
            <a:noFill/>
          </a:ln>
        </p:spPr>
      </p:pic>
      <p:pic>
        <p:nvPicPr>
          <p:cNvPr id="412" name="Google Shape;412;p26"/>
          <p:cNvPicPr preferRelativeResize="0"/>
          <p:nvPr/>
        </p:nvPicPr>
        <p:blipFill>
          <a:blip r:embed="rId21">
            <a:alphaModFix/>
          </a:blip>
          <a:stretch>
            <a:fillRect/>
          </a:stretch>
        </p:blipFill>
        <p:spPr>
          <a:xfrm>
            <a:off x="458584" y="1437595"/>
            <a:ext cx="557082" cy="557082"/>
          </a:xfrm>
          <a:prstGeom prst="rect">
            <a:avLst/>
          </a:prstGeom>
          <a:noFill/>
          <a:ln>
            <a:noFill/>
          </a:ln>
        </p:spPr>
      </p:pic>
      <p:sp>
        <p:nvSpPr>
          <p:cNvPr id="413" name="Google Shape;413;p26"/>
          <p:cNvSpPr/>
          <p:nvPr/>
        </p:nvSpPr>
        <p:spPr>
          <a:xfrm rot="-5400000">
            <a:off x="2528013" y="2439175"/>
            <a:ext cx="242400" cy="27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9" name="Google Shape;419;p27"/>
          <p:cNvSpPr txBox="1"/>
          <p:nvPr>
            <p:ph idx="1" type="body"/>
          </p:nvPr>
        </p:nvSpPr>
        <p:spPr>
          <a:xfrm>
            <a:off x="3415350" y="1152475"/>
            <a:ext cx="541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最期にさいころ1番目の塔を踏んでないC側のMTと、さいころ2番目のD側のD1とB側のSTが塔を踏み、外周に直線誘導して終わり</a:t>
            </a:r>
            <a:endParaRPr/>
          </a:p>
        </p:txBody>
      </p:sp>
      <p:pic>
        <p:nvPicPr>
          <p:cNvPr id="420" name="Google Shape;420;p27"/>
          <p:cNvPicPr preferRelativeResize="0"/>
          <p:nvPr/>
        </p:nvPicPr>
        <p:blipFill>
          <a:blip r:embed="rId3">
            <a:alphaModFix/>
          </a:blip>
          <a:stretch>
            <a:fillRect/>
          </a:stretch>
        </p:blipFill>
        <p:spPr>
          <a:xfrm>
            <a:off x="105600" y="1152475"/>
            <a:ext cx="3136876" cy="3136876"/>
          </a:xfrm>
          <a:prstGeom prst="rect">
            <a:avLst/>
          </a:prstGeom>
          <a:noFill/>
          <a:ln>
            <a:noFill/>
          </a:ln>
        </p:spPr>
      </p:pic>
      <p:pic>
        <p:nvPicPr>
          <p:cNvPr id="421" name="Google Shape;421;p27"/>
          <p:cNvPicPr preferRelativeResize="0"/>
          <p:nvPr/>
        </p:nvPicPr>
        <p:blipFill>
          <a:blip r:embed="rId4">
            <a:alphaModFix/>
          </a:blip>
          <a:stretch>
            <a:fillRect/>
          </a:stretch>
        </p:blipFill>
        <p:spPr>
          <a:xfrm rot="10800000">
            <a:off x="959661" y="2039877"/>
            <a:ext cx="1428750" cy="1362075"/>
          </a:xfrm>
          <a:prstGeom prst="rect">
            <a:avLst/>
          </a:prstGeom>
          <a:noFill/>
          <a:ln>
            <a:noFill/>
          </a:ln>
        </p:spPr>
      </p:pic>
      <p:pic>
        <p:nvPicPr>
          <p:cNvPr id="422" name="Google Shape;422;p27"/>
          <p:cNvPicPr preferRelativeResize="0"/>
          <p:nvPr/>
        </p:nvPicPr>
        <p:blipFill>
          <a:blip r:embed="rId5">
            <a:alphaModFix/>
          </a:blip>
          <a:stretch>
            <a:fillRect/>
          </a:stretch>
        </p:blipFill>
        <p:spPr>
          <a:xfrm>
            <a:off x="1395502" y="1152481"/>
            <a:ext cx="557082" cy="557082"/>
          </a:xfrm>
          <a:prstGeom prst="rect">
            <a:avLst/>
          </a:prstGeom>
          <a:noFill/>
          <a:ln>
            <a:noFill/>
          </a:ln>
        </p:spPr>
      </p:pic>
      <p:pic>
        <p:nvPicPr>
          <p:cNvPr id="423" name="Google Shape;423;p27"/>
          <p:cNvPicPr preferRelativeResize="0"/>
          <p:nvPr/>
        </p:nvPicPr>
        <p:blipFill>
          <a:blip r:embed="rId6">
            <a:alphaModFix/>
          </a:blip>
          <a:stretch>
            <a:fillRect/>
          </a:stretch>
        </p:blipFill>
        <p:spPr>
          <a:xfrm>
            <a:off x="2685396" y="2331806"/>
            <a:ext cx="557082" cy="557082"/>
          </a:xfrm>
          <a:prstGeom prst="rect">
            <a:avLst/>
          </a:prstGeom>
          <a:noFill/>
          <a:ln>
            <a:noFill/>
          </a:ln>
        </p:spPr>
      </p:pic>
      <p:pic>
        <p:nvPicPr>
          <p:cNvPr id="424" name="Google Shape;424;p27"/>
          <p:cNvPicPr preferRelativeResize="0"/>
          <p:nvPr/>
        </p:nvPicPr>
        <p:blipFill>
          <a:blip r:embed="rId7">
            <a:alphaModFix/>
          </a:blip>
          <a:stretch>
            <a:fillRect/>
          </a:stretch>
        </p:blipFill>
        <p:spPr>
          <a:xfrm>
            <a:off x="1395490" y="3732256"/>
            <a:ext cx="557082" cy="557082"/>
          </a:xfrm>
          <a:prstGeom prst="rect">
            <a:avLst/>
          </a:prstGeom>
          <a:noFill/>
          <a:ln>
            <a:noFill/>
          </a:ln>
        </p:spPr>
      </p:pic>
      <p:pic>
        <p:nvPicPr>
          <p:cNvPr id="425" name="Google Shape;425;p27"/>
          <p:cNvPicPr preferRelativeResize="0"/>
          <p:nvPr/>
        </p:nvPicPr>
        <p:blipFill>
          <a:blip r:embed="rId8">
            <a:alphaModFix/>
          </a:blip>
          <a:stretch>
            <a:fillRect/>
          </a:stretch>
        </p:blipFill>
        <p:spPr>
          <a:xfrm>
            <a:off x="9" y="2331806"/>
            <a:ext cx="557082" cy="557082"/>
          </a:xfrm>
          <a:prstGeom prst="rect">
            <a:avLst/>
          </a:prstGeom>
          <a:noFill/>
          <a:ln>
            <a:noFill/>
          </a:ln>
        </p:spPr>
      </p:pic>
      <p:sp>
        <p:nvSpPr>
          <p:cNvPr id="426" name="Google Shape;426;p27"/>
          <p:cNvSpPr/>
          <p:nvPr/>
        </p:nvSpPr>
        <p:spPr>
          <a:xfrm>
            <a:off x="674738" y="220603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2023775" y="2259000"/>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rot="5400000">
            <a:off x="2655005" y="2044810"/>
            <a:ext cx="466800" cy="10539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1349250" y="283153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rot="10800000">
            <a:off x="1440642" y="3077560"/>
            <a:ext cx="466800" cy="10539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rot="5400000">
            <a:off x="293555" y="1991873"/>
            <a:ext cx="466800" cy="10539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27"/>
          <p:cNvPicPr preferRelativeResize="0"/>
          <p:nvPr/>
        </p:nvPicPr>
        <p:blipFill>
          <a:blip r:embed="rId9">
            <a:alphaModFix/>
          </a:blip>
          <a:stretch>
            <a:fillRect/>
          </a:stretch>
        </p:blipFill>
        <p:spPr>
          <a:xfrm>
            <a:off x="830305" y="2378600"/>
            <a:ext cx="314376" cy="314377"/>
          </a:xfrm>
          <a:prstGeom prst="rect">
            <a:avLst/>
          </a:prstGeom>
          <a:noFill/>
          <a:ln>
            <a:noFill/>
          </a:ln>
        </p:spPr>
      </p:pic>
      <p:pic>
        <p:nvPicPr>
          <p:cNvPr id="433" name="Google Shape;433;p27"/>
          <p:cNvPicPr preferRelativeResize="0"/>
          <p:nvPr/>
        </p:nvPicPr>
        <p:blipFill>
          <a:blip r:embed="rId10">
            <a:alphaModFix/>
          </a:blip>
          <a:stretch>
            <a:fillRect/>
          </a:stretch>
        </p:blipFill>
        <p:spPr>
          <a:xfrm>
            <a:off x="1516867" y="2987116"/>
            <a:ext cx="314376" cy="314377"/>
          </a:xfrm>
          <a:prstGeom prst="rect">
            <a:avLst/>
          </a:prstGeom>
          <a:noFill/>
          <a:ln>
            <a:noFill/>
          </a:ln>
        </p:spPr>
      </p:pic>
      <p:pic>
        <p:nvPicPr>
          <p:cNvPr id="434" name="Google Shape;434;p27"/>
          <p:cNvPicPr preferRelativeResize="0"/>
          <p:nvPr/>
        </p:nvPicPr>
        <p:blipFill>
          <a:blip r:embed="rId11">
            <a:alphaModFix/>
          </a:blip>
          <a:stretch>
            <a:fillRect/>
          </a:stretch>
        </p:blipFill>
        <p:spPr>
          <a:xfrm>
            <a:off x="2200613" y="2414603"/>
            <a:ext cx="314376" cy="314377"/>
          </a:xfrm>
          <a:prstGeom prst="rect">
            <a:avLst/>
          </a:prstGeom>
          <a:noFill/>
          <a:ln>
            <a:noFill/>
          </a:ln>
        </p:spPr>
      </p:pic>
      <p:pic>
        <p:nvPicPr>
          <p:cNvPr id="435" name="Google Shape;435;p27"/>
          <p:cNvPicPr preferRelativeResize="0"/>
          <p:nvPr/>
        </p:nvPicPr>
        <p:blipFill>
          <a:blip r:embed="rId12">
            <a:alphaModFix/>
          </a:blip>
          <a:stretch>
            <a:fillRect/>
          </a:stretch>
        </p:blipFill>
        <p:spPr>
          <a:xfrm>
            <a:off x="1660375" y="1944625"/>
            <a:ext cx="314376" cy="314377"/>
          </a:xfrm>
          <a:prstGeom prst="rect">
            <a:avLst/>
          </a:prstGeom>
          <a:noFill/>
          <a:ln>
            <a:noFill/>
          </a:ln>
        </p:spPr>
      </p:pic>
      <p:pic>
        <p:nvPicPr>
          <p:cNvPr id="436" name="Google Shape;436;p27"/>
          <p:cNvPicPr preferRelativeResize="0"/>
          <p:nvPr/>
        </p:nvPicPr>
        <p:blipFill>
          <a:blip r:embed="rId13">
            <a:alphaModFix/>
          </a:blip>
          <a:stretch>
            <a:fillRect/>
          </a:stretch>
        </p:blipFill>
        <p:spPr>
          <a:xfrm>
            <a:off x="1488854" y="1585513"/>
            <a:ext cx="314376" cy="314377"/>
          </a:xfrm>
          <a:prstGeom prst="rect">
            <a:avLst/>
          </a:prstGeom>
          <a:noFill/>
          <a:ln>
            <a:noFill/>
          </a:ln>
        </p:spPr>
      </p:pic>
      <p:pic>
        <p:nvPicPr>
          <p:cNvPr id="437" name="Google Shape;437;p27"/>
          <p:cNvPicPr preferRelativeResize="0"/>
          <p:nvPr/>
        </p:nvPicPr>
        <p:blipFill>
          <a:blip r:embed="rId14">
            <a:alphaModFix/>
          </a:blip>
          <a:stretch>
            <a:fillRect/>
          </a:stretch>
        </p:blipFill>
        <p:spPr>
          <a:xfrm>
            <a:off x="1803221" y="1585528"/>
            <a:ext cx="314376" cy="314377"/>
          </a:xfrm>
          <a:prstGeom prst="rect">
            <a:avLst/>
          </a:prstGeom>
          <a:noFill/>
          <a:ln>
            <a:noFill/>
          </a:ln>
        </p:spPr>
      </p:pic>
      <p:pic>
        <p:nvPicPr>
          <p:cNvPr id="438" name="Google Shape;438;p27"/>
          <p:cNvPicPr preferRelativeResize="0"/>
          <p:nvPr/>
        </p:nvPicPr>
        <p:blipFill>
          <a:blip r:embed="rId15">
            <a:alphaModFix/>
          </a:blip>
          <a:stretch>
            <a:fillRect/>
          </a:stretch>
        </p:blipFill>
        <p:spPr>
          <a:xfrm>
            <a:off x="1323121" y="1944613"/>
            <a:ext cx="314376" cy="314377"/>
          </a:xfrm>
          <a:prstGeom prst="rect">
            <a:avLst/>
          </a:prstGeom>
          <a:noFill/>
          <a:ln>
            <a:noFill/>
          </a:ln>
        </p:spPr>
      </p:pic>
      <p:pic>
        <p:nvPicPr>
          <p:cNvPr id="439" name="Google Shape;439;p27"/>
          <p:cNvPicPr preferRelativeResize="0"/>
          <p:nvPr/>
        </p:nvPicPr>
        <p:blipFill>
          <a:blip r:embed="rId16">
            <a:alphaModFix/>
          </a:blip>
          <a:stretch>
            <a:fillRect/>
          </a:stretch>
        </p:blipFill>
        <p:spPr>
          <a:xfrm>
            <a:off x="1174479" y="1585528"/>
            <a:ext cx="314376" cy="314377"/>
          </a:xfrm>
          <a:prstGeom prst="rect">
            <a:avLst/>
          </a:prstGeom>
          <a:noFill/>
          <a:ln>
            <a:noFill/>
          </a:ln>
        </p:spPr>
      </p:pic>
      <p:pic>
        <p:nvPicPr>
          <p:cNvPr id="440" name="Google Shape;440;p27"/>
          <p:cNvPicPr preferRelativeResize="0"/>
          <p:nvPr/>
        </p:nvPicPr>
        <p:blipFill>
          <a:blip r:embed="rId17">
            <a:alphaModFix/>
          </a:blip>
          <a:stretch>
            <a:fillRect/>
          </a:stretch>
        </p:blipFill>
        <p:spPr>
          <a:xfrm>
            <a:off x="2276425" y="1437620"/>
            <a:ext cx="557082" cy="557082"/>
          </a:xfrm>
          <a:prstGeom prst="rect">
            <a:avLst/>
          </a:prstGeom>
          <a:noFill/>
          <a:ln>
            <a:noFill/>
          </a:ln>
        </p:spPr>
      </p:pic>
      <p:pic>
        <p:nvPicPr>
          <p:cNvPr id="441" name="Google Shape;441;p27"/>
          <p:cNvPicPr preferRelativeResize="0"/>
          <p:nvPr/>
        </p:nvPicPr>
        <p:blipFill>
          <a:blip r:embed="rId18">
            <a:alphaModFix/>
          </a:blip>
          <a:stretch>
            <a:fillRect/>
          </a:stretch>
        </p:blipFill>
        <p:spPr>
          <a:xfrm>
            <a:off x="2308103" y="3340908"/>
            <a:ext cx="557082" cy="557082"/>
          </a:xfrm>
          <a:prstGeom prst="rect">
            <a:avLst/>
          </a:prstGeom>
          <a:noFill/>
          <a:ln>
            <a:noFill/>
          </a:ln>
        </p:spPr>
      </p:pic>
      <p:pic>
        <p:nvPicPr>
          <p:cNvPr id="442" name="Google Shape;442;p27"/>
          <p:cNvPicPr preferRelativeResize="0"/>
          <p:nvPr/>
        </p:nvPicPr>
        <p:blipFill>
          <a:blip r:embed="rId19">
            <a:alphaModFix/>
          </a:blip>
          <a:stretch>
            <a:fillRect/>
          </a:stretch>
        </p:blipFill>
        <p:spPr>
          <a:xfrm>
            <a:off x="404806" y="3340908"/>
            <a:ext cx="557082" cy="557082"/>
          </a:xfrm>
          <a:prstGeom prst="rect">
            <a:avLst/>
          </a:prstGeom>
          <a:noFill/>
          <a:ln>
            <a:noFill/>
          </a:ln>
        </p:spPr>
      </p:pic>
      <p:pic>
        <p:nvPicPr>
          <p:cNvPr id="443" name="Google Shape;443;p27"/>
          <p:cNvPicPr preferRelativeResize="0"/>
          <p:nvPr/>
        </p:nvPicPr>
        <p:blipFill>
          <a:blip r:embed="rId20">
            <a:alphaModFix/>
          </a:blip>
          <a:stretch>
            <a:fillRect/>
          </a:stretch>
        </p:blipFill>
        <p:spPr>
          <a:xfrm>
            <a:off x="458584" y="1437595"/>
            <a:ext cx="557082" cy="557082"/>
          </a:xfrm>
          <a:prstGeom prst="rect">
            <a:avLst/>
          </a:prstGeom>
          <a:noFill/>
          <a:ln>
            <a:noFill/>
          </a:ln>
        </p:spPr>
      </p:pic>
      <p:sp>
        <p:nvSpPr>
          <p:cNvPr id="444" name="Google Shape;444;p27"/>
          <p:cNvSpPr/>
          <p:nvPr/>
        </p:nvSpPr>
        <p:spPr>
          <a:xfrm rot="-5400000">
            <a:off x="2528938" y="2436638"/>
            <a:ext cx="242400" cy="27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txBox="1"/>
          <p:nvPr>
            <p:ph idx="1" type="body"/>
          </p:nvPr>
        </p:nvSpPr>
        <p:spPr>
          <a:xfrm>
            <a:off x="3836325" y="2713125"/>
            <a:ext cx="4852200" cy="22011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ja" sz="2900"/>
              <a:t>サイコロ2番目優先順位</a:t>
            </a:r>
            <a:endParaRPr sz="2900"/>
          </a:p>
          <a:p>
            <a:pPr indent="0" lvl="0" marL="0" rtl="0" algn="ctr">
              <a:spcBef>
                <a:spcPts val="1200"/>
              </a:spcBef>
              <a:spcAft>
                <a:spcPts val="0"/>
              </a:spcAft>
              <a:buNone/>
            </a:pPr>
            <a:r>
              <a:rPr lang="ja" sz="2900"/>
              <a:t>4 ←D4D3D2D1 H2H1STMT→ 1</a:t>
            </a:r>
            <a:endParaRPr sz="2900"/>
          </a:p>
          <a:p>
            <a:pPr indent="0" lvl="0" marL="0" rtl="0" algn="ctr">
              <a:spcBef>
                <a:spcPts val="1200"/>
              </a:spcBef>
              <a:spcAft>
                <a:spcPts val="0"/>
              </a:spcAft>
              <a:buNone/>
            </a:pPr>
            <a:r>
              <a:t/>
            </a:r>
            <a:endParaRPr sz="29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28"/>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451" name="Google Shape;4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4本塔</a:t>
            </a:r>
            <a:endParaRPr/>
          </a:p>
          <a:p>
            <a:pPr indent="0" lvl="0" marL="0" rtl="0" algn="l">
              <a:spcBef>
                <a:spcPts val="0"/>
              </a:spcBef>
              <a:spcAft>
                <a:spcPts val="0"/>
              </a:spcAft>
              <a:buNone/>
            </a:pPr>
            <a:r>
              <a:t/>
            </a:r>
            <a:endParaRPr/>
          </a:p>
        </p:txBody>
      </p:sp>
      <p:pic>
        <p:nvPicPr>
          <p:cNvPr id="452" name="Google Shape;452;p28"/>
          <p:cNvPicPr preferRelativeResize="0"/>
          <p:nvPr/>
        </p:nvPicPr>
        <p:blipFill>
          <a:blip r:embed="rId4">
            <a:alphaModFix/>
          </a:blip>
          <a:stretch>
            <a:fillRect/>
          </a:stretch>
        </p:blipFill>
        <p:spPr>
          <a:xfrm>
            <a:off x="2332400" y="1422458"/>
            <a:ext cx="557082" cy="557082"/>
          </a:xfrm>
          <a:prstGeom prst="rect">
            <a:avLst/>
          </a:prstGeom>
          <a:noFill/>
          <a:ln>
            <a:noFill/>
          </a:ln>
        </p:spPr>
      </p:pic>
      <p:pic>
        <p:nvPicPr>
          <p:cNvPr id="453" name="Google Shape;453;p28"/>
          <p:cNvPicPr preferRelativeResize="0"/>
          <p:nvPr/>
        </p:nvPicPr>
        <p:blipFill>
          <a:blip r:embed="rId5">
            <a:alphaModFix/>
          </a:blip>
          <a:stretch>
            <a:fillRect/>
          </a:stretch>
        </p:blipFill>
        <p:spPr>
          <a:xfrm>
            <a:off x="2308103" y="3340908"/>
            <a:ext cx="557082" cy="557082"/>
          </a:xfrm>
          <a:prstGeom prst="rect">
            <a:avLst/>
          </a:prstGeom>
          <a:noFill/>
          <a:ln>
            <a:noFill/>
          </a:ln>
        </p:spPr>
      </p:pic>
      <p:pic>
        <p:nvPicPr>
          <p:cNvPr id="454" name="Google Shape;454;p28"/>
          <p:cNvPicPr preferRelativeResize="0"/>
          <p:nvPr/>
        </p:nvPicPr>
        <p:blipFill>
          <a:blip r:embed="rId6">
            <a:alphaModFix/>
          </a:blip>
          <a:stretch>
            <a:fillRect/>
          </a:stretch>
        </p:blipFill>
        <p:spPr>
          <a:xfrm>
            <a:off x="404806" y="3340908"/>
            <a:ext cx="557082" cy="557082"/>
          </a:xfrm>
          <a:prstGeom prst="rect">
            <a:avLst/>
          </a:prstGeom>
          <a:noFill/>
          <a:ln>
            <a:noFill/>
          </a:ln>
        </p:spPr>
      </p:pic>
      <p:pic>
        <p:nvPicPr>
          <p:cNvPr id="455" name="Google Shape;455;p28"/>
          <p:cNvPicPr preferRelativeResize="0"/>
          <p:nvPr/>
        </p:nvPicPr>
        <p:blipFill>
          <a:blip r:embed="rId7">
            <a:alphaModFix/>
          </a:blip>
          <a:stretch>
            <a:fillRect/>
          </a:stretch>
        </p:blipFill>
        <p:spPr>
          <a:xfrm>
            <a:off x="458584" y="1437595"/>
            <a:ext cx="557082" cy="557082"/>
          </a:xfrm>
          <a:prstGeom prst="rect">
            <a:avLst/>
          </a:prstGeom>
          <a:noFill/>
          <a:ln>
            <a:noFill/>
          </a:ln>
        </p:spPr>
      </p:pic>
      <p:pic>
        <p:nvPicPr>
          <p:cNvPr id="456" name="Google Shape;456;p28"/>
          <p:cNvPicPr preferRelativeResize="0"/>
          <p:nvPr/>
        </p:nvPicPr>
        <p:blipFill>
          <a:blip r:embed="rId8">
            <a:alphaModFix/>
          </a:blip>
          <a:stretch>
            <a:fillRect/>
          </a:stretch>
        </p:blipFill>
        <p:spPr>
          <a:xfrm rot="10800000">
            <a:off x="959661" y="2039877"/>
            <a:ext cx="1428750" cy="1362075"/>
          </a:xfrm>
          <a:prstGeom prst="rect">
            <a:avLst/>
          </a:prstGeom>
          <a:noFill/>
          <a:ln>
            <a:noFill/>
          </a:ln>
        </p:spPr>
      </p:pic>
      <p:pic>
        <p:nvPicPr>
          <p:cNvPr id="457" name="Google Shape;457;p28"/>
          <p:cNvPicPr preferRelativeResize="0"/>
          <p:nvPr/>
        </p:nvPicPr>
        <p:blipFill>
          <a:blip r:embed="rId9">
            <a:alphaModFix/>
          </a:blip>
          <a:stretch>
            <a:fillRect/>
          </a:stretch>
        </p:blipFill>
        <p:spPr>
          <a:xfrm>
            <a:off x="1395502" y="1152481"/>
            <a:ext cx="557082" cy="557082"/>
          </a:xfrm>
          <a:prstGeom prst="rect">
            <a:avLst/>
          </a:prstGeom>
          <a:noFill/>
          <a:ln>
            <a:noFill/>
          </a:ln>
        </p:spPr>
      </p:pic>
      <p:pic>
        <p:nvPicPr>
          <p:cNvPr id="458" name="Google Shape;458;p28"/>
          <p:cNvPicPr preferRelativeResize="0"/>
          <p:nvPr/>
        </p:nvPicPr>
        <p:blipFill>
          <a:blip r:embed="rId10">
            <a:alphaModFix/>
          </a:blip>
          <a:stretch>
            <a:fillRect/>
          </a:stretch>
        </p:blipFill>
        <p:spPr>
          <a:xfrm>
            <a:off x="2685396" y="2364581"/>
            <a:ext cx="557082" cy="557082"/>
          </a:xfrm>
          <a:prstGeom prst="rect">
            <a:avLst/>
          </a:prstGeom>
          <a:noFill/>
          <a:ln>
            <a:noFill/>
          </a:ln>
        </p:spPr>
      </p:pic>
      <p:pic>
        <p:nvPicPr>
          <p:cNvPr id="459" name="Google Shape;459;p28"/>
          <p:cNvPicPr preferRelativeResize="0"/>
          <p:nvPr/>
        </p:nvPicPr>
        <p:blipFill>
          <a:blip r:embed="rId11">
            <a:alphaModFix/>
          </a:blip>
          <a:stretch>
            <a:fillRect/>
          </a:stretch>
        </p:blipFill>
        <p:spPr>
          <a:xfrm>
            <a:off x="1395490" y="3732256"/>
            <a:ext cx="557082" cy="557082"/>
          </a:xfrm>
          <a:prstGeom prst="rect">
            <a:avLst/>
          </a:prstGeom>
          <a:noFill/>
          <a:ln>
            <a:noFill/>
          </a:ln>
        </p:spPr>
      </p:pic>
      <p:pic>
        <p:nvPicPr>
          <p:cNvPr id="460" name="Google Shape;460;p28"/>
          <p:cNvPicPr preferRelativeResize="0"/>
          <p:nvPr/>
        </p:nvPicPr>
        <p:blipFill>
          <a:blip r:embed="rId12">
            <a:alphaModFix/>
          </a:blip>
          <a:stretch>
            <a:fillRect/>
          </a:stretch>
        </p:blipFill>
        <p:spPr>
          <a:xfrm>
            <a:off x="9" y="2331806"/>
            <a:ext cx="557082" cy="557082"/>
          </a:xfrm>
          <a:prstGeom prst="rect">
            <a:avLst/>
          </a:prstGeom>
          <a:noFill/>
          <a:ln>
            <a:noFill/>
          </a:ln>
        </p:spPr>
      </p:pic>
      <p:sp>
        <p:nvSpPr>
          <p:cNvPr id="461" name="Google Shape;461;p28"/>
          <p:cNvSpPr/>
          <p:nvPr/>
        </p:nvSpPr>
        <p:spPr>
          <a:xfrm>
            <a:off x="482888" y="1511663"/>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2239663" y="1511675"/>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414475" y="325303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2273888" y="3306688"/>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28"/>
          <p:cNvPicPr preferRelativeResize="0"/>
          <p:nvPr/>
        </p:nvPicPr>
        <p:blipFill>
          <a:blip r:embed="rId13">
            <a:alphaModFix/>
          </a:blip>
          <a:stretch>
            <a:fillRect/>
          </a:stretch>
        </p:blipFill>
        <p:spPr>
          <a:xfrm>
            <a:off x="3865875" y="1437588"/>
            <a:ext cx="314375" cy="314375"/>
          </a:xfrm>
          <a:prstGeom prst="rect">
            <a:avLst/>
          </a:prstGeom>
          <a:noFill/>
          <a:ln>
            <a:noFill/>
          </a:ln>
        </p:spPr>
      </p:pic>
      <p:pic>
        <p:nvPicPr>
          <p:cNvPr id="466" name="Google Shape;466;p28"/>
          <p:cNvPicPr preferRelativeResize="0"/>
          <p:nvPr/>
        </p:nvPicPr>
        <p:blipFill>
          <a:blip r:embed="rId14">
            <a:alphaModFix/>
          </a:blip>
          <a:stretch>
            <a:fillRect/>
          </a:stretch>
        </p:blipFill>
        <p:spPr>
          <a:xfrm>
            <a:off x="3865875" y="1751963"/>
            <a:ext cx="314376" cy="314377"/>
          </a:xfrm>
          <a:prstGeom prst="rect">
            <a:avLst/>
          </a:prstGeom>
          <a:noFill/>
          <a:ln>
            <a:noFill/>
          </a:ln>
        </p:spPr>
      </p:pic>
      <p:pic>
        <p:nvPicPr>
          <p:cNvPr id="467" name="Google Shape;467;p28"/>
          <p:cNvPicPr preferRelativeResize="0"/>
          <p:nvPr/>
        </p:nvPicPr>
        <p:blipFill>
          <a:blip r:embed="rId15">
            <a:alphaModFix/>
          </a:blip>
          <a:stretch>
            <a:fillRect/>
          </a:stretch>
        </p:blipFill>
        <p:spPr>
          <a:xfrm>
            <a:off x="3865883" y="2102563"/>
            <a:ext cx="314376" cy="314377"/>
          </a:xfrm>
          <a:prstGeom prst="rect">
            <a:avLst/>
          </a:prstGeom>
          <a:noFill/>
          <a:ln>
            <a:noFill/>
          </a:ln>
        </p:spPr>
      </p:pic>
      <p:pic>
        <p:nvPicPr>
          <p:cNvPr id="468" name="Google Shape;468;p28"/>
          <p:cNvPicPr preferRelativeResize="0"/>
          <p:nvPr/>
        </p:nvPicPr>
        <p:blipFill>
          <a:blip r:embed="rId16">
            <a:alphaModFix/>
          </a:blip>
          <a:stretch>
            <a:fillRect/>
          </a:stretch>
        </p:blipFill>
        <p:spPr>
          <a:xfrm>
            <a:off x="3865875" y="3067073"/>
            <a:ext cx="314375" cy="314375"/>
          </a:xfrm>
          <a:prstGeom prst="rect">
            <a:avLst/>
          </a:prstGeom>
          <a:noFill/>
          <a:ln>
            <a:noFill/>
          </a:ln>
        </p:spPr>
      </p:pic>
      <p:cxnSp>
        <p:nvCxnSpPr>
          <p:cNvPr id="469" name="Google Shape;469;p28"/>
          <p:cNvCxnSpPr/>
          <p:nvPr/>
        </p:nvCxnSpPr>
        <p:spPr>
          <a:xfrm flipH="1" rot="10800000">
            <a:off x="5218664" y="3801854"/>
            <a:ext cx="1057800" cy="57600"/>
          </a:xfrm>
          <a:prstGeom prst="straightConnector1">
            <a:avLst/>
          </a:prstGeom>
          <a:noFill/>
          <a:ln cap="flat" cmpd="sng" w="28575">
            <a:solidFill>
              <a:srgbClr val="FF0000"/>
            </a:solidFill>
            <a:prstDash val="solid"/>
            <a:round/>
            <a:headEnd len="med" w="med" type="none"/>
            <a:tailEnd len="med" w="med" type="none"/>
          </a:ln>
        </p:spPr>
      </p:cxnSp>
      <p:cxnSp>
        <p:nvCxnSpPr>
          <p:cNvPr id="470" name="Google Shape;470;p28"/>
          <p:cNvCxnSpPr/>
          <p:nvPr/>
        </p:nvCxnSpPr>
        <p:spPr>
          <a:xfrm flipH="1" rot="10800000">
            <a:off x="6229663" y="3379442"/>
            <a:ext cx="12600" cy="480000"/>
          </a:xfrm>
          <a:prstGeom prst="straightConnector1">
            <a:avLst/>
          </a:prstGeom>
          <a:noFill/>
          <a:ln cap="flat" cmpd="sng" w="28575">
            <a:solidFill>
              <a:srgbClr val="FF0000"/>
            </a:solidFill>
            <a:prstDash val="solid"/>
            <a:round/>
            <a:headEnd len="med" w="med" type="none"/>
            <a:tailEnd len="med" w="med" type="none"/>
          </a:ln>
        </p:spPr>
      </p:cxnSp>
      <p:sp>
        <p:nvSpPr>
          <p:cNvPr id="471" name="Google Shape;471;p28"/>
          <p:cNvSpPr/>
          <p:nvPr/>
        </p:nvSpPr>
        <p:spPr>
          <a:xfrm rot="2845302">
            <a:off x="1363603" y="448743"/>
            <a:ext cx="466895" cy="4614863"/>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rot="8098438">
            <a:off x="1553099" y="554262"/>
            <a:ext cx="466903" cy="4523928"/>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3" name="Google Shape;473;p28"/>
          <p:cNvPicPr preferRelativeResize="0"/>
          <p:nvPr/>
        </p:nvPicPr>
        <p:blipFill>
          <a:blip r:embed="rId17">
            <a:alphaModFix/>
          </a:blip>
          <a:stretch>
            <a:fillRect/>
          </a:stretch>
        </p:blipFill>
        <p:spPr>
          <a:xfrm>
            <a:off x="763013" y="3306697"/>
            <a:ext cx="314375" cy="314375"/>
          </a:xfrm>
          <a:prstGeom prst="rect">
            <a:avLst/>
          </a:prstGeom>
          <a:noFill/>
          <a:ln>
            <a:noFill/>
          </a:ln>
        </p:spPr>
      </p:pic>
      <p:pic>
        <p:nvPicPr>
          <p:cNvPr id="474" name="Google Shape;474;p28"/>
          <p:cNvPicPr preferRelativeResize="0"/>
          <p:nvPr/>
        </p:nvPicPr>
        <p:blipFill>
          <a:blip r:embed="rId18">
            <a:alphaModFix/>
          </a:blip>
          <a:stretch>
            <a:fillRect/>
          </a:stretch>
        </p:blipFill>
        <p:spPr>
          <a:xfrm>
            <a:off x="2256688" y="3306691"/>
            <a:ext cx="314376" cy="314377"/>
          </a:xfrm>
          <a:prstGeom prst="rect">
            <a:avLst/>
          </a:prstGeom>
          <a:noFill/>
          <a:ln>
            <a:noFill/>
          </a:ln>
        </p:spPr>
      </p:pic>
      <p:pic>
        <p:nvPicPr>
          <p:cNvPr id="475" name="Google Shape;475;p28"/>
          <p:cNvPicPr preferRelativeResize="0"/>
          <p:nvPr/>
        </p:nvPicPr>
        <p:blipFill>
          <a:blip r:embed="rId19">
            <a:alphaModFix/>
          </a:blip>
          <a:stretch>
            <a:fillRect/>
          </a:stretch>
        </p:blipFill>
        <p:spPr>
          <a:xfrm>
            <a:off x="850433" y="1915778"/>
            <a:ext cx="314376" cy="314377"/>
          </a:xfrm>
          <a:prstGeom prst="rect">
            <a:avLst/>
          </a:prstGeom>
          <a:noFill/>
          <a:ln>
            <a:noFill/>
          </a:ln>
        </p:spPr>
      </p:pic>
      <p:pic>
        <p:nvPicPr>
          <p:cNvPr id="476" name="Google Shape;476;p28"/>
          <p:cNvPicPr preferRelativeResize="0"/>
          <p:nvPr/>
        </p:nvPicPr>
        <p:blipFill>
          <a:blip r:embed="rId20">
            <a:alphaModFix/>
          </a:blip>
          <a:stretch>
            <a:fillRect/>
          </a:stretch>
        </p:blipFill>
        <p:spPr>
          <a:xfrm>
            <a:off x="2283591" y="1877463"/>
            <a:ext cx="314376" cy="3143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1番目</a:t>
            </a:r>
            <a:r>
              <a:rPr lang="ja"/>
              <a:t>サイコロ</a:t>
            </a:r>
            <a:r>
              <a:rPr lang="ja"/>
              <a:t>動きクリップ集</a:t>
            </a:r>
            <a:endParaRPr/>
          </a:p>
        </p:txBody>
      </p:sp>
      <p:sp>
        <p:nvSpPr>
          <p:cNvPr id="482" name="Google Shape;482;p29"/>
          <p:cNvSpPr txBox="1"/>
          <p:nvPr>
            <p:ph idx="1" type="body"/>
          </p:nvPr>
        </p:nvSpPr>
        <p:spPr>
          <a:xfrm>
            <a:off x="267300" y="962100"/>
            <a:ext cx="8520600" cy="4107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47826"/>
              <a:buFont typeface="Arial"/>
              <a:buNone/>
            </a:pPr>
            <a:r>
              <a:rPr b="1" lang="ja" sz="2300">
                <a:solidFill>
                  <a:srgbClr val="333333"/>
                </a:solidFill>
              </a:rPr>
              <a:t>サイコロ1⃣　ハイジャンプ</a:t>
            </a:r>
            <a:endParaRPr sz="1050">
              <a:solidFill>
                <a:srgbClr val="333333"/>
              </a:solidFill>
            </a:endParaRPr>
          </a:p>
          <a:p>
            <a:pPr indent="0" lvl="0" marL="0" rtl="0" algn="l">
              <a:spcBef>
                <a:spcPts val="1500"/>
              </a:spcBef>
              <a:spcAft>
                <a:spcPts val="0"/>
              </a:spcAft>
              <a:buClr>
                <a:schemeClr val="dk1"/>
              </a:buClr>
              <a:buSzPct val="73333"/>
              <a:buFont typeface="Arial"/>
              <a:buNone/>
            </a:pPr>
            <a:r>
              <a:rPr b="1" lang="ja" sz="1500">
                <a:solidFill>
                  <a:srgbClr val="1885E2"/>
                </a:solidFill>
              </a:rPr>
              <a:t>C</a:t>
            </a:r>
            <a:r>
              <a:rPr lang="ja" sz="1050">
                <a:solidFill>
                  <a:srgbClr val="333333"/>
                </a:solidFill>
              </a:rPr>
              <a:t>マーカー側に移動</a:t>
            </a:r>
            <a:endParaRPr sz="1050">
              <a:solidFill>
                <a:srgbClr val="333333"/>
              </a:solidFill>
            </a:endParaRPr>
          </a:p>
          <a:p>
            <a:pPr indent="0" lvl="0" marL="0" rtl="0" algn="l">
              <a:spcBef>
                <a:spcPts val="0"/>
              </a:spcBef>
              <a:spcAft>
                <a:spcPts val="0"/>
              </a:spcAft>
              <a:buClr>
                <a:schemeClr val="dk1"/>
              </a:buClr>
              <a:buSzPct val="104761"/>
              <a:buFont typeface="Arial"/>
              <a:buNone/>
            </a:pPr>
            <a:r>
              <a:rPr lang="ja" sz="1050">
                <a:solidFill>
                  <a:srgbClr val="333333"/>
                </a:solidFill>
              </a:rPr>
              <a:t>その場に塔捨て　　　　 </a:t>
            </a:r>
            <a:r>
              <a:rPr b="1" lang="ja" u="sng">
                <a:solidFill>
                  <a:srgbClr val="FC1233"/>
                </a:solidFill>
              </a:rPr>
              <a:t>エフェクト確認後</a:t>
            </a:r>
            <a:r>
              <a:rPr b="1" lang="ja" sz="1050">
                <a:solidFill>
                  <a:srgbClr val="FC1233"/>
                </a:solidFill>
              </a:rPr>
              <a:t>　</a:t>
            </a:r>
            <a:r>
              <a:rPr lang="ja" sz="1050">
                <a:solidFill>
                  <a:srgbClr val="333333"/>
                </a:solidFill>
              </a:rPr>
              <a:t>中外or外中処理</a:t>
            </a:r>
            <a:endParaRPr sz="1050">
              <a:solidFill>
                <a:srgbClr val="333333"/>
              </a:solidFill>
            </a:endParaRPr>
          </a:p>
          <a:p>
            <a:pPr indent="0" lvl="0" marL="0" rtl="0" algn="l">
              <a:spcBef>
                <a:spcPts val="0"/>
              </a:spcBef>
              <a:spcAft>
                <a:spcPts val="0"/>
              </a:spcAft>
              <a:buClr>
                <a:schemeClr val="dk1"/>
              </a:buClr>
              <a:buSzPct val="104761"/>
              <a:buFont typeface="Arial"/>
              <a:buNone/>
            </a:pPr>
            <a:r>
              <a:rPr lang="ja" sz="1050">
                <a:solidFill>
                  <a:srgbClr val="333333"/>
                </a:solidFill>
              </a:rPr>
              <a:t>二回目の頭割りに参加　</a:t>
            </a:r>
            <a:r>
              <a:rPr b="1" lang="ja" u="sng">
                <a:solidFill>
                  <a:srgbClr val="FC1233"/>
                </a:solidFill>
              </a:rPr>
              <a:t>頭割り後</a:t>
            </a:r>
            <a:r>
              <a:rPr lang="ja" sz="1050">
                <a:solidFill>
                  <a:srgbClr val="333333"/>
                </a:solidFill>
              </a:rPr>
              <a:t>　中or外の処理をしながら</a:t>
            </a:r>
            <a:r>
              <a:rPr b="1" lang="ja" sz="1500">
                <a:solidFill>
                  <a:srgbClr val="1885E2"/>
                </a:solidFill>
              </a:rPr>
              <a:t>C</a:t>
            </a:r>
            <a:r>
              <a:rPr lang="ja" sz="1050">
                <a:solidFill>
                  <a:srgbClr val="333333"/>
                </a:solidFill>
              </a:rPr>
              <a:t>の塔を踏む</a:t>
            </a:r>
            <a:endParaRPr sz="1050">
              <a:solidFill>
                <a:srgbClr val="333333"/>
              </a:solidFill>
            </a:endParaRPr>
          </a:p>
          <a:p>
            <a:pPr indent="0" lvl="0" marL="0" rtl="0" algn="l">
              <a:spcBef>
                <a:spcPts val="0"/>
              </a:spcBef>
              <a:spcAft>
                <a:spcPts val="0"/>
              </a:spcAft>
              <a:buClr>
                <a:schemeClr val="dk1"/>
              </a:buClr>
              <a:buSzPct val="104761"/>
              <a:buFont typeface="Arial"/>
              <a:buNone/>
            </a:pPr>
            <a:r>
              <a:rPr lang="ja" sz="1050">
                <a:solidFill>
                  <a:srgbClr val="0000EE"/>
                </a:solidFill>
              </a:rPr>
              <a:t>参考URL：</a:t>
            </a:r>
            <a:r>
              <a:rPr lang="ja" sz="1050" u="sng">
                <a:solidFill>
                  <a:srgbClr val="0000EE"/>
                </a:solidFill>
                <a:hlinkClick r:id="rId3">
                  <a:extLst>
                    <a:ext uri="{A12FA001-AC4F-418D-AE19-62706E023703}">
                      <ahyp:hlinkClr val="tx"/>
                    </a:ext>
                  </a:extLst>
                </a:hlinkClick>
              </a:rPr>
              <a:t>https://youtube.com/clip/Ugkxs0os3tc9l59PWzYXcnRmNfsPUbcxgNZZ</a:t>
            </a:r>
            <a:endParaRPr sz="1050" u="sng">
              <a:solidFill>
                <a:srgbClr val="0000EE"/>
              </a:solidFill>
            </a:endParaRPr>
          </a:p>
          <a:p>
            <a:pPr indent="0" lvl="0" marL="0" rtl="0" algn="l">
              <a:lnSpc>
                <a:spcPct val="95000"/>
              </a:lnSpc>
              <a:spcBef>
                <a:spcPts val="0"/>
              </a:spcBef>
              <a:spcAft>
                <a:spcPts val="0"/>
              </a:spcAft>
              <a:buSzPct val="100000"/>
              <a:buNone/>
            </a:pPr>
            <a:r>
              <a:t/>
            </a:r>
            <a:endParaRPr sz="1100">
              <a:solidFill>
                <a:schemeClr val="dk1"/>
              </a:solidFill>
            </a:endParaRPr>
          </a:p>
          <a:p>
            <a:pPr indent="0" lvl="0" marL="0" rtl="0" algn="l">
              <a:spcBef>
                <a:spcPts val="1200"/>
              </a:spcBef>
              <a:spcAft>
                <a:spcPts val="0"/>
              </a:spcAft>
              <a:buClr>
                <a:schemeClr val="dk1"/>
              </a:buClr>
              <a:buSzPct val="47826"/>
              <a:buFont typeface="Arial"/>
              <a:buNone/>
            </a:pPr>
            <a:r>
              <a:rPr b="1" lang="ja" sz="2300">
                <a:solidFill>
                  <a:srgbClr val="333333"/>
                </a:solidFill>
              </a:rPr>
              <a:t>サイコロ1⃣　スパイン（前）</a:t>
            </a:r>
            <a:endParaRPr sz="1050">
              <a:solidFill>
                <a:srgbClr val="333333"/>
              </a:solidFill>
            </a:endParaRPr>
          </a:p>
          <a:p>
            <a:pPr indent="0" lvl="0" marL="0" rtl="0" algn="l">
              <a:spcBef>
                <a:spcPts val="1500"/>
              </a:spcBef>
              <a:spcAft>
                <a:spcPts val="0"/>
              </a:spcAft>
              <a:buClr>
                <a:schemeClr val="dk1"/>
              </a:buClr>
              <a:buSzPct val="73333"/>
              <a:buFont typeface="Arial"/>
              <a:buNone/>
            </a:pPr>
            <a:r>
              <a:rPr b="1" lang="ja" sz="1500">
                <a:solidFill>
                  <a:srgbClr val="5724C2"/>
                </a:solidFill>
              </a:rPr>
              <a:t>D</a:t>
            </a:r>
            <a:r>
              <a:rPr lang="ja" sz="1200">
                <a:solidFill>
                  <a:srgbClr val="333333"/>
                </a:solidFill>
              </a:rPr>
              <a:t>マーカー側に移動</a:t>
            </a:r>
            <a:endParaRPr sz="1200">
              <a:solidFill>
                <a:srgbClr val="333333"/>
              </a:solidFill>
            </a:endParaRPr>
          </a:p>
          <a:p>
            <a:pPr indent="0" lvl="0" marL="0" rtl="0" algn="l">
              <a:spcBef>
                <a:spcPts val="0"/>
              </a:spcBef>
              <a:spcAft>
                <a:spcPts val="0"/>
              </a:spcAft>
              <a:buClr>
                <a:schemeClr val="dk1"/>
              </a:buClr>
              <a:buSzPct val="91666"/>
              <a:buFont typeface="Arial"/>
              <a:buNone/>
            </a:pPr>
            <a:r>
              <a:rPr lang="ja" sz="1200">
                <a:solidFill>
                  <a:srgbClr val="333333"/>
                </a:solidFill>
              </a:rPr>
              <a:t>対面に捨てるため　</a:t>
            </a:r>
            <a:r>
              <a:rPr b="1" lang="ja" sz="1500" u="sng">
                <a:solidFill>
                  <a:srgbClr val="333333"/>
                </a:solidFill>
              </a:rPr>
              <a:t>前を向く</a:t>
            </a:r>
            <a:r>
              <a:rPr lang="ja" sz="1200">
                <a:solidFill>
                  <a:srgbClr val="333333"/>
                </a:solidFill>
              </a:rPr>
              <a:t>　　</a:t>
            </a:r>
            <a:r>
              <a:rPr b="1" lang="ja" u="sng">
                <a:solidFill>
                  <a:srgbClr val="FC1233"/>
                </a:solidFill>
              </a:rPr>
              <a:t>エフェクト確認後</a:t>
            </a:r>
            <a:r>
              <a:rPr b="1" lang="ja" sz="1200">
                <a:solidFill>
                  <a:srgbClr val="FC1233"/>
                </a:solidFill>
              </a:rPr>
              <a:t>　</a:t>
            </a:r>
            <a:r>
              <a:rPr lang="ja" sz="1200">
                <a:solidFill>
                  <a:srgbClr val="333333"/>
                </a:solidFill>
              </a:rPr>
              <a:t>中外or外中処理</a:t>
            </a:r>
            <a:endParaRPr sz="1200">
              <a:solidFill>
                <a:srgbClr val="333333"/>
              </a:solidFill>
            </a:endParaRPr>
          </a:p>
          <a:p>
            <a:pPr indent="0" lvl="0" marL="0" rtl="0" algn="l">
              <a:spcBef>
                <a:spcPts val="0"/>
              </a:spcBef>
              <a:spcAft>
                <a:spcPts val="0"/>
              </a:spcAft>
              <a:buClr>
                <a:schemeClr val="dk1"/>
              </a:buClr>
              <a:buSzPct val="91666"/>
              <a:buFont typeface="Arial"/>
              <a:buNone/>
            </a:pPr>
            <a:r>
              <a:rPr lang="ja" sz="1200">
                <a:solidFill>
                  <a:srgbClr val="333333"/>
                </a:solidFill>
              </a:rPr>
              <a:t>4番マーカーの塔を踏む</a:t>
            </a:r>
            <a:endParaRPr sz="1200">
              <a:solidFill>
                <a:srgbClr val="333333"/>
              </a:solidFill>
            </a:endParaRPr>
          </a:p>
          <a:p>
            <a:pPr indent="0" lvl="0" marL="0" rtl="0" algn="l">
              <a:spcBef>
                <a:spcPts val="0"/>
              </a:spcBef>
              <a:spcAft>
                <a:spcPts val="0"/>
              </a:spcAft>
              <a:buClr>
                <a:schemeClr val="dk1"/>
              </a:buClr>
              <a:buSzPct val="104761"/>
              <a:buFont typeface="Arial"/>
              <a:buNone/>
            </a:pPr>
            <a:r>
              <a:rPr b="1" lang="ja" u="sng">
                <a:solidFill>
                  <a:srgbClr val="FC1233"/>
                </a:solidFill>
              </a:rPr>
              <a:t>誘導してから</a:t>
            </a:r>
            <a:r>
              <a:rPr b="1" lang="ja">
                <a:solidFill>
                  <a:srgbClr val="FC1233"/>
                </a:solidFill>
              </a:rPr>
              <a:t>　</a:t>
            </a:r>
            <a:r>
              <a:rPr lang="ja" sz="1050">
                <a:solidFill>
                  <a:srgbClr val="333333"/>
                </a:solidFill>
              </a:rPr>
              <a:t>二回目の</a:t>
            </a:r>
            <a:r>
              <a:rPr b="1" lang="ja" u="sng">
                <a:solidFill>
                  <a:srgbClr val="FC1233"/>
                </a:solidFill>
              </a:rPr>
              <a:t>頭割り後</a:t>
            </a:r>
            <a:r>
              <a:rPr lang="ja" sz="1050">
                <a:solidFill>
                  <a:srgbClr val="333333"/>
                </a:solidFill>
              </a:rPr>
              <a:t>　</a:t>
            </a:r>
            <a:r>
              <a:rPr lang="ja" sz="1050">
                <a:solidFill>
                  <a:srgbClr val="333333"/>
                </a:solidFill>
              </a:rPr>
              <a:t>中外or外中処理</a:t>
            </a:r>
            <a:endParaRPr sz="1050">
              <a:solidFill>
                <a:srgbClr val="333333"/>
              </a:solidFill>
            </a:endParaRPr>
          </a:p>
          <a:p>
            <a:pPr indent="0" lvl="0" marL="0" rtl="0" algn="l">
              <a:spcBef>
                <a:spcPts val="0"/>
              </a:spcBef>
              <a:spcAft>
                <a:spcPts val="0"/>
              </a:spcAft>
              <a:buSzPct val="104761"/>
              <a:buNone/>
            </a:pPr>
            <a:r>
              <a:rPr lang="ja" sz="1050">
                <a:solidFill>
                  <a:srgbClr val="333333"/>
                </a:solidFill>
              </a:rPr>
              <a:t>参考URL：</a:t>
            </a:r>
            <a:r>
              <a:rPr lang="ja" sz="1050" u="sng">
                <a:solidFill>
                  <a:srgbClr val="0000EE"/>
                </a:solidFill>
                <a:hlinkClick r:id="rId4">
                  <a:extLst>
                    <a:ext uri="{A12FA001-AC4F-418D-AE19-62706E023703}">
                      <ahyp:hlinkClr val="tx"/>
                    </a:ext>
                  </a:extLst>
                </a:hlinkClick>
              </a:rPr>
              <a:t>https://youtube.com/clip/Ugkx_yOOCJA8ThzVAh9ZROjuEFUUqh0DYTx9</a:t>
            </a:r>
            <a:endParaRPr sz="1050" u="sng">
              <a:solidFill>
                <a:srgbClr val="0000EE"/>
              </a:solidFill>
            </a:endParaRPr>
          </a:p>
          <a:p>
            <a:pPr indent="0" lvl="0" marL="0" rtl="0" algn="l">
              <a:spcBef>
                <a:spcPts val="0"/>
              </a:spcBef>
              <a:spcAft>
                <a:spcPts val="0"/>
              </a:spcAft>
              <a:buSzPct val="104761"/>
              <a:buNone/>
            </a:pPr>
            <a:r>
              <a:t/>
            </a:r>
            <a:endParaRPr sz="1050" u="sng">
              <a:solidFill>
                <a:srgbClr val="0000EE"/>
              </a:solidFill>
            </a:endParaRPr>
          </a:p>
          <a:p>
            <a:pPr indent="0" lvl="0" marL="0" rtl="0" algn="l">
              <a:spcBef>
                <a:spcPts val="0"/>
              </a:spcBef>
              <a:spcAft>
                <a:spcPts val="0"/>
              </a:spcAft>
              <a:buSzPct val="104761"/>
              <a:buNone/>
            </a:pPr>
            <a:r>
              <a:t/>
            </a:r>
            <a:endParaRPr sz="1050" u="sng">
              <a:solidFill>
                <a:srgbClr val="0000EE"/>
              </a:solidFill>
            </a:endParaRPr>
          </a:p>
          <a:p>
            <a:pPr indent="0" lvl="0" marL="0" rtl="0" algn="l">
              <a:spcBef>
                <a:spcPts val="0"/>
              </a:spcBef>
              <a:spcAft>
                <a:spcPts val="0"/>
              </a:spcAft>
              <a:buSzPct val="47826"/>
              <a:buNone/>
            </a:pPr>
            <a:r>
              <a:rPr b="1" lang="ja" sz="2300">
                <a:solidFill>
                  <a:srgbClr val="333333"/>
                </a:solidFill>
              </a:rPr>
              <a:t>サイコロ1⃣　イルーシブ（後ろ）</a:t>
            </a:r>
            <a:endParaRPr sz="1050">
              <a:solidFill>
                <a:srgbClr val="333333"/>
              </a:solidFill>
            </a:endParaRPr>
          </a:p>
          <a:p>
            <a:pPr indent="0" lvl="0" marL="0" rtl="0" algn="l">
              <a:spcBef>
                <a:spcPts val="1500"/>
              </a:spcBef>
              <a:spcAft>
                <a:spcPts val="0"/>
              </a:spcAft>
              <a:buSzPct val="73333"/>
              <a:buNone/>
            </a:pPr>
            <a:r>
              <a:rPr b="1" lang="ja" sz="1500">
                <a:solidFill>
                  <a:srgbClr val="E59E25"/>
                </a:solidFill>
              </a:rPr>
              <a:t>B</a:t>
            </a:r>
            <a:r>
              <a:rPr lang="ja" sz="1050">
                <a:solidFill>
                  <a:srgbClr val="333333"/>
                </a:solidFill>
              </a:rPr>
              <a:t>マーカー側に移動</a:t>
            </a:r>
            <a:endParaRPr sz="1050">
              <a:solidFill>
                <a:srgbClr val="333333"/>
              </a:solidFill>
            </a:endParaRPr>
          </a:p>
          <a:p>
            <a:pPr indent="0" lvl="0" marL="0" rtl="0" algn="l">
              <a:spcBef>
                <a:spcPts val="0"/>
              </a:spcBef>
              <a:spcAft>
                <a:spcPts val="0"/>
              </a:spcAft>
              <a:buSzPct val="104761"/>
              <a:buNone/>
            </a:pPr>
            <a:r>
              <a:rPr lang="ja" sz="1050">
                <a:solidFill>
                  <a:srgbClr val="333333"/>
                </a:solidFill>
              </a:rPr>
              <a:t>対面に捨てるため　</a:t>
            </a:r>
            <a:r>
              <a:rPr b="1" lang="ja" sz="1500" u="sng">
                <a:solidFill>
                  <a:srgbClr val="333333"/>
                </a:solidFill>
              </a:rPr>
              <a:t>後ろを向く</a:t>
            </a:r>
            <a:r>
              <a:rPr lang="ja" sz="1050">
                <a:solidFill>
                  <a:srgbClr val="333333"/>
                </a:solidFill>
              </a:rPr>
              <a:t>　　</a:t>
            </a:r>
            <a:r>
              <a:rPr b="1" lang="ja" u="sng">
                <a:solidFill>
                  <a:srgbClr val="FC1233"/>
                </a:solidFill>
              </a:rPr>
              <a:t>エフェクト確認後</a:t>
            </a:r>
            <a:r>
              <a:rPr b="1" lang="ja" sz="1200">
                <a:solidFill>
                  <a:srgbClr val="FC1233"/>
                </a:solidFill>
              </a:rPr>
              <a:t>　</a:t>
            </a:r>
            <a:r>
              <a:rPr lang="ja" sz="1200">
                <a:solidFill>
                  <a:srgbClr val="333333"/>
                </a:solidFill>
              </a:rPr>
              <a:t>中外or外中処理</a:t>
            </a:r>
            <a:endParaRPr sz="1200">
              <a:solidFill>
                <a:srgbClr val="333333"/>
              </a:solidFill>
            </a:endParaRPr>
          </a:p>
          <a:p>
            <a:pPr indent="0" lvl="0" marL="0" rtl="0" algn="l">
              <a:spcBef>
                <a:spcPts val="0"/>
              </a:spcBef>
              <a:spcAft>
                <a:spcPts val="0"/>
              </a:spcAft>
              <a:buSzPct val="91666"/>
              <a:buNone/>
            </a:pPr>
            <a:r>
              <a:rPr lang="ja" sz="1200">
                <a:solidFill>
                  <a:srgbClr val="333333"/>
                </a:solidFill>
              </a:rPr>
              <a:t>1番マーカーの塔を踏む</a:t>
            </a:r>
            <a:endParaRPr sz="1200">
              <a:solidFill>
                <a:srgbClr val="333333"/>
              </a:solidFill>
            </a:endParaRPr>
          </a:p>
          <a:p>
            <a:pPr indent="0" lvl="0" marL="0" rtl="0" algn="l">
              <a:spcBef>
                <a:spcPts val="0"/>
              </a:spcBef>
              <a:spcAft>
                <a:spcPts val="0"/>
              </a:spcAft>
              <a:buSzPct val="104761"/>
              <a:buNone/>
            </a:pPr>
            <a:r>
              <a:rPr b="1" lang="ja" u="sng">
                <a:solidFill>
                  <a:srgbClr val="FC1233"/>
                </a:solidFill>
              </a:rPr>
              <a:t>誘導してから</a:t>
            </a:r>
            <a:r>
              <a:rPr b="1" lang="ja">
                <a:solidFill>
                  <a:srgbClr val="FC1233"/>
                </a:solidFill>
              </a:rPr>
              <a:t>　</a:t>
            </a:r>
            <a:r>
              <a:rPr lang="ja" sz="1050">
                <a:solidFill>
                  <a:srgbClr val="333333"/>
                </a:solidFill>
              </a:rPr>
              <a:t>二回目の</a:t>
            </a:r>
            <a:r>
              <a:rPr b="1" lang="ja" u="sng">
                <a:solidFill>
                  <a:srgbClr val="FC1233"/>
                </a:solidFill>
              </a:rPr>
              <a:t>頭割り後</a:t>
            </a:r>
            <a:r>
              <a:rPr lang="ja" sz="1050">
                <a:solidFill>
                  <a:srgbClr val="333333"/>
                </a:solidFill>
              </a:rPr>
              <a:t>　</a:t>
            </a:r>
            <a:r>
              <a:rPr lang="ja" sz="1050">
                <a:solidFill>
                  <a:srgbClr val="333333"/>
                </a:solidFill>
              </a:rPr>
              <a:t>中外or外中処理</a:t>
            </a:r>
            <a:endParaRPr sz="1050">
              <a:solidFill>
                <a:srgbClr val="333333"/>
              </a:solidFill>
            </a:endParaRPr>
          </a:p>
          <a:p>
            <a:pPr indent="0" lvl="0" marL="0" rtl="0" algn="l">
              <a:spcBef>
                <a:spcPts val="0"/>
              </a:spcBef>
              <a:spcAft>
                <a:spcPts val="0"/>
              </a:spcAft>
              <a:buSzPct val="104761"/>
              <a:buNone/>
            </a:pPr>
            <a:r>
              <a:rPr lang="ja" sz="1050">
                <a:solidFill>
                  <a:srgbClr val="333333"/>
                </a:solidFill>
              </a:rPr>
              <a:t>参考URL：</a:t>
            </a:r>
            <a:r>
              <a:rPr lang="ja" sz="1050" u="sng">
                <a:solidFill>
                  <a:srgbClr val="0000EE"/>
                </a:solidFill>
                <a:hlinkClick r:id="rId5">
                  <a:extLst>
                    <a:ext uri="{A12FA001-AC4F-418D-AE19-62706E023703}">
                      <ahyp:hlinkClr val="tx"/>
                    </a:ext>
                  </a:extLst>
                </a:hlinkClick>
              </a:rPr>
              <a:t>https://youtube.com/clip/Ugkxi2gLQfzybmj06jqr786yP8Ce0uKHK9wn</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2</a:t>
            </a:r>
            <a:r>
              <a:rPr lang="ja"/>
              <a:t>番目サイコロ動きクリップ集</a:t>
            </a:r>
            <a:endParaRPr/>
          </a:p>
        </p:txBody>
      </p:sp>
      <p:sp>
        <p:nvSpPr>
          <p:cNvPr id="488" name="Google Shape;488;p30"/>
          <p:cNvSpPr txBox="1"/>
          <p:nvPr>
            <p:ph idx="1" type="body"/>
          </p:nvPr>
        </p:nvSpPr>
        <p:spPr>
          <a:xfrm>
            <a:off x="267300" y="962100"/>
            <a:ext cx="8520600" cy="4144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SzPct val="47826"/>
              <a:buNone/>
            </a:pPr>
            <a:r>
              <a:rPr b="1" lang="ja" sz="2300">
                <a:solidFill>
                  <a:srgbClr val="333333"/>
                </a:solidFill>
              </a:rPr>
              <a:t>サイコロ2⃣　ハイジャンプ（その場）</a:t>
            </a:r>
            <a:endParaRPr sz="1050">
              <a:solidFill>
                <a:srgbClr val="333333"/>
              </a:solidFill>
            </a:endParaRPr>
          </a:p>
          <a:p>
            <a:pPr indent="0" lvl="0" marL="0" rtl="0" algn="l">
              <a:spcBef>
                <a:spcPts val="1500"/>
              </a:spcBef>
              <a:spcAft>
                <a:spcPts val="0"/>
              </a:spcAft>
              <a:buSzPct val="73333"/>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　</a:t>
            </a:r>
            <a:r>
              <a:rPr b="1" lang="ja" sz="1500">
                <a:solidFill>
                  <a:srgbClr val="FC1233"/>
                </a:solidFill>
              </a:rPr>
              <a:t>1</a:t>
            </a:r>
            <a:r>
              <a:rPr lang="ja" sz="1200">
                <a:solidFill>
                  <a:srgbClr val="333333"/>
                </a:solidFill>
              </a:rPr>
              <a:t>or </a:t>
            </a:r>
            <a:r>
              <a:rPr b="1" lang="ja" sz="1500">
                <a:solidFill>
                  <a:srgbClr val="5724C2"/>
                </a:solidFill>
              </a:rPr>
              <a:t>4</a:t>
            </a:r>
            <a:r>
              <a:rPr lang="ja" sz="1500">
                <a:solidFill>
                  <a:srgbClr val="5724C2"/>
                </a:solidFill>
              </a:rPr>
              <a:t> </a:t>
            </a:r>
            <a:r>
              <a:rPr lang="ja" sz="1200">
                <a:solidFill>
                  <a:srgbClr val="333333"/>
                </a:solidFill>
              </a:rPr>
              <a:t>マーカーに移動</a:t>
            </a:r>
            <a:endParaRPr sz="1200">
              <a:solidFill>
                <a:srgbClr val="333333"/>
              </a:solidFill>
            </a:endParaRPr>
          </a:p>
          <a:p>
            <a:pPr indent="0" lvl="0" marL="0" rtl="0" algn="l">
              <a:spcBef>
                <a:spcPts val="0"/>
              </a:spcBef>
              <a:spcAft>
                <a:spcPts val="0"/>
              </a:spcAft>
              <a:buSzPct val="91666"/>
              <a:buNone/>
            </a:pPr>
            <a:r>
              <a:rPr lang="ja" sz="1200">
                <a:solidFill>
                  <a:srgbClr val="333333"/>
                </a:solidFill>
              </a:rPr>
              <a:t>その場に塔を捨てる</a:t>
            </a:r>
            <a:endParaRPr sz="1200">
              <a:solidFill>
                <a:srgbClr val="333333"/>
              </a:solidFill>
            </a:endParaRPr>
          </a:p>
          <a:p>
            <a:pPr indent="0" lvl="0" marL="0" rtl="0" algn="l">
              <a:spcBef>
                <a:spcPts val="0"/>
              </a:spcBef>
              <a:spcAft>
                <a:spcPts val="0"/>
              </a:spcAft>
              <a:buSzPct val="91666"/>
              <a:buNone/>
            </a:pPr>
            <a:r>
              <a:rPr lang="ja" sz="1200">
                <a:solidFill>
                  <a:srgbClr val="333333"/>
                </a:solidFill>
              </a:rPr>
              <a:t>2回目の頭割りに参加</a:t>
            </a:r>
            <a:endParaRPr sz="1200">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中外or外中処理しながら　</a:t>
            </a:r>
            <a:r>
              <a:rPr b="1" lang="ja" sz="1500">
                <a:solidFill>
                  <a:srgbClr val="E59E25"/>
                </a:solidFill>
              </a:rPr>
              <a:t>B</a:t>
            </a:r>
            <a:r>
              <a:rPr lang="ja" sz="1200">
                <a:solidFill>
                  <a:srgbClr val="333333"/>
                </a:solidFill>
              </a:rPr>
              <a:t>or</a:t>
            </a:r>
            <a:r>
              <a:rPr b="1" lang="ja" sz="1500">
                <a:solidFill>
                  <a:srgbClr val="5724C2"/>
                </a:solidFill>
              </a:rPr>
              <a:t>D</a:t>
            </a:r>
            <a:r>
              <a:rPr lang="ja" sz="1200">
                <a:solidFill>
                  <a:srgbClr val="333333"/>
                </a:solidFill>
              </a:rPr>
              <a:t> の塔を踏む　</a:t>
            </a:r>
            <a:r>
              <a:rPr b="1" lang="ja" u="sng">
                <a:solidFill>
                  <a:srgbClr val="FC1233"/>
                </a:solidFill>
              </a:rPr>
              <a:t>誘導</a:t>
            </a:r>
            <a:r>
              <a:rPr lang="ja" sz="1200">
                <a:solidFill>
                  <a:srgbClr val="333333"/>
                </a:solidFill>
              </a:rPr>
              <a:t>しっかりする</a:t>
            </a:r>
            <a:endParaRPr sz="1200">
              <a:solidFill>
                <a:srgbClr val="333333"/>
              </a:solidFill>
            </a:endParaRPr>
          </a:p>
          <a:p>
            <a:pPr indent="0" lvl="0" marL="0" rtl="0" algn="l">
              <a:spcBef>
                <a:spcPts val="0"/>
              </a:spcBef>
              <a:spcAft>
                <a:spcPts val="0"/>
              </a:spcAft>
              <a:buSzPct val="91666"/>
              <a:buNone/>
            </a:pPr>
            <a:r>
              <a:rPr lang="ja" sz="1200">
                <a:solidFill>
                  <a:srgbClr val="333333"/>
                </a:solidFill>
              </a:rPr>
              <a:t>参考URL：</a:t>
            </a:r>
            <a:r>
              <a:rPr lang="ja" sz="1050" u="sng">
                <a:solidFill>
                  <a:srgbClr val="0000EE"/>
                </a:solidFill>
                <a:hlinkClick r:id="rId3">
                  <a:extLst>
                    <a:ext uri="{A12FA001-AC4F-418D-AE19-62706E023703}">
                      <ahyp:hlinkClr val="tx"/>
                    </a:ext>
                  </a:extLst>
                </a:hlinkClick>
              </a:rPr>
              <a:t>https://youtube.com/clip/Ugkx31p2f_hS7AGMu3Fh5yO2kaNgZZAr4Olt</a:t>
            </a:r>
            <a:endParaRPr sz="1050" u="sng">
              <a:solidFill>
                <a:srgbClr val="0000EE"/>
              </a:solidFill>
            </a:endParaRPr>
          </a:p>
          <a:p>
            <a:pPr indent="0" lvl="0" marL="0" rtl="0" algn="l">
              <a:spcBef>
                <a:spcPts val="0"/>
              </a:spcBef>
              <a:spcAft>
                <a:spcPts val="0"/>
              </a:spcAft>
              <a:buSzPct val="104761"/>
              <a:buNone/>
            </a:pPr>
            <a:r>
              <a:t/>
            </a:r>
            <a:endParaRPr sz="1050">
              <a:solidFill>
                <a:srgbClr val="333333"/>
              </a:solidFill>
            </a:endParaRPr>
          </a:p>
          <a:p>
            <a:pPr indent="0" lvl="0" marL="0" rtl="0" algn="l">
              <a:spcBef>
                <a:spcPts val="0"/>
              </a:spcBef>
              <a:spcAft>
                <a:spcPts val="0"/>
              </a:spcAft>
              <a:buSzPct val="47826"/>
              <a:buNone/>
            </a:pPr>
            <a:r>
              <a:rPr b="1" lang="ja" sz="2300">
                <a:solidFill>
                  <a:srgbClr val="333333"/>
                </a:solidFill>
              </a:rPr>
              <a:t>サイコロ2⃣　スパイン（前）</a:t>
            </a:r>
            <a:endParaRPr sz="1050">
              <a:solidFill>
                <a:srgbClr val="333333"/>
              </a:solidFill>
            </a:endParaRPr>
          </a:p>
          <a:p>
            <a:pPr indent="0" lvl="0" marL="0" rtl="0" algn="l">
              <a:spcBef>
                <a:spcPts val="1500"/>
              </a:spcBef>
              <a:spcAft>
                <a:spcPts val="0"/>
              </a:spcAft>
              <a:buSzPct val="73333"/>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　</a:t>
            </a:r>
            <a:r>
              <a:rPr b="1" lang="ja" sz="1500">
                <a:solidFill>
                  <a:srgbClr val="5724C2"/>
                </a:solidFill>
              </a:rPr>
              <a:t>4</a:t>
            </a:r>
            <a:r>
              <a:rPr lang="ja" sz="1200">
                <a:solidFill>
                  <a:srgbClr val="333333"/>
                </a:solidFill>
              </a:rPr>
              <a:t>マーカーに移動</a:t>
            </a:r>
            <a:endParaRPr sz="1200">
              <a:solidFill>
                <a:srgbClr val="333333"/>
              </a:solidFill>
            </a:endParaRPr>
          </a:p>
          <a:p>
            <a:pPr indent="0" lvl="0" marL="0" rtl="0" algn="l">
              <a:spcBef>
                <a:spcPts val="0"/>
              </a:spcBef>
              <a:spcAft>
                <a:spcPts val="0"/>
              </a:spcAft>
              <a:buSzPct val="91666"/>
              <a:buNone/>
            </a:pPr>
            <a:r>
              <a:rPr lang="ja" sz="1200">
                <a:solidFill>
                  <a:srgbClr val="333333"/>
                </a:solidFill>
              </a:rPr>
              <a:t>対面に捨てるため　</a:t>
            </a:r>
            <a:r>
              <a:rPr b="1" lang="ja" sz="1500" u="sng">
                <a:solidFill>
                  <a:srgbClr val="333333"/>
                </a:solidFill>
              </a:rPr>
              <a:t>前を向く</a:t>
            </a:r>
            <a:endParaRPr b="1" sz="1500" u="sng">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中外or外中処理しながら　</a:t>
            </a:r>
            <a:r>
              <a:rPr b="1" lang="ja" sz="1500">
                <a:solidFill>
                  <a:srgbClr val="5724C2"/>
                </a:solidFill>
              </a:rPr>
              <a:t>D</a:t>
            </a:r>
            <a:r>
              <a:rPr lang="ja" sz="1200">
                <a:solidFill>
                  <a:srgbClr val="333333"/>
                </a:solidFill>
              </a:rPr>
              <a:t>の塔を踏む　</a:t>
            </a:r>
            <a:r>
              <a:rPr b="1" lang="ja" u="sng">
                <a:solidFill>
                  <a:srgbClr val="FC1233"/>
                </a:solidFill>
              </a:rPr>
              <a:t>誘導</a:t>
            </a:r>
            <a:r>
              <a:rPr lang="ja" sz="1200">
                <a:solidFill>
                  <a:srgbClr val="333333"/>
                </a:solidFill>
              </a:rPr>
              <a:t>しっかりする</a:t>
            </a:r>
            <a:endParaRPr sz="1200">
              <a:solidFill>
                <a:srgbClr val="333333"/>
              </a:solidFill>
            </a:endParaRPr>
          </a:p>
          <a:p>
            <a:pPr indent="0" lvl="0" marL="0" rtl="0" algn="l">
              <a:spcBef>
                <a:spcPts val="0"/>
              </a:spcBef>
              <a:spcAft>
                <a:spcPts val="0"/>
              </a:spcAft>
              <a:buSzPct val="91666"/>
              <a:buNone/>
            </a:pPr>
            <a:r>
              <a:rPr lang="ja" sz="1200">
                <a:solidFill>
                  <a:srgbClr val="333333"/>
                </a:solidFill>
              </a:rPr>
              <a:t>参考URL：</a:t>
            </a:r>
            <a:r>
              <a:rPr lang="ja" sz="1050" u="sng">
                <a:solidFill>
                  <a:srgbClr val="0000EE"/>
                </a:solidFill>
                <a:hlinkClick r:id="rId4">
                  <a:extLst>
                    <a:ext uri="{A12FA001-AC4F-418D-AE19-62706E023703}">
                      <ahyp:hlinkClr val="tx"/>
                    </a:ext>
                  </a:extLst>
                </a:hlinkClick>
              </a:rPr>
              <a:t>https://youtube.com/clip/Ugkx0fW8EAPj1WSKyzuHl4X_jLY8nhNUykNN</a:t>
            </a:r>
            <a:endParaRPr sz="1050" u="sng">
              <a:solidFill>
                <a:srgbClr val="0000EE"/>
              </a:solidFill>
            </a:endParaRPr>
          </a:p>
          <a:p>
            <a:pPr indent="0" lvl="0" marL="0" rtl="0" algn="l">
              <a:spcBef>
                <a:spcPts val="0"/>
              </a:spcBef>
              <a:spcAft>
                <a:spcPts val="0"/>
              </a:spcAft>
              <a:buSzPct val="104761"/>
              <a:buNone/>
            </a:pPr>
            <a:r>
              <a:t/>
            </a:r>
            <a:endParaRPr sz="1050">
              <a:solidFill>
                <a:srgbClr val="333333"/>
              </a:solidFill>
            </a:endParaRPr>
          </a:p>
          <a:p>
            <a:pPr indent="0" lvl="0" marL="0" rtl="0" algn="l">
              <a:spcBef>
                <a:spcPts val="0"/>
              </a:spcBef>
              <a:spcAft>
                <a:spcPts val="0"/>
              </a:spcAft>
              <a:buSzPct val="47826"/>
              <a:buNone/>
            </a:pPr>
            <a:r>
              <a:rPr b="1" lang="ja" sz="2300">
                <a:solidFill>
                  <a:srgbClr val="333333"/>
                </a:solidFill>
              </a:rPr>
              <a:t>サイコロ2⃣　イルーシブ（後ろ）</a:t>
            </a:r>
            <a:endParaRPr sz="1050">
              <a:solidFill>
                <a:srgbClr val="333333"/>
              </a:solidFill>
            </a:endParaRPr>
          </a:p>
          <a:p>
            <a:pPr indent="0" lvl="0" marL="0" rtl="0" algn="l">
              <a:spcBef>
                <a:spcPts val="1500"/>
              </a:spcBef>
              <a:spcAft>
                <a:spcPts val="0"/>
              </a:spcAft>
              <a:buSzPct val="73333"/>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　</a:t>
            </a:r>
            <a:r>
              <a:rPr b="1" lang="ja" sz="1500">
                <a:solidFill>
                  <a:srgbClr val="FC1233"/>
                </a:solidFill>
              </a:rPr>
              <a:t>1</a:t>
            </a:r>
            <a:r>
              <a:rPr lang="ja" sz="1200">
                <a:solidFill>
                  <a:srgbClr val="333333"/>
                </a:solidFill>
              </a:rPr>
              <a:t>マーカーに移動</a:t>
            </a:r>
            <a:endParaRPr sz="1200">
              <a:solidFill>
                <a:srgbClr val="333333"/>
              </a:solidFill>
            </a:endParaRPr>
          </a:p>
          <a:p>
            <a:pPr indent="0" lvl="0" marL="0" rtl="0" algn="l">
              <a:spcBef>
                <a:spcPts val="0"/>
              </a:spcBef>
              <a:spcAft>
                <a:spcPts val="0"/>
              </a:spcAft>
              <a:buSzPct val="91666"/>
              <a:buNone/>
            </a:pPr>
            <a:r>
              <a:rPr lang="ja" sz="1200">
                <a:solidFill>
                  <a:srgbClr val="333333"/>
                </a:solidFill>
              </a:rPr>
              <a:t>対面に捨てるため　</a:t>
            </a:r>
            <a:r>
              <a:rPr b="1" lang="ja" sz="1500" u="sng">
                <a:solidFill>
                  <a:srgbClr val="333333"/>
                </a:solidFill>
              </a:rPr>
              <a:t>後ろを向く</a:t>
            </a:r>
            <a:endParaRPr b="1" sz="1500" u="sng">
              <a:solidFill>
                <a:srgbClr val="333333"/>
              </a:solidFill>
            </a:endParaRPr>
          </a:p>
          <a:p>
            <a:pPr indent="0" lvl="0" marL="0" rtl="0" algn="l">
              <a:spcBef>
                <a:spcPts val="0"/>
              </a:spcBef>
              <a:spcAft>
                <a:spcPts val="0"/>
              </a:spcAft>
              <a:buSzPct val="91666"/>
              <a:buNone/>
            </a:pPr>
            <a:r>
              <a:rPr b="1" lang="ja" u="sng">
                <a:solidFill>
                  <a:srgbClr val="FC1233"/>
                </a:solidFill>
              </a:rPr>
              <a:t>頭割り後</a:t>
            </a:r>
            <a:r>
              <a:rPr b="1" lang="ja">
                <a:solidFill>
                  <a:srgbClr val="FC1233"/>
                </a:solidFill>
              </a:rPr>
              <a:t>　</a:t>
            </a:r>
            <a:r>
              <a:rPr lang="ja" sz="1200">
                <a:solidFill>
                  <a:srgbClr val="333333"/>
                </a:solidFill>
              </a:rPr>
              <a:t>中外or外中処理しながら　</a:t>
            </a:r>
            <a:r>
              <a:rPr b="1" lang="ja" sz="1500">
                <a:solidFill>
                  <a:srgbClr val="E59E25"/>
                </a:solidFill>
              </a:rPr>
              <a:t>B</a:t>
            </a:r>
            <a:r>
              <a:rPr lang="ja" sz="1200">
                <a:solidFill>
                  <a:srgbClr val="333333"/>
                </a:solidFill>
              </a:rPr>
              <a:t>の塔を踏む　</a:t>
            </a:r>
            <a:r>
              <a:rPr b="1" lang="ja" u="sng">
                <a:solidFill>
                  <a:srgbClr val="FC1233"/>
                </a:solidFill>
              </a:rPr>
              <a:t>誘導</a:t>
            </a:r>
            <a:r>
              <a:rPr lang="ja" sz="1200">
                <a:solidFill>
                  <a:srgbClr val="333333"/>
                </a:solidFill>
              </a:rPr>
              <a:t>しっかりする</a:t>
            </a:r>
            <a:endParaRPr sz="1200">
              <a:solidFill>
                <a:srgbClr val="333333"/>
              </a:solidFill>
            </a:endParaRPr>
          </a:p>
          <a:p>
            <a:pPr indent="0" lvl="0" marL="0" rtl="0" algn="l">
              <a:spcBef>
                <a:spcPts val="0"/>
              </a:spcBef>
              <a:spcAft>
                <a:spcPts val="0"/>
              </a:spcAft>
              <a:buSzPct val="91666"/>
              <a:buNone/>
            </a:pPr>
            <a:r>
              <a:rPr lang="ja" sz="1200">
                <a:solidFill>
                  <a:srgbClr val="333333"/>
                </a:solidFill>
              </a:rPr>
              <a:t>参考URL：</a:t>
            </a:r>
            <a:r>
              <a:rPr lang="ja" sz="1050" u="sng">
                <a:solidFill>
                  <a:srgbClr val="0000EE"/>
                </a:solidFill>
                <a:hlinkClick r:id="rId5">
                  <a:extLst>
                    <a:ext uri="{A12FA001-AC4F-418D-AE19-62706E023703}">
                      <ahyp:hlinkClr val="tx"/>
                    </a:ext>
                  </a:extLst>
                </a:hlinkClick>
              </a:rPr>
              <a:t>https://youtube.com/clip/UgkxJUvA8PZxAFtGoF2NfTAYsHoDeV358GgS</a:t>
            </a:r>
            <a:endParaRPr b="1" sz="2300">
              <a:solidFill>
                <a:srgbClr val="33333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3</a:t>
            </a:r>
            <a:r>
              <a:rPr lang="ja"/>
              <a:t>番目サイコロ動きクリップ集</a:t>
            </a:r>
            <a:endParaRPr/>
          </a:p>
        </p:txBody>
      </p:sp>
      <p:sp>
        <p:nvSpPr>
          <p:cNvPr id="494" name="Google Shape;494;p31"/>
          <p:cNvSpPr txBox="1"/>
          <p:nvPr>
            <p:ph idx="1" type="body"/>
          </p:nvPr>
        </p:nvSpPr>
        <p:spPr>
          <a:xfrm>
            <a:off x="311700" y="969500"/>
            <a:ext cx="8520600" cy="4129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48888"/>
              <a:buFont typeface="Arial"/>
              <a:buNone/>
            </a:pPr>
            <a:r>
              <a:rPr b="1" lang="ja" sz="2250">
                <a:solidFill>
                  <a:srgbClr val="333333"/>
                </a:solidFill>
              </a:rPr>
              <a:t>サイコロ3⃣　ハイジャンプ（その場）</a:t>
            </a:r>
            <a:endParaRPr sz="1050">
              <a:solidFill>
                <a:srgbClr val="333333"/>
              </a:solidFill>
            </a:endParaRPr>
          </a:p>
          <a:p>
            <a:pPr indent="0" lvl="0" marL="0" rtl="0" algn="l">
              <a:spcBef>
                <a:spcPts val="1500"/>
              </a:spcBef>
              <a:spcAft>
                <a:spcPts val="0"/>
              </a:spcAft>
              <a:buClr>
                <a:schemeClr val="dk1"/>
              </a:buClr>
              <a:buSzPct val="73333"/>
              <a:buFont typeface="Arial"/>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Clr>
                <a:schemeClr val="dk1"/>
              </a:buClr>
              <a:buSzPct val="104761"/>
              <a:buFont typeface="Arial"/>
              <a:buNone/>
            </a:pPr>
            <a:r>
              <a:rPr b="1" lang="ja" u="sng">
                <a:solidFill>
                  <a:srgbClr val="FC1233"/>
                </a:solidFill>
              </a:rPr>
              <a:t>頭割り後</a:t>
            </a:r>
            <a:r>
              <a:rPr lang="ja" sz="1050">
                <a:solidFill>
                  <a:srgbClr val="333333"/>
                </a:solidFill>
              </a:rPr>
              <a:t>　　中or外の処理をしながら</a:t>
            </a:r>
            <a:r>
              <a:rPr b="1" lang="ja" sz="1500">
                <a:solidFill>
                  <a:srgbClr val="1885E2"/>
                </a:solidFill>
              </a:rPr>
              <a:t>C</a:t>
            </a:r>
            <a:r>
              <a:rPr lang="ja" sz="1050">
                <a:solidFill>
                  <a:srgbClr val="333333"/>
                </a:solidFill>
              </a:rPr>
              <a:t>の塔を踏む　</a:t>
            </a:r>
            <a:r>
              <a:rPr b="1" lang="ja" sz="1050" u="sng">
                <a:solidFill>
                  <a:srgbClr val="333333"/>
                </a:solidFill>
              </a:rPr>
              <a:t>※３人ハイジャンプならコールしっかり</a:t>
            </a:r>
            <a:endParaRPr b="1" sz="1050" u="sng">
              <a:solidFill>
                <a:srgbClr val="333333"/>
              </a:solidFill>
            </a:endParaRPr>
          </a:p>
          <a:p>
            <a:pPr indent="0" lvl="0" marL="0" rtl="0" algn="l">
              <a:spcBef>
                <a:spcPts val="0"/>
              </a:spcBef>
              <a:spcAft>
                <a:spcPts val="0"/>
              </a:spcAft>
              <a:buClr>
                <a:schemeClr val="dk1"/>
              </a:buClr>
              <a:buSzPct val="91666"/>
              <a:buFont typeface="Arial"/>
              <a:buNone/>
            </a:pPr>
            <a:r>
              <a:rPr b="1" lang="ja" u="sng">
                <a:solidFill>
                  <a:srgbClr val="FC1233"/>
                </a:solidFill>
              </a:rPr>
              <a:t>誘導</a:t>
            </a:r>
            <a:r>
              <a:rPr lang="ja" sz="1200">
                <a:solidFill>
                  <a:srgbClr val="333333"/>
                </a:solidFill>
              </a:rPr>
              <a:t>しっかりする　そのまま持ち場待機して塔を捨てる　中外or外中処理</a:t>
            </a:r>
            <a:endParaRPr sz="1200">
              <a:solidFill>
                <a:srgbClr val="333333"/>
              </a:solidFill>
            </a:endParaRPr>
          </a:p>
          <a:p>
            <a:pPr indent="0" lvl="0" marL="0" rtl="0" algn="l">
              <a:spcBef>
                <a:spcPts val="0"/>
              </a:spcBef>
              <a:spcAft>
                <a:spcPts val="0"/>
              </a:spcAft>
              <a:buSzPct val="91666"/>
              <a:buNone/>
            </a:pPr>
            <a:r>
              <a:rPr lang="ja" sz="1200">
                <a:solidFill>
                  <a:srgbClr val="333333"/>
                </a:solidFill>
              </a:rPr>
              <a:t>参考URL：</a:t>
            </a:r>
            <a:r>
              <a:rPr lang="ja" sz="1050" u="sng">
                <a:solidFill>
                  <a:srgbClr val="0000EE"/>
                </a:solidFill>
                <a:hlinkClick r:id="rId3">
                  <a:extLst>
                    <a:ext uri="{A12FA001-AC4F-418D-AE19-62706E023703}">
                      <ahyp:hlinkClr val="tx"/>
                    </a:ext>
                  </a:extLst>
                </a:hlinkClick>
              </a:rPr>
              <a:t>https://youtube.com/clip/UgkxrIU3nzIqlUjBqdbMaKzjXscrKkc2Ico5</a:t>
            </a:r>
            <a:endParaRPr b="1" sz="2300">
              <a:solidFill>
                <a:srgbClr val="333333"/>
              </a:solidFill>
            </a:endParaRPr>
          </a:p>
          <a:p>
            <a:pPr indent="0" lvl="0" marL="0" rtl="0" algn="l">
              <a:spcBef>
                <a:spcPts val="0"/>
              </a:spcBef>
              <a:spcAft>
                <a:spcPts val="0"/>
              </a:spcAft>
              <a:buClr>
                <a:schemeClr val="dk1"/>
              </a:buClr>
              <a:buSzPct val="47826"/>
              <a:buFont typeface="Arial"/>
              <a:buNone/>
            </a:pPr>
            <a:r>
              <a:t/>
            </a:r>
            <a:endParaRPr b="1" sz="2300">
              <a:solidFill>
                <a:srgbClr val="333333"/>
              </a:solidFill>
            </a:endParaRPr>
          </a:p>
          <a:p>
            <a:pPr indent="0" lvl="0" marL="0" rtl="0" algn="l">
              <a:spcBef>
                <a:spcPts val="0"/>
              </a:spcBef>
              <a:spcAft>
                <a:spcPts val="0"/>
              </a:spcAft>
              <a:buClr>
                <a:schemeClr val="dk1"/>
              </a:buClr>
              <a:buSzPct val="48888"/>
              <a:buFont typeface="Arial"/>
              <a:buNone/>
            </a:pPr>
            <a:r>
              <a:rPr b="1" lang="ja" sz="2250">
                <a:solidFill>
                  <a:srgbClr val="333333"/>
                </a:solidFill>
              </a:rPr>
              <a:t>サイコロ3⃣　スパイン（前）</a:t>
            </a:r>
            <a:endParaRPr sz="1050">
              <a:solidFill>
                <a:srgbClr val="333333"/>
              </a:solidFill>
            </a:endParaRPr>
          </a:p>
          <a:p>
            <a:pPr indent="0" lvl="0" marL="0" rtl="0" algn="l">
              <a:spcBef>
                <a:spcPts val="1500"/>
              </a:spcBef>
              <a:spcAft>
                <a:spcPts val="0"/>
              </a:spcAft>
              <a:buClr>
                <a:schemeClr val="dk1"/>
              </a:buClr>
              <a:buSzPct val="73333"/>
              <a:buFont typeface="Arial"/>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Clr>
                <a:schemeClr val="dk1"/>
              </a:buClr>
              <a:buSzPct val="104761"/>
              <a:buFont typeface="Arial"/>
              <a:buNone/>
            </a:pPr>
            <a:r>
              <a:rPr b="1" lang="ja" u="sng">
                <a:solidFill>
                  <a:srgbClr val="FC1233"/>
                </a:solidFill>
              </a:rPr>
              <a:t>頭割り後</a:t>
            </a:r>
            <a:r>
              <a:rPr lang="ja" sz="1050">
                <a:solidFill>
                  <a:srgbClr val="333333"/>
                </a:solidFill>
              </a:rPr>
              <a:t>　　中or外の処理をしながら</a:t>
            </a:r>
            <a:r>
              <a:rPr b="1" lang="ja" sz="1500">
                <a:solidFill>
                  <a:srgbClr val="5724C2"/>
                </a:solidFill>
              </a:rPr>
              <a:t>D</a:t>
            </a:r>
            <a:r>
              <a:rPr lang="ja" sz="1050">
                <a:solidFill>
                  <a:srgbClr val="333333"/>
                </a:solidFill>
              </a:rPr>
              <a:t>の塔を踏む</a:t>
            </a:r>
            <a:endParaRPr sz="1050">
              <a:solidFill>
                <a:srgbClr val="333333"/>
              </a:solidFill>
            </a:endParaRPr>
          </a:p>
          <a:p>
            <a:pPr indent="0" lvl="0" marL="0" rtl="0" algn="l">
              <a:spcBef>
                <a:spcPts val="0"/>
              </a:spcBef>
              <a:spcAft>
                <a:spcPts val="0"/>
              </a:spcAft>
              <a:buClr>
                <a:schemeClr val="dk1"/>
              </a:buClr>
              <a:buSzPct val="91666"/>
              <a:buFont typeface="Arial"/>
              <a:buNone/>
            </a:pPr>
            <a:r>
              <a:rPr b="1" lang="ja" u="sng">
                <a:solidFill>
                  <a:srgbClr val="FC1233"/>
                </a:solidFill>
              </a:rPr>
              <a:t>誘導</a:t>
            </a:r>
            <a:r>
              <a:rPr lang="ja" sz="1200">
                <a:solidFill>
                  <a:srgbClr val="333333"/>
                </a:solidFill>
              </a:rPr>
              <a:t>しっかりする　そのまま持ち場待機して対面に塔を捨てる為　</a:t>
            </a:r>
            <a:r>
              <a:rPr b="1" lang="ja" sz="1500" u="sng">
                <a:solidFill>
                  <a:srgbClr val="333333"/>
                </a:solidFill>
              </a:rPr>
              <a:t>前を向く</a:t>
            </a:r>
            <a:r>
              <a:rPr lang="ja" sz="1200">
                <a:solidFill>
                  <a:srgbClr val="333333"/>
                </a:solidFill>
              </a:rPr>
              <a:t>　中外or外中処理</a:t>
            </a:r>
            <a:endParaRPr sz="1200">
              <a:solidFill>
                <a:srgbClr val="333333"/>
              </a:solidFill>
            </a:endParaRPr>
          </a:p>
          <a:p>
            <a:pPr indent="0" lvl="0" marL="0" rtl="0" algn="l">
              <a:spcBef>
                <a:spcPts val="0"/>
              </a:spcBef>
              <a:spcAft>
                <a:spcPts val="0"/>
              </a:spcAft>
              <a:buClr>
                <a:schemeClr val="dk1"/>
              </a:buClr>
              <a:buSzPct val="104761"/>
              <a:buFont typeface="Arial"/>
              <a:buNone/>
            </a:pPr>
            <a:r>
              <a:rPr lang="ja" sz="1050">
                <a:solidFill>
                  <a:srgbClr val="333333"/>
                </a:solidFill>
              </a:rPr>
              <a:t>参考URL：</a:t>
            </a:r>
            <a:r>
              <a:rPr lang="ja" sz="1050" u="sng">
                <a:solidFill>
                  <a:srgbClr val="0000EE"/>
                </a:solidFill>
                <a:hlinkClick r:id="rId4">
                  <a:extLst>
                    <a:ext uri="{A12FA001-AC4F-418D-AE19-62706E023703}">
                      <ahyp:hlinkClr val="tx"/>
                    </a:ext>
                  </a:extLst>
                </a:hlinkClick>
              </a:rPr>
              <a:t>https://youtube.com/clip/UgkxQGh0-De8TXCWlEN8hiR3E1eQ_4ISc5Vf</a:t>
            </a:r>
            <a:endParaRPr sz="1050" u="sng">
              <a:solidFill>
                <a:srgbClr val="0000EE"/>
              </a:solidFill>
            </a:endParaRPr>
          </a:p>
          <a:p>
            <a:pPr indent="0" lvl="0" marL="0" rtl="0" algn="l">
              <a:spcBef>
                <a:spcPts val="0"/>
              </a:spcBef>
              <a:spcAft>
                <a:spcPts val="0"/>
              </a:spcAft>
              <a:buClr>
                <a:schemeClr val="dk1"/>
              </a:buClr>
              <a:buSzPct val="104761"/>
              <a:buFont typeface="Arial"/>
              <a:buNone/>
            </a:pPr>
            <a:r>
              <a:t/>
            </a:r>
            <a:endParaRPr sz="1050">
              <a:solidFill>
                <a:srgbClr val="333333"/>
              </a:solidFill>
            </a:endParaRPr>
          </a:p>
          <a:p>
            <a:pPr indent="0" lvl="0" marL="0" rtl="0" algn="l">
              <a:spcBef>
                <a:spcPts val="0"/>
              </a:spcBef>
              <a:spcAft>
                <a:spcPts val="0"/>
              </a:spcAft>
              <a:buClr>
                <a:schemeClr val="dk1"/>
              </a:buClr>
              <a:buSzPct val="47826"/>
              <a:buFont typeface="Arial"/>
              <a:buNone/>
            </a:pPr>
            <a:r>
              <a:rPr b="1" lang="ja" sz="2300">
                <a:solidFill>
                  <a:srgbClr val="333333"/>
                </a:solidFill>
              </a:rPr>
              <a:t>サイコロ3⃣　イルーシブ（後ろ）</a:t>
            </a:r>
            <a:endParaRPr sz="1050">
              <a:solidFill>
                <a:srgbClr val="333333"/>
              </a:solidFill>
            </a:endParaRPr>
          </a:p>
          <a:p>
            <a:pPr indent="0" lvl="0" marL="0" rtl="0" algn="l">
              <a:spcBef>
                <a:spcPts val="1500"/>
              </a:spcBef>
              <a:spcAft>
                <a:spcPts val="0"/>
              </a:spcAft>
              <a:buClr>
                <a:schemeClr val="dk1"/>
              </a:buClr>
              <a:buSzPct val="73333"/>
              <a:buFont typeface="Arial"/>
              <a:buNone/>
            </a:pPr>
            <a:r>
              <a:rPr b="1" lang="ja" sz="1500">
                <a:solidFill>
                  <a:srgbClr val="FC1233"/>
                </a:solidFill>
              </a:rPr>
              <a:t>A</a:t>
            </a:r>
            <a:r>
              <a:rPr lang="ja" sz="1050">
                <a:solidFill>
                  <a:srgbClr val="333333"/>
                </a:solidFill>
              </a:rPr>
              <a:t>マーカー側に集合</a:t>
            </a:r>
            <a:endParaRPr sz="1050">
              <a:solidFill>
                <a:srgbClr val="333333"/>
              </a:solidFill>
            </a:endParaRPr>
          </a:p>
          <a:p>
            <a:pPr indent="0" lvl="0" marL="0" rtl="0" algn="l">
              <a:spcBef>
                <a:spcPts val="0"/>
              </a:spcBef>
              <a:spcAft>
                <a:spcPts val="0"/>
              </a:spcAft>
              <a:buClr>
                <a:schemeClr val="dk1"/>
              </a:buClr>
              <a:buSzPct val="104761"/>
              <a:buFont typeface="Arial"/>
              <a:buNone/>
            </a:pPr>
            <a:r>
              <a:rPr b="1" lang="ja" u="sng">
                <a:solidFill>
                  <a:srgbClr val="FC1233"/>
                </a:solidFill>
              </a:rPr>
              <a:t>頭割り後</a:t>
            </a:r>
            <a:r>
              <a:rPr lang="ja" sz="1050">
                <a:solidFill>
                  <a:srgbClr val="333333"/>
                </a:solidFill>
              </a:rPr>
              <a:t>　　中or外の処理をしながら</a:t>
            </a:r>
            <a:r>
              <a:rPr b="1" lang="ja" sz="1500">
                <a:solidFill>
                  <a:srgbClr val="E59E25"/>
                </a:solidFill>
              </a:rPr>
              <a:t>B</a:t>
            </a:r>
            <a:r>
              <a:rPr lang="ja" sz="1050">
                <a:solidFill>
                  <a:srgbClr val="333333"/>
                </a:solidFill>
              </a:rPr>
              <a:t>の塔を踏む</a:t>
            </a:r>
            <a:endParaRPr sz="1050">
              <a:solidFill>
                <a:srgbClr val="333333"/>
              </a:solidFill>
            </a:endParaRPr>
          </a:p>
          <a:p>
            <a:pPr indent="0" lvl="0" marL="0" rtl="0" algn="l">
              <a:spcBef>
                <a:spcPts val="0"/>
              </a:spcBef>
              <a:spcAft>
                <a:spcPts val="0"/>
              </a:spcAft>
              <a:buClr>
                <a:schemeClr val="dk1"/>
              </a:buClr>
              <a:buSzPct val="91666"/>
              <a:buFont typeface="Arial"/>
              <a:buNone/>
            </a:pPr>
            <a:r>
              <a:rPr b="1" lang="ja" u="sng">
                <a:solidFill>
                  <a:srgbClr val="FC1233"/>
                </a:solidFill>
              </a:rPr>
              <a:t>誘導</a:t>
            </a:r>
            <a:r>
              <a:rPr lang="ja" sz="1200">
                <a:solidFill>
                  <a:srgbClr val="333333"/>
                </a:solidFill>
              </a:rPr>
              <a:t>しっかりする　そのまま持ち場待機して対面に塔を捨てる為　</a:t>
            </a:r>
            <a:r>
              <a:rPr b="1" lang="ja" sz="1500" u="sng">
                <a:solidFill>
                  <a:srgbClr val="333333"/>
                </a:solidFill>
              </a:rPr>
              <a:t>後ろを向く</a:t>
            </a:r>
            <a:r>
              <a:rPr lang="ja" sz="1200">
                <a:solidFill>
                  <a:srgbClr val="333333"/>
                </a:solidFill>
              </a:rPr>
              <a:t>　中外or外中処理</a:t>
            </a:r>
            <a:endParaRPr sz="1200">
              <a:solidFill>
                <a:srgbClr val="333333"/>
              </a:solidFill>
            </a:endParaRPr>
          </a:p>
          <a:p>
            <a:pPr indent="0" lvl="0" marL="0" rtl="0" algn="l">
              <a:spcBef>
                <a:spcPts val="0"/>
              </a:spcBef>
              <a:spcAft>
                <a:spcPts val="0"/>
              </a:spcAft>
              <a:buSzPct val="91666"/>
              <a:buNone/>
            </a:pPr>
            <a:r>
              <a:rPr lang="ja" sz="1200">
                <a:solidFill>
                  <a:srgbClr val="333333"/>
                </a:solidFill>
              </a:rPr>
              <a:t>参考URL：</a:t>
            </a:r>
            <a:r>
              <a:rPr lang="ja" sz="1050" u="sng">
                <a:solidFill>
                  <a:srgbClr val="0000EE"/>
                </a:solidFill>
                <a:hlinkClick r:id="rId5">
                  <a:extLst>
                    <a:ext uri="{A12FA001-AC4F-418D-AE19-62706E023703}">
                      <ahyp:hlinkClr val="tx"/>
                    </a:ext>
                  </a:extLst>
                </a:hlinkClick>
              </a:rPr>
              <a:t>https://youtube.com/clip/UgkxGOruvZMBFzimQUoavne-hGiMrUkawTna</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195800" y="165450"/>
            <a:ext cx="8520600" cy="43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ja" sz="1620"/>
              <a:t>素材置き場（コピーして使う用）</a:t>
            </a:r>
            <a:endParaRPr sz="1620"/>
          </a:p>
        </p:txBody>
      </p:sp>
      <p:pic>
        <p:nvPicPr>
          <p:cNvPr id="64" name="Google Shape;64;p14"/>
          <p:cNvPicPr preferRelativeResize="0"/>
          <p:nvPr/>
        </p:nvPicPr>
        <p:blipFill>
          <a:blip r:embed="rId3">
            <a:alphaModFix/>
          </a:blip>
          <a:stretch>
            <a:fillRect/>
          </a:stretch>
        </p:blipFill>
        <p:spPr>
          <a:xfrm>
            <a:off x="166025" y="738300"/>
            <a:ext cx="2398349" cy="2398349"/>
          </a:xfrm>
          <a:prstGeom prst="rect">
            <a:avLst/>
          </a:prstGeom>
          <a:noFill/>
          <a:ln>
            <a:noFill/>
          </a:ln>
        </p:spPr>
      </p:pic>
      <p:pic>
        <p:nvPicPr>
          <p:cNvPr id="65" name="Google Shape;65;p14"/>
          <p:cNvPicPr preferRelativeResize="0"/>
          <p:nvPr/>
        </p:nvPicPr>
        <p:blipFill>
          <a:blip r:embed="rId4">
            <a:alphaModFix/>
          </a:blip>
          <a:stretch>
            <a:fillRect/>
          </a:stretch>
        </p:blipFill>
        <p:spPr>
          <a:xfrm>
            <a:off x="2770065" y="738306"/>
            <a:ext cx="557082" cy="557082"/>
          </a:xfrm>
          <a:prstGeom prst="rect">
            <a:avLst/>
          </a:prstGeom>
          <a:noFill/>
          <a:ln>
            <a:noFill/>
          </a:ln>
        </p:spPr>
      </p:pic>
      <p:pic>
        <p:nvPicPr>
          <p:cNvPr id="66" name="Google Shape;66;p14"/>
          <p:cNvPicPr preferRelativeResize="0"/>
          <p:nvPr/>
        </p:nvPicPr>
        <p:blipFill>
          <a:blip r:embed="rId5">
            <a:alphaModFix/>
          </a:blip>
          <a:stretch>
            <a:fillRect/>
          </a:stretch>
        </p:blipFill>
        <p:spPr>
          <a:xfrm>
            <a:off x="3384046" y="738306"/>
            <a:ext cx="557082" cy="557082"/>
          </a:xfrm>
          <a:prstGeom prst="rect">
            <a:avLst/>
          </a:prstGeom>
          <a:noFill/>
          <a:ln>
            <a:noFill/>
          </a:ln>
        </p:spPr>
      </p:pic>
      <p:pic>
        <p:nvPicPr>
          <p:cNvPr id="67" name="Google Shape;67;p14"/>
          <p:cNvPicPr preferRelativeResize="0"/>
          <p:nvPr/>
        </p:nvPicPr>
        <p:blipFill>
          <a:blip r:embed="rId6">
            <a:alphaModFix/>
          </a:blip>
          <a:stretch>
            <a:fillRect/>
          </a:stretch>
        </p:blipFill>
        <p:spPr>
          <a:xfrm>
            <a:off x="3998027" y="738306"/>
            <a:ext cx="557082" cy="557082"/>
          </a:xfrm>
          <a:prstGeom prst="rect">
            <a:avLst/>
          </a:prstGeom>
          <a:noFill/>
          <a:ln>
            <a:noFill/>
          </a:ln>
        </p:spPr>
      </p:pic>
      <p:pic>
        <p:nvPicPr>
          <p:cNvPr id="68" name="Google Shape;68;p14"/>
          <p:cNvPicPr preferRelativeResize="0"/>
          <p:nvPr/>
        </p:nvPicPr>
        <p:blipFill>
          <a:blip r:embed="rId7">
            <a:alphaModFix/>
          </a:blip>
          <a:stretch>
            <a:fillRect/>
          </a:stretch>
        </p:blipFill>
        <p:spPr>
          <a:xfrm>
            <a:off x="4612009" y="738306"/>
            <a:ext cx="557082" cy="557082"/>
          </a:xfrm>
          <a:prstGeom prst="rect">
            <a:avLst/>
          </a:prstGeom>
          <a:noFill/>
          <a:ln>
            <a:noFill/>
          </a:ln>
        </p:spPr>
      </p:pic>
      <p:pic>
        <p:nvPicPr>
          <p:cNvPr id="69" name="Google Shape;69;p14"/>
          <p:cNvPicPr preferRelativeResize="0"/>
          <p:nvPr/>
        </p:nvPicPr>
        <p:blipFill>
          <a:blip r:embed="rId8">
            <a:alphaModFix/>
          </a:blip>
          <a:stretch>
            <a:fillRect/>
          </a:stretch>
        </p:blipFill>
        <p:spPr>
          <a:xfrm>
            <a:off x="2770075" y="1330633"/>
            <a:ext cx="557082" cy="557082"/>
          </a:xfrm>
          <a:prstGeom prst="rect">
            <a:avLst/>
          </a:prstGeom>
          <a:noFill/>
          <a:ln>
            <a:noFill/>
          </a:ln>
        </p:spPr>
      </p:pic>
      <p:pic>
        <p:nvPicPr>
          <p:cNvPr id="70" name="Google Shape;70;p14"/>
          <p:cNvPicPr preferRelativeResize="0"/>
          <p:nvPr/>
        </p:nvPicPr>
        <p:blipFill>
          <a:blip r:embed="rId9">
            <a:alphaModFix/>
          </a:blip>
          <a:stretch>
            <a:fillRect/>
          </a:stretch>
        </p:blipFill>
        <p:spPr>
          <a:xfrm>
            <a:off x="3395728" y="1330633"/>
            <a:ext cx="557082" cy="557082"/>
          </a:xfrm>
          <a:prstGeom prst="rect">
            <a:avLst/>
          </a:prstGeom>
          <a:noFill/>
          <a:ln>
            <a:noFill/>
          </a:ln>
        </p:spPr>
      </p:pic>
      <p:pic>
        <p:nvPicPr>
          <p:cNvPr id="71" name="Google Shape;71;p14"/>
          <p:cNvPicPr preferRelativeResize="0"/>
          <p:nvPr/>
        </p:nvPicPr>
        <p:blipFill>
          <a:blip r:embed="rId10">
            <a:alphaModFix/>
          </a:blip>
          <a:stretch>
            <a:fillRect/>
          </a:stretch>
        </p:blipFill>
        <p:spPr>
          <a:xfrm>
            <a:off x="4021381" y="1330633"/>
            <a:ext cx="557082" cy="557082"/>
          </a:xfrm>
          <a:prstGeom prst="rect">
            <a:avLst/>
          </a:prstGeom>
          <a:noFill/>
          <a:ln>
            <a:noFill/>
          </a:ln>
        </p:spPr>
      </p:pic>
      <p:pic>
        <p:nvPicPr>
          <p:cNvPr id="72" name="Google Shape;72;p14"/>
          <p:cNvPicPr preferRelativeResize="0"/>
          <p:nvPr/>
        </p:nvPicPr>
        <p:blipFill>
          <a:blip r:embed="rId11">
            <a:alphaModFix/>
          </a:blip>
          <a:stretch>
            <a:fillRect/>
          </a:stretch>
        </p:blipFill>
        <p:spPr>
          <a:xfrm>
            <a:off x="4647034" y="1330633"/>
            <a:ext cx="557082" cy="557082"/>
          </a:xfrm>
          <a:prstGeom prst="rect">
            <a:avLst/>
          </a:prstGeom>
          <a:noFill/>
          <a:ln>
            <a:noFill/>
          </a:ln>
        </p:spPr>
      </p:pic>
      <p:pic>
        <p:nvPicPr>
          <p:cNvPr id="73" name="Google Shape;73;p14"/>
          <p:cNvPicPr preferRelativeResize="0"/>
          <p:nvPr/>
        </p:nvPicPr>
        <p:blipFill>
          <a:blip r:embed="rId12">
            <a:alphaModFix/>
          </a:blip>
          <a:stretch>
            <a:fillRect/>
          </a:stretch>
        </p:blipFill>
        <p:spPr>
          <a:xfrm>
            <a:off x="2806399" y="2154739"/>
            <a:ext cx="1428750" cy="1362075"/>
          </a:xfrm>
          <a:prstGeom prst="rect">
            <a:avLst/>
          </a:prstGeom>
          <a:noFill/>
          <a:ln>
            <a:noFill/>
          </a:ln>
        </p:spPr>
      </p:pic>
      <p:pic>
        <p:nvPicPr>
          <p:cNvPr id="74" name="Google Shape;74;p14"/>
          <p:cNvPicPr preferRelativeResize="0"/>
          <p:nvPr/>
        </p:nvPicPr>
        <p:blipFill>
          <a:blip r:embed="rId13">
            <a:alphaModFix/>
          </a:blip>
          <a:stretch>
            <a:fillRect/>
          </a:stretch>
        </p:blipFill>
        <p:spPr>
          <a:xfrm>
            <a:off x="5346267" y="1574063"/>
            <a:ext cx="314376" cy="314377"/>
          </a:xfrm>
          <a:prstGeom prst="rect">
            <a:avLst/>
          </a:prstGeom>
          <a:noFill/>
          <a:ln>
            <a:noFill/>
          </a:ln>
        </p:spPr>
      </p:pic>
      <p:pic>
        <p:nvPicPr>
          <p:cNvPr id="75" name="Google Shape;75;p14"/>
          <p:cNvPicPr preferRelativeResize="0"/>
          <p:nvPr/>
        </p:nvPicPr>
        <p:blipFill>
          <a:blip r:embed="rId14">
            <a:alphaModFix/>
          </a:blip>
          <a:stretch>
            <a:fillRect/>
          </a:stretch>
        </p:blipFill>
        <p:spPr>
          <a:xfrm>
            <a:off x="5346267" y="855341"/>
            <a:ext cx="314376" cy="314377"/>
          </a:xfrm>
          <a:prstGeom prst="rect">
            <a:avLst/>
          </a:prstGeom>
          <a:noFill/>
          <a:ln>
            <a:noFill/>
          </a:ln>
        </p:spPr>
      </p:pic>
      <p:pic>
        <p:nvPicPr>
          <p:cNvPr id="76" name="Google Shape;76;p14"/>
          <p:cNvPicPr preferRelativeResize="0"/>
          <p:nvPr/>
        </p:nvPicPr>
        <p:blipFill>
          <a:blip r:embed="rId15">
            <a:alphaModFix/>
          </a:blip>
          <a:stretch>
            <a:fillRect/>
          </a:stretch>
        </p:blipFill>
        <p:spPr>
          <a:xfrm>
            <a:off x="5796850" y="855341"/>
            <a:ext cx="314376" cy="314377"/>
          </a:xfrm>
          <a:prstGeom prst="rect">
            <a:avLst/>
          </a:prstGeom>
          <a:noFill/>
          <a:ln>
            <a:noFill/>
          </a:ln>
        </p:spPr>
      </p:pic>
      <p:pic>
        <p:nvPicPr>
          <p:cNvPr id="77" name="Google Shape;77;p14"/>
          <p:cNvPicPr preferRelativeResize="0"/>
          <p:nvPr/>
        </p:nvPicPr>
        <p:blipFill>
          <a:blip r:embed="rId16">
            <a:alphaModFix/>
          </a:blip>
          <a:stretch>
            <a:fillRect/>
          </a:stretch>
        </p:blipFill>
        <p:spPr>
          <a:xfrm>
            <a:off x="5796850" y="1574063"/>
            <a:ext cx="314376" cy="314377"/>
          </a:xfrm>
          <a:prstGeom prst="rect">
            <a:avLst/>
          </a:prstGeom>
          <a:noFill/>
          <a:ln>
            <a:noFill/>
          </a:ln>
        </p:spPr>
      </p:pic>
      <p:pic>
        <p:nvPicPr>
          <p:cNvPr id="78" name="Google Shape;78;p14"/>
          <p:cNvPicPr preferRelativeResize="0"/>
          <p:nvPr/>
        </p:nvPicPr>
        <p:blipFill>
          <a:blip r:embed="rId17">
            <a:alphaModFix/>
          </a:blip>
          <a:stretch>
            <a:fillRect/>
          </a:stretch>
        </p:blipFill>
        <p:spPr>
          <a:xfrm>
            <a:off x="6247433" y="1574063"/>
            <a:ext cx="314376" cy="314377"/>
          </a:xfrm>
          <a:prstGeom prst="rect">
            <a:avLst/>
          </a:prstGeom>
          <a:noFill/>
          <a:ln>
            <a:noFill/>
          </a:ln>
        </p:spPr>
      </p:pic>
      <p:pic>
        <p:nvPicPr>
          <p:cNvPr id="79" name="Google Shape;79;p14"/>
          <p:cNvPicPr preferRelativeResize="0"/>
          <p:nvPr/>
        </p:nvPicPr>
        <p:blipFill>
          <a:blip r:embed="rId18">
            <a:alphaModFix/>
          </a:blip>
          <a:stretch>
            <a:fillRect/>
          </a:stretch>
        </p:blipFill>
        <p:spPr>
          <a:xfrm>
            <a:off x="6698016" y="1574063"/>
            <a:ext cx="314376" cy="314377"/>
          </a:xfrm>
          <a:prstGeom prst="rect">
            <a:avLst/>
          </a:prstGeom>
          <a:noFill/>
          <a:ln>
            <a:noFill/>
          </a:ln>
        </p:spPr>
      </p:pic>
      <p:pic>
        <p:nvPicPr>
          <p:cNvPr id="80" name="Google Shape;80;p14"/>
          <p:cNvPicPr preferRelativeResize="0"/>
          <p:nvPr/>
        </p:nvPicPr>
        <p:blipFill>
          <a:blip r:embed="rId19">
            <a:alphaModFix/>
          </a:blip>
          <a:stretch>
            <a:fillRect/>
          </a:stretch>
        </p:blipFill>
        <p:spPr>
          <a:xfrm>
            <a:off x="6247433" y="855341"/>
            <a:ext cx="314376" cy="314377"/>
          </a:xfrm>
          <a:prstGeom prst="rect">
            <a:avLst/>
          </a:prstGeom>
          <a:noFill/>
          <a:ln>
            <a:noFill/>
          </a:ln>
        </p:spPr>
      </p:pic>
      <p:pic>
        <p:nvPicPr>
          <p:cNvPr id="81" name="Google Shape;81;p14"/>
          <p:cNvPicPr preferRelativeResize="0"/>
          <p:nvPr/>
        </p:nvPicPr>
        <p:blipFill>
          <a:blip r:embed="rId20">
            <a:alphaModFix/>
          </a:blip>
          <a:stretch>
            <a:fillRect/>
          </a:stretch>
        </p:blipFill>
        <p:spPr>
          <a:xfrm>
            <a:off x="6698016" y="855341"/>
            <a:ext cx="314376" cy="314377"/>
          </a:xfrm>
          <a:prstGeom prst="rect">
            <a:avLst/>
          </a:prstGeom>
          <a:noFill/>
          <a:ln>
            <a:noFill/>
          </a:ln>
        </p:spPr>
      </p:pic>
      <p:sp>
        <p:nvSpPr>
          <p:cNvPr id="82" name="Google Shape;82;p14"/>
          <p:cNvSpPr/>
          <p:nvPr/>
        </p:nvSpPr>
        <p:spPr>
          <a:xfrm>
            <a:off x="8792375" y="4577300"/>
            <a:ext cx="314400" cy="28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324938" y="3334925"/>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218288" y="3275393"/>
            <a:ext cx="832500" cy="838200"/>
          </a:xfrm>
          <a:prstGeom prst="donut">
            <a:avLst>
              <a:gd fmla="val 34131"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4"/>
          <p:cNvPicPr preferRelativeResize="0"/>
          <p:nvPr/>
        </p:nvPicPr>
        <p:blipFill>
          <a:blip r:embed="rId21">
            <a:alphaModFix/>
          </a:blip>
          <a:stretch>
            <a:fillRect/>
          </a:stretch>
        </p:blipFill>
        <p:spPr>
          <a:xfrm>
            <a:off x="156475" y="4158700"/>
            <a:ext cx="962438" cy="828650"/>
          </a:xfrm>
          <a:prstGeom prst="rect">
            <a:avLst/>
          </a:prstGeom>
          <a:noFill/>
          <a:ln>
            <a:noFill/>
          </a:ln>
        </p:spPr>
      </p:pic>
      <p:pic>
        <p:nvPicPr>
          <p:cNvPr id="86" name="Google Shape;86;p14"/>
          <p:cNvPicPr preferRelativeResize="0"/>
          <p:nvPr/>
        </p:nvPicPr>
        <p:blipFill>
          <a:blip r:embed="rId22">
            <a:alphaModFix/>
          </a:blip>
          <a:stretch>
            <a:fillRect/>
          </a:stretch>
        </p:blipFill>
        <p:spPr>
          <a:xfrm>
            <a:off x="1174375" y="4252349"/>
            <a:ext cx="443550" cy="186194"/>
          </a:xfrm>
          <a:prstGeom prst="rect">
            <a:avLst/>
          </a:prstGeom>
          <a:noFill/>
          <a:ln>
            <a:noFill/>
          </a:ln>
        </p:spPr>
      </p:pic>
      <p:pic>
        <p:nvPicPr>
          <p:cNvPr id="87" name="Google Shape;87;p14"/>
          <p:cNvPicPr preferRelativeResize="0"/>
          <p:nvPr/>
        </p:nvPicPr>
        <p:blipFill>
          <a:blip r:embed="rId23">
            <a:alphaModFix/>
          </a:blip>
          <a:stretch>
            <a:fillRect/>
          </a:stretch>
        </p:blipFill>
        <p:spPr>
          <a:xfrm>
            <a:off x="1239161" y="4577301"/>
            <a:ext cx="252075" cy="450149"/>
          </a:xfrm>
          <a:prstGeom prst="rect">
            <a:avLst/>
          </a:prstGeom>
          <a:noFill/>
          <a:ln>
            <a:noFill/>
          </a:ln>
        </p:spPr>
      </p:pic>
      <p:pic>
        <p:nvPicPr>
          <p:cNvPr id="88" name="Google Shape;88;p14"/>
          <p:cNvPicPr preferRelativeResize="0"/>
          <p:nvPr/>
        </p:nvPicPr>
        <p:blipFill>
          <a:blip r:embed="rId24">
            <a:alphaModFix/>
          </a:blip>
          <a:stretch>
            <a:fillRect/>
          </a:stretch>
        </p:blipFill>
        <p:spPr>
          <a:xfrm>
            <a:off x="3111728" y="4525827"/>
            <a:ext cx="372767" cy="461522"/>
          </a:xfrm>
          <a:prstGeom prst="rect">
            <a:avLst/>
          </a:prstGeom>
          <a:noFill/>
          <a:ln>
            <a:noFill/>
          </a:ln>
        </p:spPr>
      </p:pic>
      <p:pic>
        <p:nvPicPr>
          <p:cNvPr id="89" name="Google Shape;89;p14"/>
          <p:cNvPicPr preferRelativeResize="0"/>
          <p:nvPr/>
        </p:nvPicPr>
        <p:blipFill>
          <a:blip r:embed="rId25">
            <a:alphaModFix/>
          </a:blip>
          <a:stretch>
            <a:fillRect/>
          </a:stretch>
        </p:blipFill>
        <p:spPr>
          <a:xfrm>
            <a:off x="3011284" y="4024903"/>
            <a:ext cx="372767" cy="433539"/>
          </a:xfrm>
          <a:prstGeom prst="rect">
            <a:avLst/>
          </a:prstGeom>
          <a:noFill/>
          <a:ln>
            <a:noFill/>
          </a:ln>
        </p:spPr>
      </p:pic>
      <p:pic>
        <p:nvPicPr>
          <p:cNvPr id="90" name="Google Shape;90;p14"/>
          <p:cNvPicPr preferRelativeResize="0"/>
          <p:nvPr/>
        </p:nvPicPr>
        <p:blipFill>
          <a:blip r:embed="rId26">
            <a:alphaModFix/>
          </a:blip>
          <a:stretch>
            <a:fillRect/>
          </a:stretch>
        </p:blipFill>
        <p:spPr>
          <a:xfrm>
            <a:off x="1611452" y="4194678"/>
            <a:ext cx="520238" cy="452721"/>
          </a:xfrm>
          <a:prstGeom prst="rect">
            <a:avLst/>
          </a:prstGeom>
          <a:noFill/>
          <a:ln>
            <a:noFill/>
          </a:ln>
        </p:spPr>
      </p:pic>
      <p:pic>
        <p:nvPicPr>
          <p:cNvPr id="91" name="Google Shape;91;p14"/>
          <p:cNvPicPr preferRelativeResize="0"/>
          <p:nvPr/>
        </p:nvPicPr>
        <p:blipFill>
          <a:blip r:embed="rId27">
            <a:alphaModFix/>
          </a:blip>
          <a:stretch>
            <a:fillRect/>
          </a:stretch>
        </p:blipFill>
        <p:spPr>
          <a:xfrm>
            <a:off x="1611457" y="4647400"/>
            <a:ext cx="372767" cy="487103"/>
          </a:xfrm>
          <a:prstGeom prst="rect">
            <a:avLst/>
          </a:prstGeom>
          <a:noFill/>
          <a:ln>
            <a:noFill/>
          </a:ln>
        </p:spPr>
      </p:pic>
      <p:pic>
        <p:nvPicPr>
          <p:cNvPr id="92" name="Google Shape;92;p14"/>
          <p:cNvPicPr preferRelativeResize="0"/>
          <p:nvPr/>
        </p:nvPicPr>
        <p:blipFill>
          <a:blip r:embed="rId28">
            <a:alphaModFix/>
          </a:blip>
          <a:stretch>
            <a:fillRect/>
          </a:stretch>
        </p:blipFill>
        <p:spPr>
          <a:xfrm>
            <a:off x="4273301" y="3776715"/>
            <a:ext cx="1519850" cy="1288625"/>
          </a:xfrm>
          <a:prstGeom prst="rect">
            <a:avLst/>
          </a:prstGeom>
          <a:noFill/>
          <a:ln>
            <a:noFill/>
          </a:ln>
        </p:spPr>
      </p:pic>
      <p:pic>
        <p:nvPicPr>
          <p:cNvPr id="93" name="Google Shape;93;p14"/>
          <p:cNvPicPr preferRelativeResize="0"/>
          <p:nvPr/>
        </p:nvPicPr>
        <p:blipFill>
          <a:blip r:embed="rId29">
            <a:alphaModFix/>
          </a:blip>
          <a:stretch>
            <a:fillRect/>
          </a:stretch>
        </p:blipFill>
        <p:spPr>
          <a:xfrm>
            <a:off x="1986738" y="4024900"/>
            <a:ext cx="875787" cy="1096250"/>
          </a:xfrm>
          <a:prstGeom prst="rect">
            <a:avLst/>
          </a:prstGeom>
          <a:noFill/>
          <a:ln>
            <a:noFill/>
          </a:ln>
        </p:spPr>
      </p:pic>
      <p:sp>
        <p:nvSpPr>
          <p:cNvPr id="94" name="Google Shape;94;p14"/>
          <p:cNvSpPr txBox="1"/>
          <p:nvPr/>
        </p:nvSpPr>
        <p:spPr>
          <a:xfrm>
            <a:off x="3623838" y="3876750"/>
            <a:ext cx="443400" cy="5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塔</a:t>
            </a:r>
            <a:endParaRPr/>
          </a:p>
          <a:p>
            <a:pPr indent="0" lvl="0" marL="0" rtl="0" algn="ctr">
              <a:spcBef>
                <a:spcPts val="0"/>
              </a:spcBef>
              <a:spcAft>
                <a:spcPts val="0"/>
              </a:spcAft>
              <a:buNone/>
            </a:pPr>
            <a:r>
              <a:rPr lang="ja"/>
              <a:t>(1)</a:t>
            </a:r>
            <a:endParaRPr/>
          </a:p>
        </p:txBody>
      </p:sp>
      <p:sp>
        <p:nvSpPr>
          <p:cNvPr id="95" name="Google Shape;95;p14"/>
          <p:cNvSpPr/>
          <p:nvPr/>
        </p:nvSpPr>
        <p:spPr>
          <a:xfrm>
            <a:off x="3532788" y="3832950"/>
            <a:ext cx="625500" cy="6255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4"/>
          <p:cNvCxnSpPr/>
          <p:nvPr/>
        </p:nvCxnSpPr>
        <p:spPr>
          <a:xfrm flipH="1">
            <a:off x="7754500" y="363488"/>
            <a:ext cx="10500" cy="1298100"/>
          </a:xfrm>
          <a:prstGeom prst="straightConnector1">
            <a:avLst/>
          </a:prstGeom>
          <a:noFill/>
          <a:ln cap="flat" cmpd="sng" w="28575">
            <a:solidFill>
              <a:srgbClr val="FF0000"/>
            </a:solidFill>
            <a:prstDash val="solid"/>
            <a:round/>
            <a:headEnd len="med" w="med" type="none"/>
            <a:tailEnd len="med" w="med" type="none"/>
          </a:ln>
        </p:spPr>
      </p:cxnSp>
      <p:cxnSp>
        <p:nvCxnSpPr>
          <p:cNvPr id="97" name="Google Shape;97;p14"/>
          <p:cNvCxnSpPr/>
          <p:nvPr/>
        </p:nvCxnSpPr>
        <p:spPr>
          <a:xfrm flipH="1">
            <a:off x="7602900" y="363488"/>
            <a:ext cx="10500" cy="1298100"/>
          </a:xfrm>
          <a:prstGeom prst="straightConnector1">
            <a:avLst/>
          </a:prstGeom>
          <a:noFill/>
          <a:ln cap="flat" cmpd="sng" w="28575">
            <a:solidFill>
              <a:srgbClr val="00FF00"/>
            </a:solidFill>
            <a:prstDash val="solid"/>
            <a:round/>
            <a:headEnd len="med" w="med" type="none"/>
            <a:tailEnd len="med" w="med" type="none"/>
          </a:ln>
        </p:spPr>
      </p:cxnSp>
      <p:cxnSp>
        <p:nvCxnSpPr>
          <p:cNvPr id="98" name="Google Shape;98;p14"/>
          <p:cNvCxnSpPr/>
          <p:nvPr/>
        </p:nvCxnSpPr>
        <p:spPr>
          <a:xfrm flipH="1">
            <a:off x="7451300" y="363488"/>
            <a:ext cx="10500" cy="1298100"/>
          </a:xfrm>
          <a:prstGeom prst="straightConnector1">
            <a:avLst/>
          </a:prstGeom>
          <a:noFill/>
          <a:ln cap="flat" cmpd="sng" w="28575">
            <a:solidFill>
              <a:srgbClr val="FF9900"/>
            </a:solidFill>
            <a:prstDash val="solid"/>
            <a:round/>
            <a:headEnd len="med" w="med" type="none"/>
            <a:tailEnd len="med" w="med" type="none"/>
          </a:ln>
        </p:spPr>
      </p:cxnSp>
      <p:cxnSp>
        <p:nvCxnSpPr>
          <p:cNvPr id="99" name="Google Shape;99;p14"/>
          <p:cNvCxnSpPr/>
          <p:nvPr/>
        </p:nvCxnSpPr>
        <p:spPr>
          <a:xfrm flipH="1">
            <a:off x="7898225" y="363488"/>
            <a:ext cx="10500" cy="1298100"/>
          </a:xfrm>
          <a:prstGeom prst="straightConnector1">
            <a:avLst/>
          </a:prstGeom>
          <a:noFill/>
          <a:ln cap="flat" cmpd="sng" w="28575">
            <a:solidFill>
              <a:srgbClr val="9900FF"/>
            </a:solidFill>
            <a:prstDash val="solid"/>
            <a:round/>
            <a:headEnd len="med" w="med" type="none"/>
            <a:tailEnd len="med" w="med" type="none"/>
          </a:ln>
        </p:spPr>
      </p:cxnSp>
      <p:sp>
        <p:nvSpPr>
          <p:cNvPr id="100" name="Google Shape;100;p14"/>
          <p:cNvSpPr/>
          <p:nvPr/>
        </p:nvSpPr>
        <p:spPr>
          <a:xfrm>
            <a:off x="4578475" y="2132438"/>
            <a:ext cx="537900" cy="14067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4"/>
          <p:cNvPicPr preferRelativeResize="0"/>
          <p:nvPr/>
        </p:nvPicPr>
        <p:blipFill>
          <a:blip r:embed="rId30">
            <a:alphaModFix/>
          </a:blip>
          <a:stretch>
            <a:fillRect/>
          </a:stretch>
        </p:blipFill>
        <p:spPr>
          <a:xfrm>
            <a:off x="5640291" y="2039025"/>
            <a:ext cx="2988401" cy="29884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練習用動画とカンペ表</a:t>
            </a:r>
            <a:endParaRPr/>
          </a:p>
        </p:txBody>
      </p:sp>
      <p:sp>
        <p:nvSpPr>
          <p:cNvPr id="500" name="Google Shape;500;p32"/>
          <p:cNvSpPr txBox="1"/>
          <p:nvPr>
            <p:ph idx="1" type="body"/>
          </p:nvPr>
        </p:nvSpPr>
        <p:spPr>
          <a:xfrm>
            <a:off x="6140075" y="1217413"/>
            <a:ext cx="2789100" cy="37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500">
                <a:solidFill>
                  <a:schemeClr val="dk1"/>
                </a:solidFill>
              </a:rPr>
              <a:t>■練習用動画</a:t>
            </a:r>
            <a:endParaRPr b="1" sz="1500">
              <a:solidFill>
                <a:schemeClr val="dk1"/>
              </a:solidFill>
            </a:endParaRPr>
          </a:p>
          <a:p>
            <a:pPr indent="0" lvl="0" marL="0" rtl="0" algn="l">
              <a:spcBef>
                <a:spcPts val="1200"/>
              </a:spcBef>
              <a:spcAft>
                <a:spcPts val="0"/>
              </a:spcAft>
              <a:buClr>
                <a:schemeClr val="dk1"/>
              </a:buClr>
              <a:buSzPts val="1100"/>
              <a:buFont typeface="Arial"/>
              <a:buNone/>
            </a:pPr>
            <a:r>
              <a:rPr lang="ja" sz="1500" u="sng">
                <a:solidFill>
                  <a:schemeClr val="hlink"/>
                </a:solidFill>
                <a:hlinkClick r:id="rId3"/>
              </a:rPr>
              <a:t>https://youtu.be/JQr73hyralc</a:t>
            </a:r>
            <a:endParaRPr sz="1500" u="sng">
              <a:solidFill>
                <a:schemeClr val="hlink"/>
              </a:solidFill>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b="1" lang="ja" sz="1500">
                <a:solidFill>
                  <a:schemeClr val="dk1"/>
                </a:solidFill>
              </a:rPr>
              <a:t>■いずれやりたい回避法</a:t>
            </a:r>
            <a:endParaRPr/>
          </a:p>
          <a:p>
            <a:pPr indent="0" lvl="0" marL="0" rtl="0" algn="l">
              <a:spcBef>
                <a:spcPts val="1200"/>
              </a:spcBef>
              <a:spcAft>
                <a:spcPts val="1200"/>
              </a:spcAft>
              <a:buNone/>
            </a:pPr>
            <a:r>
              <a:rPr lang="ja" u="sng">
                <a:solidFill>
                  <a:schemeClr val="hlink"/>
                </a:solidFill>
                <a:hlinkClick r:id="rId4"/>
              </a:rPr>
              <a:t>https://youtu.be/9cYghhanIRM</a:t>
            </a:r>
            <a:br>
              <a:rPr lang="ja"/>
            </a:br>
            <a:r>
              <a:rPr lang="ja">
                <a:solidFill>
                  <a:schemeClr val="dk1"/>
                </a:solidFill>
              </a:rPr>
              <a:t>（2回目サイコロの所）</a:t>
            </a:r>
            <a:endParaRPr>
              <a:solidFill>
                <a:schemeClr val="dk1"/>
              </a:solidFill>
            </a:endParaRPr>
          </a:p>
        </p:txBody>
      </p:sp>
      <p:pic>
        <p:nvPicPr>
          <p:cNvPr id="501" name="Google Shape;501;p32"/>
          <p:cNvPicPr preferRelativeResize="0"/>
          <p:nvPr/>
        </p:nvPicPr>
        <p:blipFill>
          <a:blip r:embed="rId5">
            <a:alphaModFix/>
          </a:blip>
          <a:stretch>
            <a:fillRect/>
          </a:stretch>
        </p:blipFill>
        <p:spPr>
          <a:xfrm>
            <a:off x="139475" y="1623401"/>
            <a:ext cx="5855600" cy="291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邪眼フェーズ</a:t>
            </a:r>
            <a:endParaRPr/>
          </a:p>
        </p:txBody>
      </p:sp>
      <p:pic>
        <p:nvPicPr>
          <p:cNvPr id="507" name="Google Shape;507;p33"/>
          <p:cNvPicPr preferRelativeResize="0"/>
          <p:nvPr/>
        </p:nvPicPr>
        <p:blipFill>
          <a:blip r:embed="rId3">
            <a:alphaModFix/>
          </a:blip>
          <a:stretch>
            <a:fillRect/>
          </a:stretch>
        </p:blipFill>
        <p:spPr>
          <a:xfrm>
            <a:off x="358741" y="1594987"/>
            <a:ext cx="519825" cy="649775"/>
          </a:xfrm>
          <a:prstGeom prst="rect">
            <a:avLst/>
          </a:prstGeom>
          <a:noFill/>
          <a:ln>
            <a:noFill/>
          </a:ln>
        </p:spPr>
      </p:pic>
      <p:pic>
        <p:nvPicPr>
          <p:cNvPr id="508" name="Google Shape;508;p33"/>
          <p:cNvPicPr preferRelativeResize="0"/>
          <p:nvPr/>
        </p:nvPicPr>
        <p:blipFill>
          <a:blip r:embed="rId4">
            <a:alphaModFix/>
          </a:blip>
          <a:stretch>
            <a:fillRect/>
          </a:stretch>
        </p:blipFill>
        <p:spPr>
          <a:xfrm>
            <a:off x="358742" y="2920911"/>
            <a:ext cx="519825" cy="649781"/>
          </a:xfrm>
          <a:prstGeom prst="rect">
            <a:avLst/>
          </a:prstGeom>
          <a:noFill/>
          <a:ln>
            <a:noFill/>
          </a:ln>
        </p:spPr>
      </p:pic>
      <p:pic>
        <p:nvPicPr>
          <p:cNvPr id="509" name="Google Shape;509;p33"/>
          <p:cNvPicPr preferRelativeResize="0"/>
          <p:nvPr/>
        </p:nvPicPr>
        <p:blipFill>
          <a:blip r:embed="rId5">
            <a:alphaModFix/>
          </a:blip>
          <a:stretch>
            <a:fillRect/>
          </a:stretch>
        </p:blipFill>
        <p:spPr>
          <a:xfrm>
            <a:off x="358742" y="4142168"/>
            <a:ext cx="519825" cy="655432"/>
          </a:xfrm>
          <a:prstGeom prst="rect">
            <a:avLst/>
          </a:prstGeom>
          <a:noFill/>
          <a:ln>
            <a:noFill/>
          </a:ln>
        </p:spPr>
      </p:pic>
      <p:sp>
        <p:nvSpPr>
          <p:cNvPr id="510" name="Google Shape;510;p33"/>
          <p:cNvSpPr txBox="1"/>
          <p:nvPr>
            <p:ph idx="1" type="body"/>
          </p:nvPr>
        </p:nvSpPr>
        <p:spPr>
          <a:xfrm>
            <a:off x="1023675" y="1455600"/>
            <a:ext cx="6528300" cy="33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邪竜の爪　赤い鎖　</a:t>
            </a:r>
            <a:endParaRPr/>
          </a:p>
          <a:p>
            <a:pPr indent="0" lvl="0" marL="0" rtl="0" algn="l">
              <a:spcBef>
                <a:spcPts val="1200"/>
              </a:spcBef>
              <a:spcAft>
                <a:spcPts val="0"/>
              </a:spcAft>
              <a:buNone/>
            </a:pPr>
            <a:r>
              <a:rPr lang="ja"/>
              <a:t>対象者がダメージを受けると左目にダメージ</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邪竜の牙　青い鎖</a:t>
            </a:r>
            <a:endParaRPr/>
          </a:p>
          <a:p>
            <a:pPr indent="0" lvl="0" marL="0" rtl="0" algn="l">
              <a:spcBef>
                <a:spcPts val="1200"/>
              </a:spcBef>
              <a:spcAft>
                <a:spcPts val="0"/>
              </a:spcAft>
              <a:buNone/>
            </a:pPr>
            <a:r>
              <a:rPr lang="ja"/>
              <a:t>対象者がダメージを受けると右目が回復</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爪牙不変　爪と牙は接触で交換後、3秒間変更できない</a:t>
            </a:r>
            <a:endParaRPr/>
          </a:p>
        </p:txBody>
      </p:sp>
      <p:sp>
        <p:nvSpPr>
          <p:cNvPr id="511" name="Google Shape;511;p33"/>
          <p:cNvSpPr txBox="1"/>
          <p:nvPr>
            <p:ph idx="1" type="body"/>
          </p:nvPr>
        </p:nvSpPr>
        <p:spPr>
          <a:xfrm>
            <a:off x="6038700" y="134174"/>
            <a:ext cx="3024900" cy="17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000">
                <a:solidFill>
                  <a:schemeClr val="dk1"/>
                </a:solidFill>
              </a:rPr>
              <a:t>■参考動画</a:t>
            </a:r>
            <a:r>
              <a:rPr b="1" lang="ja" sz="1000">
                <a:solidFill>
                  <a:schemeClr val="dk1"/>
                </a:solidFill>
              </a:rPr>
              <a:t>（モンク）</a:t>
            </a:r>
            <a:endParaRPr b="1" sz="1000">
              <a:solidFill>
                <a:schemeClr val="dk1"/>
              </a:solidFill>
            </a:endParaRPr>
          </a:p>
          <a:p>
            <a:pPr indent="0" lvl="0" marL="0" rtl="0" algn="l">
              <a:spcBef>
                <a:spcPts val="1200"/>
              </a:spcBef>
              <a:spcAft>
                <a:spcPts val="0"/>
              </a:spcAft>
              <a:buClr>
                <a:schemeClr val="dk1"/>
              </a:buClr>
              <a:buSzPts val="1100"/>
              <a:buFont typeface="Arial"/>
              <a:buNone/>
            </a:pPr>
            <a:r>
              <a:rPr lang="ja" sz="1000" u="sng">
                <a:solidFill>
                  <a:schemeClr val="accent5"/>
                </a:solidFill>
                <a:hlinkClick r:id="rId6">
                  <a:extLst>
                    <a:ext uri="{A12FA001-AC4F-418D-AE19-62706E023703}">
                      <ahyp:hlinkClr val="tx"/>
                    </a:ext>
                  </a:extLst>
                </a:hlinkClick>
              </a:rPr>
              <a:t>https://youtu.be/3QQXXbhB1oA?t=16531</a:t>
            </a:r>
            <a:endParaRPr sz="1000">
              <a:solidFill>
                <a:schemeClr val="dk1"/>
              </a:solidFill>
            </a:endParaRPr>
          </a:p>
          <a:p>
            <a:pPr indent="0" lvl="0" marL="0" rtl="0" algn="l">
              <a:spcBef>
                <a:spcPts val="1200"/>
              </a:spcBef>
              <a:spcAft>
                <a:spcPts val="0"/>
              </a:spcAft>
              <a:buClr>
                <a:schemeClr val="dk1"/>
              </a:buClr>
              <a:buSzPts val="1100"/>
              <a:buFont typeface="Arial"/>
              <a:buNone/>
            </a:pPr>
            <a:r>
              <a:rPr b="1" lang="ja" sz="1000">
                <a:solidFill>
                  <a:schemeClr val="dk1"/>
                </a:solidFill>
              </a:rPr>
              <a:t>■参考動画（詩人）</a:t>
            </a:r>
            <a:endParaRPr b="1" sz="1000">
              <a:solidFill>
                <a:schemeClr val="dk1"/>
              </a:solidFill>
            </a:endParaRPr>
          </a:p>
          <a:p>
            <a:pPr indent="0" lvl="0" marL="0" rtl="0" algn="l">
              <a:spcBef>
                <a:spcPts val="1200"/>
              </a:spcBef>
              <a:spcAft>
                <a:spcPts val="0"/>
              </a:spcAft>
              <a:buClr>
                <a:schemeClr val="dk1"/>
              </a:buClr>
              <a:buSzPts val="1100"/>
              <a:buFont typeface="Arial"/>
              <a:buNone/>
            </a:pPr>
            <a:r>
              <a:rPr lang="ja" sz="1000" u="sng">
                <a:solidFill>
                  <a:schemeClr val="hlink"/>
                </a:solidFill>
                <a:hlinkClick r:id="rId7"/>
              </a:rPr>
              <a:t>https://youtu.be/JPL4BggQ0aE?t=2096</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pic>
        <p:nvPicPr>
          <p:cNvPr id="512" name="Google Shape;512;p33"/>
          <p:cNvPicPr preferRelativeResize="0"/>
          <p:nvPr/>
        </p:nvPicPr>
        <p:blipFill>
          <a:blip r:embed="rId8">
            <a:alphaModFix/>
          </a:blip>
          <a:stretch>
            <a:fillRect/>
          </a:stretch>
        </p:blipFill>
        <p:spPr>
          <a:xfrm>
            <a:off x="5778793" y="1829000"/>
            <a:ext cx="3284808" cy="2313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34"/>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518" name="Google Shape;5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邪眼フェーズ/</a:t>
            </a:r>
            <a:r>
              <a:rPr lang="ja"/>
              <a:t>開幕</a:t>
            </a:r>
            <a:endParaRPr/>
          </a:p>
          <a:p>
            <a:pPr indent="0" lvl="0" marL="0" rtl="0" algn="l">
              <a:spcBef>
                <a:spcPts val="0"/>
              </a:spcBef>
              <a:spcAft>
                <a:spcPts val="0"/>
              </a:spcAft>
              <a:buNone/>
            </a:pPr>
            <a:r>
              <a:t/>
            </a:r>
            <a:endParaRPr/>
          </a:p>
        </p:txBody>
      </p:sp>
      <p:pic>
        <p:nvPicPr>
          <p:cNvPr id="519" name="Google Shape;519;p34"/>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520" name="Google Shape;520;p34"/>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521" name="Google Shape;521;p34"/>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522" name="Google Shape;522;p34"/>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523" name="Google Shape;523;p34"/>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524" name="Google Shape;524;p34"/>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525" name="Google Shape;525;p34"/>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526" name="Google Shape;526;p34"/>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527" name="Google Shape;527;p34"/>
          <p:cNvPicPr preferRelativeResize="0"/>
          <p:nvPr/>
        </p:nvPicPr>
        <p:blipFill>
          <a:blip r:embed="rId12">
            <a:alphaModFix/>
          </a:blip>
          <a:stretch>
            <a:fillRect/>
          </a:stretch>
        </p:blipFill>
        <p:spPr>
          <a:xfrm>
            <a:off x="1969930" y="2746713"/>
            <a:ext cx="314376" cy="314377"/>
          </a:xfrm>
          <a:prstGeom prst="rect">
            <a:avLst/>
          </a:prstGeom>
          <a:noFill/>
          <a:ln>
            <a:noFill/>
          </a:ln>
        </p:spPr>
      </p:pic>
      <p:pic>
        <p:nvPicPr>
          <p:cNvPr id="528" name="Google Shape;528;p34"/>
          <p:cNvPicPr preferRelativeResize="0"/>
          <p:nvPr/>
        </p:nvPicPr>
        <p:blipFill>
          <a:blip r:embed="rId13">
            <a:alphaModFix/>
          </a:blip>
          <a:stretch>
            <a:fillRect/>
          </a:stretch>
        </p:blipFill>
        <p:spPr>
          <a:xfrm>
            <a:off x="1974980" y="2442366"/>
            <a:ext cx="314376" cy="314377"/>
          </a:xfrm>
          <a:prstGeom prst="rect">
            <a:avLst/>
          </a:prstGeom>
          <a:noFill/>
          <a:ln>
            <a:noFill/>
          </a:ln>
        </p:spPr>
      </p:pic>
      <p:pic>
        <p:nvPicPr>
          <p:cNvPr id="529" name="Google Shape;529;p34"/>
          <p:cNvPicPr preferRelativeResize="0"/>
          <p:nvPr/>
        </p:nvPicPr>
        <p:blipFill>
          <a:blip r:embed="rId14">
            <a:alphaModFix/>
          </a:blip>
          <a:stretch>
            <a:fillRect/>
          </a:stretch>
        </p:blipFill>
        <p:spPr>
          <a:xfrm>
            <a:off x="1045563" y="2414541"/>
            <a:ext cx="314376" cy="314377"/>
          </a:xfrm>
          <a:prstGeom prst="rect">
            <a:avLst/>
          </a:prstGeom>
          <a:noFill/>
          <a:ln>
            <a:noFill/>
          </a:ln>
        </p:spPr>
      </p:pic>
      <p:pic>
        <p:nvPicPr>
          <p:cNvPr id="530" name="Google Shape;530;p34"/>
          <p:cNvPicPr preferRelativeResize="0"/>
          <p:nvPr/>
        </p:nvPicPr>
        <p:blipFill>
          <a:blip r:embed="rId15">
            <a:alphaModFix/>
          </a:blip>
          <a:stretch>
            <a:fillRect/>
          </a:stretch>
        </p:blipFill>
        <p:spPr>
          <a:xfrm>
            <a:off x="1057550" y="2730100"/>
            <a:ext cx="314376" cy="314377"/>
          </a:xfrm>
          <a:prstGeom prst="rect">
            <a:avLst/>
          </a:prstGeom>
          <a:noFill/>
          <a:ln>
            <a:noFill/>
          </a:ln>
        </p:spPr>
      </p:pic>
      <p:pic>
        <p:nvPicPr>
          <p:cNvPr id="531" name="Google Shape;531;p34"/>
          <p:cNvPicPr preferRelativeResize="0"/>
          <p:nvPr/>
        </p:nvPicPr>
        <p:blipFill>
          <a:blip r:embed="rId16">
            <a:alphaModFix/>
          </a:blip>
          <a:stretch>
            <a:fillRect/>
          </a:stretch>
        </p:blipFill>
        <p:spPr>
          <a:xfrm>
            <a:off x="1659033" y="3105350"/>
            <a:ext cx="314376" cy="314377"/>
          </a:xfrm>
          <a:prstGeom prst="rect">
            <a:avLst/>
          </a:prstGeom>
          <a:noFill/>
          <a:ln>
            <a:noFill/>
          </a:ln>
        </p:spPr>
      </p:pic>
      <p:pic>
        <p:nvPicPr>
          <p:cNvPr id="532" name="Google Shape;532;p34"/>
          <p:cNvPicPr preferRelativeResize="0"/>
          <p:nvPr/>
        </p:nvPicPr>
        <p:blipFill>
          <a:blip r:embed="rId17">
            <a:alphaModFix/>
          </a:blip>
          <a:stretch>
            <a:fillRect/>
          </a:stretch>
        </p:blipFill>
        <p:spPr>
          <a:xfrm>
            <a:off x="1344641" y="3105338"/>
            <a:ext cx="314376" cy="314377"/>
          </a:xfrm>
          <a:prstGeom prst="rect">
            <a:avLst/>
          </a:prstGeom>
          <a:noFill/>
          <a:ln>
            <a:noFill/>
          </a:ln>
        </p:spPr>
      </p:pic>
      <p:pic>
        <p:nvPicPr>
          <p:cNvPr id="533" name="Google Shape;533;p34"/>
          <p:cNvPicPr preferRelativeResize="0"/>
          <p:nvPr/>
        </p:nvPicPr>
        <p:blipFill>
          <a:blip r:embed="rId18">
            <a:alphaModFix/>
          </a:blip>
          <a:stretch>
            <a:fillRect/>
          </a:stretch>
        </p:blipFill>
        <p:spPr>
          <a:xfrm>
            <a:off x="1659033" y="2100166"/>
            <a:ext cx="314376" cy="314377"/>
          </a:xfrm>
          <a:prstGeom prst="rect">
            <a:avLst/>
          </a:prstGeom>
          <a:noFill/>
          <a:ln>
            <a:noFill/>
          </a:ln>
        </p:spPr>
      </p:pic>
      <p:pic>
        <p:nvPicPr>
          <p:cNvPr id="534" name="Google Shape;534;p34"/>
          <p:cNvPicPr preferRelativeResize="0"/>
          <p:nvPr/>
        </p:nvPicPr>
        <p:blipFill>
          <a:blip r:embed="rId19">
            <a:alphaModFix/>
          </a:blip>
          <a:stretch>
            <a:fillRect/>
          </a:stretch>
        </p:blipFill>
        <p:spPr>
          <a:xfrm>
            <a:off x="1344641" y="2100178"/>
            <a:ext cx="314376" cy="314377"/>
          </a:xfrm>
          <a:prstGeom prst="rect">
            <a:avLst/>
          </a:prstGeom>
          <a:noFill/>
          <a:ln>
            <a:noFill/>
          </a:ln>
        </p:spPr>
      </p:pic>
      <p:sp>
        <p:nvSpPr>
          <p:cNvPr id="535" name="Google Shape;535;p34"/>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536" name="Google Shape;536;p34"/>
          <p:cNvSpPr txBox="1"/>
          <p:nvPr>
            <p:ph idx="1" type="body"/>
          </p:nvPr>
        </p:nvSpPr>
        <p:spPr>
          <a:xfrm>
            <a:off x="3341700" y="1100675"/>
            <a:ext cx="549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1.</a:t>
            </a:r>
            <a:r>
              <a:rPr lang="ja"/>
              <a:t>C側で</a:t>
            </a:r>
            <a:r>
              <a:rPr lang="ja"/>
              <a:t>2つのバフ（巫女＆盟友）を全員で受ける。</a:t>
            </a:r>
            <a:endParaRPr/>
          </a:p>
          <a:p>
            <a:pPr indent="0" lvl="0" marL="0" rtl="0" algn="l">
              <a:spcBef>
                <a:spcPts val="1200"/>
              </a:spcBef>
              <a:spcAft>
                <a:spcPts val="0"/>
              </a:spcAft>
              <a:buNone/>
            </a:pPr>
            <a:r>
              <a:rPr lang="ja"/>
              <a:t>2.その後、左の散開で鎖が付くまで待機。</a:t>
            </a:r>
            <a:endParaRPr/>
          </a:p>
          <a:p>
            <a:pPr indent="0" lvl="0" marL="0" rtl="0" algn="l">
              <a:spcBef>
                <a:spcPts val="1200"/>
              </a:spcBef>
              <a:spcAft>
                <a:spcPts val="1200"/>
              </a:spcAft>
              <a:buNone/>
            </a:pPr>
            <a:r>
              <a:t/>
            </a:r>
            <a:endParaRPr/>
          </a:p>
        </p:txBody>
      </p:sp>
      <p:sp>
        <p:nvSpPr>
          <p:cNvPr id="537" name="Google Shape;537;p34"/>
          <p:cNvSpPr/>
          <p:nvPr/>
        </p:nvSpPr>
        <p:spPr>
          <a:xfrm>
            <a:off x="544850" y="248647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pic>
        <p:nvPicPr>
          <p:cNvPr id="538" name="Google Shape;538;p34"/>
          <p:cNvPicPr preferRelativeResize="0"/>
          <p:nvPr/>
        </p:nvPicPr>
        <p:blipFill>
          <a:blip r:embed="rId20">
            <a:alphaModFix/>
          </a:blip>
          <a:stretch>
            <a:fillRect/>
          </a:stretch>
        </p:blipFill>
        <p:spPr>
          <a:xfrm>
            <a:off x="3963521" y="2336494"/>
            <a:ext cx="251502" cy="314375"/>
          </a:xfrm>
          <a:prstGeom prst="rect">
            <a:avLst/>
          </a:prstGeom>
          <a:noFill/>
          <a:ln>
            <a:noFill/>
          </a:ln>
        </p:spPr>
      </p:pic>
      <p:pic>
        <p:nvPicPr>
          <p:cNvPr id="539" name="Google Shape;539;p34"/>
          <p:cNvPicPr preferRelativeResize="0"/>
          <p:nvPr/>
        </p:nvPicPr>
        <p:blipFill>
          <a:blip r:embed="rId21">
            <a:alphaModFix/>
          </a:blip>
          <a:stretch>
            <a:fillRect/>
          </a:stretch>
        </p:blipFill>
        <p:spPr>
          <a:xfrm>
            <a:off x="3963521" y="2843262"/>
            <a:ext cx="251500" cy="314384"/>
          </a:xfrm>
          <a:prstGeom prst="rect">
            <a:avLst/>
          </a:prstGeom>
          <a:noFill/>
          <a:ln>
            <a:noFill/>
          </a:ln>
        </p:spPr>
      </p:pic>
      <p:pic>
        <p:nvPicPr>
          <p:cNvPr id="540" name="Google Shape;540;p34"/>
          <p:cNvPicPr preferRelativeResize="0"/>
          <p:nvPr/>
        </p:nvPicPr>
        <p:blipFill>
          <a:blip r:embed="rId18">
            <a:alphaModFix/>
          </a:blip>
          <a:stretch>
            <a:fillRect/>
          </a:stretch>
        </p:blipFill>
        <p:spPr>
          <a:xfrm>
            <a:off x="4326883" y="2336491"/>
            <a:ext cx="314376" cy="314377"/>
          </a:xfrm>
          <a:prstGeom prst="rect">
            <a:avLst/>
          </a:prstGeom>
          <a:noFill/>
          <a:ln>
            <a:noFill/>
          </a:ln>
        </p:spPr>
      </p:pic>
      <p:pic>
        <p:nvPicPr>
          <p:cNvPr id="541" name="Google Shape;541;p34"/>
          <p:cNvPicPr preferRelativeResize="0"/>
          <p:nvPr/>
        </p:nvPicPr>
        <p:blipFill>
          <a:blip r:embed="rId19">
            <a:alphaModFix/>
          </a:blip>
          <a:stretch>
            <a:fillRect/>
          </a:stretch>
        </p:blipFill>
        <p:spPr>
          <a:xfrm>
            <a:off x="4679691" y="2336503"/>
            <a:ext cx="314376" cy="314377"/>
          </a:xfrm>
          <a:prstGeom prst="rect">
            <a:avLst/>
          </a:prstGeom>
          <a:noFill/>
          <a:ln>
            <a:noFill/>
          </a:ln>
        </p:spPr>
      </p:pic>
      <p:pic>
        <p:nvPicPr>
          <p:cNvPr id="542" name="Google Shape;542;p34"/>
          <p:cNvPicPr preferRelativeResize="0"/>
          <p:nvPr/>
        </p:nvPicPr>
        <p:blipFill>
          <a:blip r:embed="rId16">
            <a:alphaModFix/>
          </a:blip>
          <a:stretch>
            <a:fillRect/>
          </a:stretch>
        </p:blipFill>
        <p:spPr>
          <a:xfrm>
            <a:off x="5032533" y="2336500"/>
            <a:ext cx="314376" cy="314377"/>
          </a:xfrm>
          <a:prstGeom prst="rect">
            <a:avLst/>
          </a:prstGeom>
          <a:noFill/>
          <a:ln>
            <a:noFill/>
          </a:ln>
        </p:spPr>
      </p:pic>
      <p:pic>
        <p:nvPicPr>
          <p:cNvPr id="543" name="Google Shape;543;p34"/>
          <p:cNvPicPr preferRelativeResize="0"/>
          <p:nvPr/>
        </p:nvPicPr>
        <p:blipFill>
          <a:blip r:embed="rId17">
            <a:alphaModFix/>
          </a:blip>
          <a:stretch>
            <a:fillRect/>
          </a:stretch>
        </p:blipFill>
        <p:spPr>
          <a:xfrm>
            <a:off x="5385341" y="2336488"/>
            <a:ext cx="314376" cy="314377"/>
          </a:xfrm>
          <a:prstGeom prst="rect">
            <a:avLst/>
          </a:prstGeom>
          <a:noFill/>
          <a:ln>
            <a:noFill/>
          </a:ln>
        </p:spPr>
      </p:pic>
      <p:pic>
        <p:nvPicPr>
          <p:cNvPr id="544" name="Google Shape;544;p34"/>
          <p:cNvPicPr preferRelativeResize="0"/>
          <p:nvPr/>
        </p:nvPicPr>
        <p:blipFill>
          <a:blip r:embed="rId13">
            <a:alphaModFix/>
          </a:blip>
          <a:stretch>
            <a:fillRect/>
          </a:stretch>
        </p:blipFill>
        <p:spPr>
          <a:xfrm>
            <a:off x="4326867" y="2843253"/>
            <a:ext cx="314376" cy="314377"/>
          </a:xfrm>
          <a:prstGeom prst="rect">
            <a:avLst/>
          </a:prstGeom>
          <a:noFill/>
          <a:ln>
            <a:noFill/>
          </a:ln>
        </p:spPr>
      </p:pic>
      <p:pic>
        <p:nvPicPr>
          <p:cNvPr id="545" name="Google Shape;545;p34"/>
          <p:cNvPicPr preferRelativeResize="0"/>
          <p:nvPr/>
        </p:nvPicPr>
        <p:blipFill>
          <a:blip r:embed="rId14">
            <a:alphaModFix/>
          </a:blip>
          <a:stretch>
            <a:fillRect/>
          </a:stretch>
        </p:blipFill>
        <p:spPr>
          <a:xfrm>
            <a:off x="4679688" y="2843253"/>
            <a:ext cx="314376" cy="314377"/>
          </a:xfrm>
          <a:prstGeom prst="rect">
            <a:avLst/>
          </a:prstGeom>
          <a:noFill/>
          <a:ln>
            <a:noFill/>
          </a:ln>
        </p:spPr>
      </p:pic>
      <p:pic>
        <p:nvPicPr>
          <p:cNvPr id="546" name="Google Shape;546;p34"/>
          <p:cNvPicPr preferRelativeResize="0"/>
          <p:nvPr/>
        </p:nvPicPr>
        <p:blipFill>
          <a:blip r:embed="rId12">
            <a:alphaModFix/>
          </a:blip>
          <a:stretch>
            <a:fillRect/>
          </a:stretch>
        </p:blipFill>
        <p:spPr>
          <a:xfrm>
            <a:off x="5032530" y="2843238"/>
            <a:ext cx="314376" cy="314377"/>
          </a:xfrm>
          <a:prstGeom prst="rect">
            <a:avLst/>
          </a:prstGeom>
          <a:noFill/>
          <a:ln>
            <a:noFill/>
          </a:ln>
        </p:spPr>
      </p:pic>
      <p:pic>
        <p:nvPicPr>
          <p:cNvPr id="547" name="Google Shape;547;p34"/>
          <p:cNvPicPr preferRelativeResize="0"/>
          <p:nvPr/>
        </p:nvPicPr>
        <p:blipFill>
          <a:blip r:embed="rId15">
            <a:alphaModFix/>
          </a:blip>
          <a:stretch>
            <a:fillRect/>
          </a:stretch>
        </p:blipFill>
        <p:spPr>
          <a:xfrm>
            <a:off x="5385350" y="2843250"/>
            <a:ext cx="314376" cy="314377"/>
          </a:xfrm>
          <a:prstGeom prst="rect">
            <a:avLst/>
          </a:prstGeom>
          <a:noFill/>
          <a:ln>
            <a:noFill/>
          </a:ln>
        </p:spPr>
      </p:pic>
      <p:sp>
        <p:nvSpPr>
          <p:cNvPr id="548" name="Google Shape;548;p34"/>
          <p:cNvSpPr txBox="1"/>
          <p:nvPr>
            <p:ph idx="1" type="body"/>
          </p:nvPr>
        </p:nvSpPr>
        <p:spPr>
          <a:xfrm>
            <a:off x="5894250" y="2406213"/>
            <a:ext cx="3136800" cy="995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ja" sz="2900"/>
              <a:t>鎖がついたら、左のようなデバフ持ちに</a:t>
            </a:r>
            <a:endParaRPr sz="2900"/>
          </a:p>
          <a:p>
            <a:pPr indent="0" lvl="0" marL="0" rtl="0" algn="l">
              <a:spcBef>
                <a:spcPts val="1200"/>
              </a:spcBef>
              <a:spcAft>
                <a:spcPts val="0"/>
              </a:spcAft>
              <a:buNone/>
            </a:pPr>
            <a:r>
              <a:rPr lang="ja" sz="2900"/>
              <a:t>なるように</a:t>
            </a:r>
            <a:r>
              <a:rPr lang="ja" sz="2900"/>
              <a:t>中央の交換会場</a:t>
            </a:r>
            <a:r>
              <a:rPr lang="ja" sz="2900"/>
              <a:t>で交換し合う。</a:t>
            </a:r>
            <a:endParaRPr sz="2900"/>
          </a:p>
          <a:p>
            <a:pPr indent="0" lvl="0" marL="0" rtl="0" algn="l">
              <a:spcBef>
                <a:spcPts val="1200"/>
              </a:spcBef>
              <a:spcAft>
                <a:spcPts val="1200"/>
              </a:spcAft>
              <a:buNone/>
            </a:pPr>
            <a:r>
              <a:t/>
            </a:r>
            <a:endParaRPr/>
          </a:p>
        </p:txBody>
      </p:sp>
      <p:sp>
        <p:nvSpPr>
          <p:cNvPr id="549" name="Google Shape;549;p34"/>
          <p:cNvSpPr/>
          <p:nvPr/>
        </p:nvSpPr>
        <p:spPr>
          <a:xfrm>
            <a:off x="1392363" y="2442364"/>
            <a:ext cx="557100" cy="557100"/>
          </a:xfrm>
          <a:prstGeom prst="ellipse">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34"/>
          <p:cNvSpPr txBox="1"/>
          <p:nvPr/>
        </p:nvSpPr>
        <p:spPr>
          <a:xfrm>
            <a:off x="1392375" y="2413113"/>
            <a:ext cx="55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交換</a:t>
            </a:r>
            <a:br>
              <a:rPr lang="ja"/>
            </a:br>
            <a:r>
              <a:rPr lang="ja"/>
              <a:t>会場</a:t>
            </a:r>
            <a:endParaRPr/>
          </a:p>
        </p:txBody>
      </p:sp>
      <p:sp>
        <p:nvSpPr>
          <p:cNvPr id="551" name="Google Shape;551;p34"/>
          <p:cNvSpPr txBox="1"/>
          <p:nvPr>
            <p:ph idx="1" type="body"/>
          </p:nvPr>
        </p:nvSpPr>
        <p:spPr>
          <a:xfrm>
            <a:off x="135821" y="4368450"/>
            <a:ext cx="3136800" cy="57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ja" sz="4000"/>
              <a:t>因みにC側でバフを付ける時、しっかり重なるとオルシュファンとイゼルの絵ができあがる(•ө•)♡</a:t>
            </a:r>
            <a:endParaRPr sz="40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35"/>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557" name="Google Shape;55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邪眼フェーズ/</a:t>
            </a:r>
            <a:r>
              <a:rPr lang="ja"/>
              <a:t>デバフ交換後の初期位置</a:t>
            </a:r>
            <a:endParaRPr/>
          </a:p>
          <a:p>
            <a:pPr indent="0" lvl="0" marL="0" rtl="0" algn="l">
              <a:spcBef>
                <a:spcPts val="0"/>
              </a:spcBef>
              <a:spcAft>
                <a:spcPts val="0"/>
              </a:spcAft>
              <a:buNone/>
            </a:pPr>
            <a:r>
              <a:t/>
            </a:r>
            <a:endParaRPr/>
          </a:p>
        </p:txBody>
      </p:sp>
      <p:pic>
        <p:nvPicPr>
          <p:cNvPr id="558" name="Google Shape;558;p35"/>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559" name="Google Shape;559;p35"/>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560" name="Google Shape;560;p35"/>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561" name="Google Shape;561;p35"/>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562" name="Google Shape;562;p35"/>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563" name="Google Shape;563;p35"/>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564" name="Google Shape;564;p35"/>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565" name="Google Shape;565;p35"/>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566" name="Google Shape;566;p35"/>
          <p:cNvPicPr preferRelativeResize="0"/>
          <p:nvPr/>
        </p:nvPicPr>
        <p:blipFill>
          <a:blip r:embed="rId12">
            <a:alphaModFix/>
          </a:blip>
          <a:stretch>
            <a:fillRect/>
          </a:stretch>
        </p:blipFill>
        <p:spPr>
          <a:xfrm>
            <a:off x="1910005" y="3087238"/>
            <a:ext cx="314376" cy="314377"/>
          </a:xfrm>
          <a:prstGeom prst="rect">
            <a:avLst/>
          </a:prstGeom>
          <a:noFill/>
          <a:ln>
            <a:noFill/>
          </a:ln>
        </p:spPr>
      </p:pic>
      <p:pic>
        <p:nvPicPr>
          <p:cNvPr id="567" name="Google Shape;567;p35"/>
          <p:cNvPicPr preferRelativeResize="0"/>
          <p:nvPr/>
        </p:nvPicPr>
        <p:blipFill>
          <a:blip r:embed="rId13">
            <a:alphaModFix/>
          </a:blip>
          <a:stretch>
            <a:fillRect/>
          </a:stretch>
        </p:blipFill>
        <p:spPr>
          <a:xfrm>
            <a:off x="1923867" y="2022116"/>
            <a:ext cx="314376" cy="314377"/>
          </a:xfrm>
          <a:prstGeom prst="rect">
            <a:avLst/>
          </a:prstGeom>
          <a:noFill/>
          <a:ln>
            <a:noFill/>
          </a:ln>
        </p:spPr>
      </p:pic>
      <p:pic>
        <p:nvPicPr>
          <p:cNvPr id="568" name="Google Shape;568;p35"/>
          <p:cNvPicPr preferRelativeResize="0"/>
          <p:nvPr/>
        </p:nvPicPr>
        <p:blipFill>
          <a:blip r:embed="rId14">
            <a:alphaModFix/>
          </a:blip>
          <a:stretch>
            <a:fillRect/>
          </a:stretch>
        </p:blipFill>
        <p:spPr>
          <a:xfrm>
            <a:off x="1132125" y="2022128"/>
            <a:ext cx="314376" cy="314377"/>
          </a:xfrm>
          <a:prstGeom prst="rect">
            <a:avLst/>
          </a:prstGeom>
          <a:noFill/>
          <a:ln>
            <a:noFill/>
          </a:ln>
        </p:spPr>
      </p:pic>
      <p:pic>
        <p:nvPicPr>
          <p:cNvPr id="569" name="Google Shape;569;p35"/>
          <p:cNvPicPr preferRelativeResize="0"/>
          <p:nvPr/>
        </p:nvPicPr>
        <p:blipFill>
          <a:blip r:embed="rId15">
            <a:alphaModFix/>
          </a:blip>
          <a:stretch>
            <a:fillRect/>
          </a:stretch>
        </p:blipFill>
        <p:spPr>
          <a:xfrm>
            <a:off x="1104375" y="3087238"/>
            <a:ext cx="314376" cy="314377"/>
          </a:xfrm>
          <a:prstGeom prst="rect">
            <a:avLst/>
          </a:prstGeom>
          <a:noFill/>
          <a:ln>
            <a:noFill/>
          </a:ln>
        </p:spPr>
      </p:pic>
      <p:sp>
        <p:nvSpPr>
          <p:cNvPr id="570" name="Google Shape;570;p35"/>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571" name="Google Shape;571;p35"/>
          <p:cNvSpPr/>
          <p:nvPr/>
        </p:nvSpPr>
        <p:spPr>
          <a:xfrm>
            <a:off x="544850" y="248647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pic>
        <p:nvPicPr>
          <p:cNvPr id="572" name="Google Shape;572;p35"/>
          <p:cNvPicPr preferRelativeResize="0"/>
          <p:nvPr/>
        </p:nvPicPr>
        <p:blipFill>
          <a:blip r:embed="rId16">
            <a:alphaModFix/>
          </a:blip>
          <a:stretch>
            <a:fillRect/>
          </a:stretch>
        </p:blipFill>
        <p:spPr>
          <a:xfrm>
            <a:off x="3752646" y="1152469"/>
            <a:ext cx="251502" cy="314375"/>
          </a:xfrm>
          <a:prstGeom prst="rect">
            <a:avLst/>
          </a:prstGeom>
          <a:noFill/>
          <a:ln>
            <a:noFill/>
          </a:ln>
        </p:spPr>
      </p:pic>
      <p:pic>
        <p:nvPicPr>
          <p:cNvPr id="573" name="Google Shape;573;p35"/>
          <p:cNvPicPr preferRelativeResize="0"/>
          <p:nvPr/>
        </p:nvPicPr>
        <p:blipFill>
          <a:blip r:embed="rId17">
            <a:alphaModFix/>
          </a:blip>
          <a:stretch>
            <a:fillRect/>
          </a:stretch>
        </p:blipFill>
        <p:spPr>
          <a:xfrm>
            <a:off x="3752646" y="1659237"/>
            <a:ext cx="251500" cy="314384"/>
          </a:xfrm>
          <a:prstGeom prst="rect">
            <a:avLst/>
          </a:prstGeom>
          <a:noFill/>
          <a:ln>
            <a:noFill/>
          </a:ln>
        </p:spPr>
      </p:pic>
      <p:pic>
        <p:nvPicPr>
          <p:cNvPr id="574" name="Google Shape;574;p35"/>
          <p:cNvPicPr preferRelativeResize="0"/>
          <p:nvPr/>
        </p:nvPicPr>
        <p:blipFill>
          <a:blip r:embed="rId18">
            <a:alphaModFix/>
          </a:blip>
          <a:stretch>
            <a:fillRect/>
          </a:stretch>
        </p:blipFill>
        <p:spPr>
          <a:xfrm>
            <a:off x="4116008" y="1152466"/>
            <a:ext cx="314376" cy="314377"/>
          </a:xfrm>
          <a:prstGeom prst="rect">
            <a:avLst/>
          </a:prstGeom>
          <a:noFill/>
          <a:ln>
            <a:noFill/>
          </a:ln>
        </p:spPr>
      </p:pic>
      <p:pic>
        <p:nvPicPr>
          <p:cNvPr id="575" name="Google Shape;575;p35"/>
          <p:cNvPicPr preferRelativeResize="0"/>
          <p:nvPr/>
        </p:nvPicPr>
        <p:blipFill>
          <a:blip r:embed="rId19">
            <a:alphaModFix/>
          </a:blip>
          <a:stretch>
            <a:fillRect/>
          </a:stretch>
        </p:blipFill>
        <p:spPr>
          <a:xfrm>
            <a:off x="4468816" y="1152478"/>
            <a:ext cx="314376" cy="314377"/>
          </a:xfrm>
          <a:prstGeom prst="rect">
            <a:avLst/>
          </a:prstGeom>
          <a:noFill/>
          <a:ln>
            <a:noFill/>
          </a:ln>
        </p:spPr>
      </p:pic>
      <p:pic>
        <p:nvPicPr>
          <p:cNvPr id="576" name="Google Shape;576;p35"/>
          <p:cNvPicPr preferRelativeResize="0"/>
          <p:nvPr/>
        </p:nvPicPr>
        <p:blipFill>
          <a:blip r:embed="rId20">
            <a:alphaModFix/>
          </a:blip>
          <a:stretch>
            <a:fillRect/>
          </a:stretch>
        </p:blipFill>
        <p:spPr>
          <a:xfrm>
            <a:off x="4821658" y="1152475"/>
            <a:ext cx="314376" cy="314377"/>
          </a:xfrm>
          <a:prstGeom prst="rect">
            <a:avLst/>
          </a:prstGeom>
          <a:noFill/>
          <a:ln>
            <a:noFill/>
          </a:ln>
        </p:spPr>
      </p:pic>
      <p:pic>
        <p:nvPicPr>
          <p:cNvPr id="577" name="Google Shape;577;p35"/>
          <p:cNvPicPr preferRelativeResize="0"/>
          <p:nvPr/>
        </p:nvPicPr>
        <p:blipFill>
          <a:blip r:embed="rId21">
            <a:alphaModFix/>
          </a:blip>
          <a:stretch>
            <a:fillRect/>
          </a:stretch>
        </p:blipFill>
        <p:spPr>
          <a:xfrm>
            <a:off x="5174466" y="1152463"/>
            <a:ext cx="314376" cy="314377"/>
          </a:xfrm>
          <a:prstGeom prst="rect">
            <a:avLst/>
          </a:prstGeom>
          <a:noFill/>
          <a:ln>
            <a:noFill/>
          </a:ln>
        </p:spPr>
      </p:pic>
      <p:pic>
        <p:nvPicPr>
          <p:cNvPr id="578" name="Google Shape;578;p35"/>
          <p:cNvPicPr preferRelativeResize="0"/>
          <p:nvPr/>
        </p:nvPicPr>
        <p:blipFill>
          <a:blip r:embed="rId13">
            <a:alphaModFix/>
          </a:blip>
          <a:stretch>
            <a:fillRect/>
          </a:stretch>
        </p:blipFill>
        <p:spPr>
          <a:xfrm>
            <a:off x="4115992" y="1659228"/>
            <a:ext cx="314376" cy="314377"/>
          </a:xfrm>
          <a:prstGeom prst="rect">
            <a:avLst/>
          </a:prstGeom>
          <a:noFill/>
          <a:ln>
            <a:noFill/>
          </a:ln>
        </p:spPr>
      </p:pic>
      <p:pic>
        <p:nvPicPr>
          <p:cNvPr id="579" name="Google Shape;579;p35"/>
          <p:cNvPicPr preferRelativeResize="0"/>
          <p:nvPr/>
        </p:nvPicPr>
        <p:blipFill>
          <a:blip r:embed="rId14">
            <a:alphaModFix/>
          </a:blip>
          <a:stretch>
            <a:fillRect/>
          </a:stretch>
        </p:blipFill>
        <p:spPr>
          <a:xfrm>
            <a:off x="4468813" y="1659228"/>
            <a:ext cx="314376" cy="314377"/>
          </a:xfrm>
          <a:prstGeom prst="rect">
            <a:avLst/>
          </a:prstGeom>
          <a:noFill/>
          <a:ln>
            <a:noFill/>
          </a:ln>
        </p:spPr>
      </p:pic>
      <p:pic>
        <p:nvPicPr>
          <p:cNvPr id="580" name="Google Shape;580;p35"/>
          <p:cNvPicPr preferRelativeResize="0"/>
          <p:nvPr/>
        </p:nvPicPr>
        <p:blipFill>
          <a:blip r:embed="rId12">
            <a:alphaModFix/>
          </a:blip>
          <a:stretch>
            <a:fillRect/>
          </a:stretch>
        </p:blipFill>
        <p:spPr>
          <a:xfrm>
            <a:off x="4821655" y="1659213"/>
            <a:ext cx="314376" cy="314377"/>
          </a:xfrm>
          <a:prstGeom prst="rect">
            <a:avLst/>
          </a:prstGeom>
          <a:noFill/>
          <a:ln>
            <a:noFill/>
          </a:ln>
        </p:spPr>
      </p:pic>
      <p:pic>
        <p:nvPicPr>
          <p:cNvPr id="581" name="Google Shape;581;p35"/>
          <p:cNvPicPr preferRelativeResize="0"/>
          <p:nvPr/>
        </p:nvPicPr>
        <p:blipFill>
          <a:blip r:embed="rId15">
            <a:alphaModFix/>
          </a:blip>
          <a:stretch>
            <a:fillRect/>
          </a:stretch>
        </p:blipFill>
        <p:spPr>
          <a:xfrm>
            <a:off x="5174475" y="1659225"/>
            <a:ext cx="314376" cy="314377"/>
          </a:xfrm>
          <a:prstGeom prst="rect">
            <a:avLst/>
          </a:prstGeom>
          <a:noFill/>
          <a:ln>
            <a:noFill/>
          </a:ln>
        </p:spPr>
      </p:pic>
      <p:sp>
        <p:nvSpPr>
          <p:cNvPr id="582" name="Google Shape;582;p35"/>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上記のようなデバフになったら、初期位置へ移動する</a:t>
            </a:r>
            <a:endParaRPr sz="2900"/>
          </a:p>
          <a:p>
            <a:pPr indent="0" lvl="0" marL="0" rtl="0" algn="l">
              <a:spcBef>
                <a:spcPts val="1200"/>
              </a:spcBef>
              <a:spcAft>
                <a:spcPts val="1200"/>
              </a:spcAft>
              <a:buNone/>
            </a:pPr>
            <a:r>
              <a:t/>
            </a:r>
            <a:endParaRPr/>
          </a:p>
        </p:txBody>
      </p:sp>
      <p:cxnSp>
        <p:nvCxnSpPr>
          <p:cNvPr id="583" name="Google Shape;583;p35"/>
          <p:cNvCxnSpPr>
            <a:stCxn id="568" idx="1"/>
            <a:endCxn id="571" idx="0"/>
          </p:cNvCxnSpPr>
          <p:nvPr/>
        </p:nvCxnSpPr>
        <p:spPr>
          <a:xfrm flipH="1">
            <a:off x="779025" y="2179316"/>
            <a:ext cx="353100" cy="307200"/>
          </a:xfrm>
          <a:prstGeom prst="straightConnector1">
            <a:avLst/>
          </a:prstGeom>
          <a:noFill/>
          <a:ln cap="flat" cmpd="sng" w="28575">
            <a:solidFill>
              <a:srgbClr val="4A86E8"/>
            </a:solidFill>
            <a:prstDash val="solid"/>
            <a:round/>
            <a:headEnd len="med" w="med" type="none"/>
            <a:tailEnd len="med" w="med" type="none"/>
          </a:ln>
        </p:spPr>
      </p:cxnSp>
      <p:cxnSp>
        <p:nvCxnSpPr>
          <p:cNvPr id="584" name="Google Shape;584;p35"/>
          <p:cNvCxnSpPr>
            <a:stCxn id="571" idx="4"/>
            <a:endCxn id="569" idx="1"/>
          </p:cNvCxnSpPr>
          <p:nvPr/>
        </p:nvCxnSpPr>
        <p:spPr>
          <a:xfrm>
            <a:off x="779000" y="2955378"/>
            <a:ext cx="325500" cy="288900"/>
          </a:xfrm>
          <a:prstGeom prst="straightConnector1">
            <a:avLst/>
          </a:prstGeom>
          <a:noFill/>
          <a:ln cap="flat" cmpd="sng" w="28575">
            <a:solidFill>
              <a:srgbClr val="4A86E8"/>
            </a:solidFill>
            <a:prstDash val="solid"/>
            <a:round/>
            <a:headEnd len="med" w="med" type="none"/>
            <a:tailEnd len="med" w="med" type="none"/>
          </a:ln>
        </p:spPr>
      </p:cxnSp>
      <p:cxnSp>
        <p:nvCxnSpPr>
          <p:cNvPr id="585" name="Google Shape;585;p35"/>
          <p:cNvCxnSpPr>
            <a:stCxn id="567" idx="1"/>
            <a:endCxn id="571" idx="7"/>
          </p:cNvCxnSpPr>
          <p:nvPr/>
        </p:nvCxnSpPr>
        <p:spPr>
          <a:xfrm flipH="1">
            <a:off x="944667" y="2179304"/>
            <a:ext cx="979200" cy="375900"/>
          </a:xfrm>
          <a:prstGeom prst="straightConnector1">
            <a:avLst/>
          </a:prstGeom>
          <a:noFill/>
          <a:ln cap="flat" cmpd="sng" w="28575">
            <a:solidFill>
              <a:srgbClr val="4A86E8"/>
            </a:solidFill>
            <a:prstDash val="solid"/>
            <a:round/>
            <a:headEnd len="med" w="med" type="none"/>
            <a:tailEnd len="med" w="med" type="none"/>
          </a:ln>
        </p:spPr>
      </p:cxnSp>
      <p:cxnSp>
        <p:nvCxnSpPr>
          <p:cNvPr id="586" name="Google Shape;586;p35"/>
          <p:cNvCxnSpPr>
            <a:stCxn id="571" idx="5"/>
            <a:endCxn id="566" idx="1"/>
          </p:cNvCxnSpPr>
          <p:nvPr/>
        </p:nvCxnSpPr>
        <p:spPr>
          <a:xfrm>
            <a:off x="944569" y="2886709"/>
            <a:ext cx="965400" cy="357600"/>
          </a:xfrm>
          <a:prstGeom prst="straightConnector1">
            <a:avLst/>
          </a:prstGeom>
          <a:noFill/>
          <a:ln cap="flat" cmpd="sng" w="28575">
            <a:solidFill>
              <a:srgbClr val="4A86E8"/>
            </a:solidFill>
            <a:prstDash val="solid"/>
            <a:round/>
            <a:headEnd len="med" w="med" type="none"/>
            <a:tailEnd len="med" w="med" type="none"/>
          </a:ln>
        </p:spPr>
      </p:cxnSp>
      <p:cxnSp>
        <p:nvCxnSpPr>
          <p:cNvPr id="587" name="Google Shape;587;p35"/>
          <p:cNvCxnSpPr>
            <a:stCxn id="570" idx="6"/>
            <a:endCxn id="588" idx="2"/>
          </p:cNvCxnSpPr>
          <p:nvPr/>
        </p:nvCxnSpPr>
        <p:spPr>
          <a:xfrm rot="10800000">
            <a:off x="2667075" y="2590428"/>
            <a:ext cx="116100" cy="130500"/>
          </a:xfrm>
          <a:prstGeom prst="straightConnector1">
            <a:avLst/>
          </a:prstGeom>
          <a:noFill/>
          <a:ln cap="flat" cmpd="sng" w="28575">
            <a:solidFill>
              <a:srgbClr val="FF0000"/>
            </a:solidFill>
            <a:prstDash val="solid"/>
            <a:round/>
            <a:headEnd len="med" w="med" type="none"/>
            <a:tailEnd len="med" w="med" type="none"/>
          </a:ln>
        </p:spPr>
      </p:cxnSp>
      <p:cxnSp>
        <p:nvCxnSpPr>
          <p:cNvPr id="589" name="Google Shape;589;p35"/>
          <p:cNvCxnSpPr>
            <a:stCxn id="570" idx="6"/>
            <a:endCxn id="590" idx="0"/>
          </p:cNvCxnSpPr>
          <p:nvPr/>
        </p:nvCxnSpPr>
        <p:spPr>
          <a:xfrm flipH="1">
            <a:off x="2667075" y="2720928"/>
            <a:ext cx="116100" cy="152700"/>
          </a:xfrm>
          <a:prstGeom prst="straightConnector1">
            <a:avLst/>
          </a:prstGeom>
          <a:noFill/>
          <a:ln cap="flat" cmpd="sng" w="28575">
            <a:solidFill>
              <a:srgbClr val="FF0000"/>
            </a:solidFill>
            <a:prstDash val="solid"/>
            <a:round/>
            <a:headEnd len="med" w="med" type="none"/>
            <a:tailEnd len="med" w="med" type="none"/>
          </a:ln>
        </p:spPr>
      </p:cxnSp>
      <p:cxnSp>
        <p:nvCxnSpPr>
          <p:cNvPr id="591" name="Google Shape;591;p35"/>
          <p:cNvCxnSpPr>
            <a:stCxn id="592" idx="3"/>
            <a:endCxn id="570" idx="1"/>
          </p:cNvCxnSpPr>
          <p:nvPr/>
        </p:nvCxnSpPr>
        <p:spPr>
          <a:xfrm>
            <a:off x="895130" y="2493679"/>
            <a:ext cx="1488300" cy="61500"/>
          </a:xfrm>
          <a:prstGeom prst="straightConnector1">
            <a:avLst/>
          </a:prstGeom>
          <a:noFill/>
          <a:ln cap="flat" cmpd="sng" w="28575">
            <a:solidFill>
              <a:srgbClr val="FF0000"/>
            </a:solidFill>
            <a:prstDash val="solid"/>
            <a:round/>
            <a:headEnd len="med" w="med" type="none"/>
            <a:tailEnd len="med" w="med" type="none"/>
          </a:ln>
        </p:spPr>
      </p:cxnSp>
      <p:cxnSp>
        <p:nvCxnSpPr>
          <p:cNvPr id="593" name="Google Shape;593;p35"/>
          <p:cNvCxnSpPr>
            <a:stCxn id="570" idx="3"/>
            <a:endCxn id="594" idx="3"/>
          </p:cNvCxnSpPr>
          <p:nvPr/>
        </p:nvCxnSpPr>
        <p:spPr>
          <a:xfrm flipH="1">
            <a:off x="895156" y="2886709"/>
            <a:ext cx="1488300" cy="27000"/>
          </a:xfrm>
          <a:prstGeom prst="straightConnector1">
            <a:avLst/>
          </a:prstGeom>
          <a:noFill/>
          <a:ln cap="flat" cmpd="sng" w="28575">
            <a:solidFill>
              <a:srgbClr val="FF0000"/>
            </a:solidFill>
            <a:prstDash val="solid"/>
            <a:round/>
            <a:headEnd len="med" w="med" type="none"/>
            <a:tailEnd len="med" w="med" type="none"/>
          </a:ln>
        </p:spPr>
      </p:cxnSp>
      <p:pic>
        <p:nvPicPr>
          <p:cNvPr id="594" name="Google Shape;594;p35"/>
          <p:cNvPicPr preferRelativeResize="0"/>
          <p:nvPr/>
        </p:nvPicPr>
        <p:blipFill>
          <a:blip r:embed="rId21">
            <a:alphaModFix/>
          </a:blip>
          <a:stretch>
            <a:fillRect/>
          </a:stretch>
        </p:blipFill>
        <p:spPr>
          <a:xfrm>
            <a:off x="580741" y="2756513"/>
            <a:ext cx="314376" cy="314377"/>
          </a:xfrm>
          <a:prstGeom prst="rect">
            <a:avLst/>
          </a:prstGeom>
          <a:noFill/>
          <a:ln>
            <a:noFill/>
          </a:ln>
        </p:spPr>
      </p:pic>
      <p:pic>
        <p:nvPicPr>
          <p:cNvPr id="592" name="Google Shape;592;p35"/>
          <p:cNvPicPr preferRelativeResize="0"/>
          <p:nvPr/>
        </p:nvPicPr>
        <p:blipFill>
          <a:blip r:embed="rId19">
            <a:alphaModFix/>
          </a:blip>
          <a:stretch>
            <a:fillRect/>
          </a:stretch>
        </p:blipFill>
        <p:spPr>
          <a:xfrm>
            <a:off x="580754" y="2336491"/>
            <a:ext cx="314376" cy="314377"/>
          </a:xfrm>
          <a:prstGeom prst="rect">
            <a:avLst/>
          </a:prstGeom>
          <a:noFill/>
          <a:ln>
            <a:noFill/>
          </a:ln>
        </p:spPr>
      </p:pic>
      <p:pic>
        <p:nvPicPr>
          <p:cNvPr id="588" name="Google Shape;588;p35"/>
          <p:cNvPicPr preferRelativeResize="0"/>
          <p:nvPr/>
        </p:nvPicPr>
        <p:blipFill>
          <a:blip r:embed="rId18">
            <a:alphaModFix/>
          </a:blip>
          <a:stretch>
            <a:fillRect/>
          </a:stretch>
        </p:blipFill>
        <p:spPr>
          <a:xfrm>
            <a:off x="2509771" y="2275978"/>
            <a:ext cx="314376" cy="314377"/>
          </a:xfrm>
          <a:prstGeom prst="rect">
            <a:avLst/>
          </a:prstGeom>
          <a:noFill/>
          <a:ln>
            <a:noFill/>
          </a:ln>
        </p:spPr>
      </p:pic>
      <p:pic>
        <p:nvPicPr>
          <p:cNvPr id="590" name="Google Shape;590;p35"/>
          <p:cNvPicPr preferRelativeResize="0"/>
          <p:nvPr/>
        </p:nvPicPr>
        <p:blipFill>
          <a:blip r:embed="rId20">
            <a:alphaModFix/>
          </a:blip>
          <a:stretch>
            <a:fillRect/>
          </a:stretch>
        </p:blipFill>
        <p:spPr>
          <a:xfrm>
            <a:off x="2509771" y="2873725"/>
            <a:ext cx="314376" cy="314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36"/>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600" name="Google Shape;6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7931"/>
              <a:buFont typeface="Arial"/>
              <a:buNone/>
            </a:pPr>
            <a:r>
              <a:rPr lang="ja"/>
              <a:t>邪眼フェーズ/</a:t>
            </a:r>
            <a:r>
              <a:rPr lang="ja" sz="2900">
                <a:solidFill>
                  <a:schemeClr val="dk2"/>
                </a:solidFill>
              </a:rPr>
              <a:t>球処理1-1</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601" name="Google Shape;601;p36"/>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602" name="Google Shape;602;p36"/>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603" name="Google Shape;603;p36"/>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604" name="Google Shape;604;p36"/>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605" name="Google Shape;605;p36"/>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606" name="Google Shape;606;p36"/>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607" name="Google Shape;607;p36"/>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608" name="Google Shape;608;p36"/>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609" name="Google Shape;609;p36"/>
          <p:cNvPicPr preferRelativeResize="0"/>
          <p:nvPr/>
        </p:nvPicPr>
        <p:blipFill>
          <a:blip r:embed="rId12">
            <a:alphaModFix/>
          </a:blip>
          <a:stretch>
            <a:fillRect/>
          </a:stretch>
        </p:blipFill>
        <p:spPr>
          <a:xfrm>
            <a:off x="1910005" y="3087238"/>
            <a:ext cx="314376" cy="314377"/>
          </a:xfrm>
          <a:prstGeom prst="rect">
            <a:avLst/>
          </a:prstGeom>
          <a:noFill/>
          <a:ln>
            <a:noFill/>
          </a:ln>
        </p:spPr>
      </p:pic>
      <p:pic>
        <p:nvPicPr>
          <p:cNvPr id="610" name="Google Shape;610;p36"/>
          <p:cNvPicPr preferRelativeResize="0"/>
          <p:nvPr/>
        </p:nvPicPr>
        <p:blipFill>
          <a:blip r:embed="rId13">
            <a:alphaModFix/>
          </a:blip>
          <a:stretch>
            <a:fillRect/>
          </a:stretch>
        </p:blipFill>
        <p:spPr>
          <a:xfrm>
            <a:off x="1923867" y="2022116"/>
            <a:ext cx="314376" cy="314377"/>
          </a:xfrm>
          <a:prstGeom prst="rect">
            <a:avLst/>
          </a:prstGeom>
          <a:noFill/>
          <a:ln>
            <a:noFill/>
          </a:ln>
        </p:spPr>
      </p:pic>
      <p:pic>
        <p:nvPicPr>
          <p:cNvPr id="611" name="Google Shape;611;p36"/>
          <p:cNvPicPr preferRelativeResize="0"/>
          <p:nvPr/>
        </p:nvPicPr>
        <p:blipFill>
          <a:blip r:embed="rId14">
            <a:alphaModFix/>
          </a:blip>
          <a:stretch>
            <a:fillRect/>
          </a:stretch>
        </p:blipFill>
        <p:spPr>
          <a:xfrm>
            <a:off x="1132125" y="2022128"/>
            <a:ext cx="314376" cy="314377"/>
          </a:xfrm>
          <a:prstGeom prst="rect">
            <a:avLst/>
          </a:prstGeom>
          <a:noFill/>
          <a:ln>
            <a:noFill/>
          </a:ln>
        </p:spPr>
      </p:pic>
      <p:pic>
        <p:nvPicPr>
          <p:cNvPr id="612" name="Google Shape;612;p36"/>
          <p:cNvPicPr preferRelativeResize="0"/>
          <p:nvPr/>
        </p:nvPicPr>
        <p:blipFill>
          <a:blip r:embed="rId15">
            <a:alphaModFix/>
          </a:blip>
          <a:stretch>
            <a:fillRect/>
          </a:stretch>
        </p:blipFill>
        <p:spPr>
          <a:xfrm>
            <a:off x="1104375" y="3087238"/>
            <a:ext cx="314376" cy="314377"/>
          </a:xfrm>
          <a:prstGeom prst="rect">
            <a:avLst/>
          </a:prstGeom>
          <a:noFill/>
          <a:ln>
            <a:noFill/>
          </a:ln>
        </p:spPr>
      </p:pic>
      <p:pic>
        <p:nvPicPr>
          <p:cNvPr id="613" name="Google Shape;613;p36"/>
          <p:cNvPicPr preferRelativeResize="0"/>
          <p:nvPr/>
        </p:nvPicPr>
        <p:blipFill>
          <a:blip r:embed="rId16">
            <a:alphaModFix/>
          </a:blip>
          <a:stretch>
            <a:fillRect/>
          </a:stretch>
        </p:blipFill>
        <p:spPr>
          <a:xfrm>
            <a:off x="2932546" y="2833613"/>
            <a:ext cx="314376" cy="314377"/>
          </a:xfrm>
          <a:prstGeom prst="rect">
            <a:avLst/>
          </a:prstGeom>
          <a:noFill/>
          <a:ln>
            <a:noFill/>
          </a:ln>
        </p:spPr>
      </p:pic>
      <p:pic>
        <p:nvPicPr>
          <p:cNvPr id="614" name="Google Shape;614;p36"/>
          <p:cNvPicPr preferRelativeResize="0"/>
          <p:nvPr/>
        </p:nvPicPr>
        <p:blipFill>
          <a:blip r:embed="rId17">
            <a:alphaModFix/>
          </a:blip>
          <a:stretch>
            <a:fillRect/>
          </a:stretch>
        </p:blipFill>
        <p:spPr>
          <a:xfrm>
            <a:off x="132441" y="2829700"/>
            <a:ext cx="314376" cy="314377"/>
          </a:xfrm>
          <a:prstGeom prst="rect">
            <a:avLst/>
          </a:prstGeom>
          <a:noFill/>
          <a:ln>
            <a:noFill/>
          </a:ln>
        </p:spPr>
      </p:pic>
      <p:pic>
        <p:nvPicPr>
          <p:cNvPr id="615" name="Google Shape;615;p36"/>
          <p:cNvPicPr preferRelativeResize="0"/>
          <p:nvPr/>
        </p:nvPicPr>
        <p:blipFill>
          <a:blip r:embed="rId18">
            <a:alphaModFix/>
          </a:blip>
          <a:stretch>
            <a:fillRect/>
          </a:stretch>
        </p:blipFill>
        <p:spPr>
          <a:xfrm>
            <a:off x="2932546" y="2291303"/>
            <a:ext cx="314376" cy="314377"/>
          </a:xfrm>
          <a:prstGeom prst="rect">
            <a:avLst/>
          </a:prstGeom>
          <a:noFill/>
          <a:ln>
            <a:noFill/>
          </a:ln>
        </p:spPr>
      </p:pic>
      <p:pic>
        <p:nvPicPr>
          <p:cNvPr id="616" name="Google Shape;616;p36"/>
          <p:cNvPicPr preferRelativeResize="0"/>
          <p:nvPr/>
        </p:nvPicPr>
        <p:blipFill>
          <a:blip r:embed="rId19">
            <a:alphaModFix/>
          </a:blip>
          <a:stretch>
            <a:fillRect/>
          </a:stretch>
        </p:blipFill>
        <p:spPr>
          <a:xfrm>
            <a:off x="132454" y="2291291"/>
            <a:ext cx="314376" cy="314377"/>
          </a:xfrm>
          <a:prstGeom prst="rect">
            <a:avLst/>
          </a:prstGeom>
          <a:noFill/>
          <a:ln>
            <a:noFill/>
          </a:ln>
        </p:spPr>
      </p:pic>
      <p:sp>
        <p:nvSpPr>
          <p:cNvPr id="617" name="Google Shape;617;p36"/>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618" name="Google Shape;618;p36"/>
          <p:cNvSpPr/>
          <p:nvPr/>
        </p:nvSpPr>
        <p:spPr>
          <a:xfrm>
            <a:off x="544850" y="248647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pic>
        <p:nvPicPr>
          <p:cNvPr id="619" name="Google Shape;619;p36"/>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620" name="Google Shape;620;p36"/>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621" name="Google Shape;621;p36"/>
          <p:cNvPicPr preferRelativeResize="0"/>
          <p:nvPr/>
        </p:nvPicPr>
        <p:blipFill>
          <a:blip r:embed="rId18">
            <a:alphaModFix/>
          </a:blip>
          <a:stretch>
            <a:fillRect/>
          </a:stretch>
        </p:blipFill>
        <p:spPr>
          <a:xfrm>
            <a:off x="4116008" y="1152466"/>
            <a:ext cx="314376" cy="314377"/>
          </a:xfrm>
          <a:prstGeom prst="rect">
            <a:avLst/>
          </a:prstGeom>
          <a:noFill/>
          <a:ln>
            <a:noFill/>
          </a:ln>
        </p:spPr>
      </p:pic>
      <p:pic>
        <p:nvPicPr>
          <p:cNvPr id="622" name="Google Shape;622;p36"/>
          <p:cNvPicPr preferRelativeResize="0"/>
          <p:nvPr/>
        </p:nvPicPr>
        <p:blipFill>
          <a:blip r:embed="rId19">
            <a:alphaModFix/>
          </a:blip>
          <a:stretch>
            <a:fillRect/>
          </a:stretch>
        </p:blipFill>
        <p:spPr>
          <a:xfrm>
            <a:off x="4468816" y="1152478"/>
            <a:ext cx="314376" cy="314377"/>
          </a:xfrm>
          <a:prstGeom prst="rect">
            <a:avLst/>
          </a:prstGeom>
          <a:noFill/>
          <a:ln>
            <a:noFill/>
          </a:ln>
        </p:spPr>
      </p:pic>
      <p:pic>
        <p:nvPicPr>
          <p:cNvPr id="623" name="Google Shape;623;p36"/>
          <p:cNvPicPr preferRelativeResize="0"/>
          <p:nvPr/>
        </p:nvPicPr>
        <p:blipFill>
          <a:blip r:embed="rId16">
            <a:alphaModFix/>
          </a:blip>
          <a:stretch>
            <a:fillRect/>
          </a:stretch>
        </p:blipFill>
        <p:spPr>
          <a:xfrm>
            <a:off x="4821658" y="1152475"/>
            <a:ext cx="314376" cy="314377"/>
          </a:xfrm>
          <a:prstGeom prst="rect">
            <a:avLst/>
          </a:prstGeom>
          <a:noFill/>
          <a:ln>
            <a:noFill/>
          </a:ln>
        </p:spPr>
      </p:pic>
      <p:pic>
        <p:nvPicPr>
          <p:cNvPr id="624" name="Google Shape;624;p36"/>
          <p:cNvPicPr preferRelativeResize="0"/>
          <p:nvPr/>
        </p:nvPicPr>
        <p:blipFill>
          <a:blip r:embed="rId17">
            <a:alphaModFix/>
          </a:blip>
          <a:stretch>
            <a:fillRect/>
          </a:stretch>
        </p:blipFill>
        <p:spPr>
          <a:xfrm>
            <a:off x="5174466" y="1152463"/>
            <a:ext cx="314376" cy="314377"/>
          </a:xfrm>
          <a:prstGeom prst="rect">
            <a:avLst/>
          </a:prstGeom>
          <a:noFill/>
          <a:ln>
            <a:noFill/>
          </a:ln>
        </p:spPr>
      </p:pic>
      <p:pic>
        <p:nvPicPr>
          <p:cNvPr id="625" name="Google Shape;625;p36"/>
          <p:cNvPicPr preferRelativeResize="0"/>
          <p:nvPr/>
        </p:nvPicPr>
        <p:blipFill>
          <a:blip r:embed="rId13">
            <a:alphaModFix/>
          </a:blip>
          <a:stretch>
            <a:fillRect/>
          </a:stretch>
        </p:blipFill>
        <p:spPr>
          <a:xfrm>
            <a:off x="4115992" y="1659228"/>
            <a:ext cx="314376" cy="314377"/>
          </a:xfrm>
          <a:prstGeom prst="rect">
            <a:avLst/>
          </a:prstGeom>
          <a:noFill/>
          <a:ln>
            <a:noFill/>
          </a:ln>
        </p:spPr>
      </p:pic>
      <p:pic>
        <p:nvPicPr>
          <p:cNvPr id="626" name="Google Shape;626;p36"/>
          <p:cNvPicPr preferRelativeResize="0"/>
          <p:nvPr/>
        </p:nvPicPr>
        <p:blipFill>
          <a:blip r:embed="rId14">
            <a:alphaModFix/>
          </a:blip>
          <a:stretch>
            <a:fillRect/>
          </a:stretch>
        </p:blipFill>
        <p:spPr>
          <a:xfrm>
            <a:off x="4468813" y="1659228"/>
            <a:ext cx="314376" cy="314377"/>
          </a:xfrm>
          <a:prstGeom prst="rect">
            <a:avLst/>
          </a:prstGeom>
          <a:noFill/>
          <a:ln>
            <a:noFill/>
          </a:ln>
        </p:spPr>
      </p:pic>
      <p:pic>
        <p:nvPicPr>
          <p:cNvPr id="627" name="Google Shape;627;p36"/>
          <p:cNvPicPr preferRelativeResize="0"/>
          <p:nvPr/>
        </p:nvPicPr>
        <p:blipFill>
          <a:blip r:embed="rId12">
            <a:alphaModFix/>
          </a:blip>
          <a:stretch>
            <a:fillRect/>
          </a:stretch>
        </p:blipFill>
        <p:spPr>
          <a:xfrm>
            <a:off x="4821655" y="1659213"/>
            <a:ext cx="314376" cy="314377"/>
          </a:xfrm>
          <a:prstGeom prst="rect">
            <a:avLst/>
          </a:prstGeom>
          <a:noFill/>
          <a:ln>
            <a:noFill/>
          </a:ln>
        </p:spPr>
      </p:pic>
      <p:pic>
        <p:nvPicPr>
          <p:cNvPr id="628" name="Google Shape;628;p36"/>
          <p:cNvPicPr preferRelativeResize="0"/>
          <p:nvPr/>
        </p:nvPicPr>
        <p:blipFill>
          <a:blip r:embed="rId15">
            <a:alphaModFix/>
          </a:blip>
          <a:stretch>
            <a:fillRect/>
          </a:stretch>
        </p:blipFill>
        <p:spPr>
          <a:xfrm>
            <a:off x="5174475" y="1659225"/>
            <a:ext cx="314376" cy="314377"/>
          </a:xfrm>
          <a:prstGeom prst="rect">
            <a:avLst/>
          </a:prstGeom>
          <a:noFill/>
          <a:ln>
            <a:noFill/>
          </a:ln>
        </p:spPr>
      </p:pic>
      <p:sp>
        <p:nvSpPr>
          <p:cNvPr id="629" name="Google Shape;629;p36"/>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630" name="Google Shape;630;p36"/>
          <p:cNvCxnSpPr>
            <a:stCxn id="611" idx="1"/>
            <a:endCxn id="618" idx="0"/>
          </p:cNvCxnSpPr>
          <p:nvPr/>
        </p:nvCxnSpPr>
        <p:spPr>
          <a:xfrm flipH="1">
            <a:off x="779025" y="2179316"/>
            <a:ext cx="353100" cy="307200"/>
          </a:xfrm>
          <a:prstGeom prst="straightConnector1">
            <a:avLst/>
          </a:prstGeom>
          <a:noFill/>
          <a:ln cap="flat" cmpd="sng" w="28575">
            <a:solidFill>
              <a:srgbClr val="4A86E8"/>
            </a:solidFill>
            <a:prstDash val="solid"/>
            <a:round/>
            <a:headEnd len="med" w="med" type="none"/>
            <a:tailEnd len="med" w="med" type="none"/>
          </a:ln>
        </p:spPr>
      </p:cxnSp>
      <p:cxnSp>
        <p:nvCxnSpPr>
          <p:cNvPr id="631" name="Google Shape;631;p36"/>
          <p:cNvCxnSpPr>
            <a:stCxn id="618" idx="4"/>
            <a:endCxn id="612" idx="1"/>
          </p:cNvCxnSpPr>
          <p:nvPr/>
        </p:nvCxnSpPr>
        <p:spPr>
          <a:xfrm>
            <a:off x="779000" y="2955378"/>
            <a:ext cx="325500" cy="288900"/>
          </a:xfrm>
          <a:prstGeom prst="straightConnector1">
            <a:avLst/>
          </a:prstGeom>
          <a:noFill/>
          <a:ln cap="flat" cmpd="sng" w="28575">
            <a:solidFill>
              <a:srgbClr val="4A86E8"/>
            </a:solidFill>
            <a:prstDash val="solid"/>
            <a:round/>
            <a:headEnd len="med" w="med" type="none"/>
            <a:tailEnd len="med" w="med" type="none"/>
          </a:ln>
        </p:spPr>
      </p:cxnSp>
      <p:cxnSp>
        <p:nvCxnSpPr>
          <p:cNvPr id="632" name="Google Shape;632;p36"/>
          <p:cNvCxnSpPr>
            <a:stCxn id="610" idx="1"/>
            <a:endCxn id="618" idx="7"/>
          </p:cNvCxnSpPr>
          <p:nvPr/>
        </p:nvCxnSpPr>
        <p:spPr>
          <a:xfrm flipH="1">
            <a:off x="944667" y="2179304"/>
            <a:ext cx="979200" cy="375900"/>
          </a:xfrm>
          <a:prstGeom prst="straightConnector1">
            <a:avLst/>
          </a:prstGeom>
          <a:noFill/>
          <a:ln cap="flat" cmpd="sng" w="28575">
            <a:solidFill>
              <a:srgbClr val="4A86E8"/>
            </a:solidFill>
            <a:prstDash val="solid"/>
            <a:round/>
            <a:headEnd len="med" w="med" type="none"/>
            <a:tailEnd len="med" w="med" type="none"/>
          </a:ln>
        </p:spPr>
      </p:cxnSp>
      <p:cxnSp>
        <p:nvCxnSpPr>
          <p:cNvPr id="633" name="Google Shape;633;p36"/>
          <p:cNvCxnSpPr>
            <a:stCxn id="618" idx="5"/>
            <a:endCxn id="609" idx="1"/>
          </p:cNvCxnSpPr>
          <p:nvPr/>
        </p:nvCxnSpPr>
        <p:spPr>
          <a:xfrm>
            <a:off x="944569" y="2886709"/>
            <a:ext cx="965400" cy="357600"/>
          </a:xfrm>
          <a:prstGeom prst="straightConnector1">
            <a:avLst/>
          </a:prstGeom>
          <a:noFill/>
          <a:ln cap="flat" cmpd="sng" w="28575">
            <a:solidFill>
              <a:srgbClr val="4A86E8"/>
            </a:solidFill>
            <a:prstDash val="solid"/>
            <a:round/>
            <a:headEnd len="med" w="med" type="none"/>
            <a:tailEnd len="med" w="med" type="none"/>
          </a:ln>
        </p:spPr>
      </p:cxnSp>
      <p:cxnSp>
        <p:nvCxnSpPr>
          <p:cNvPr id="634" name="Google Shape;634;p36"/>
          <p:cNvCxnSpPr>
            <a:stCxn id="615" idx="1"/>
            <a:endCxn id="617" idx="7"/>
          </p:cNvCxnSpPr>
          <p:nvPr/>
        </p:nvCxnSpPr>
        <p:spPr>
          <a:xfrm flipH="1">
            <a:off x="2714446" y="2448491"/>
            <a:ext cx="218100" cy="106800"/>
          </a:xfrm>
          <a:prstGeom prst="straightConnector1">
            <a:avLst/>
          </a:prstGeom>
          <a:noFill/>
          <a:ln cap="flat" cmpd="sng" w="28575">
            <a:solidFill>
              <a:srgbClr val="FF0000"/>
            </a:solidFill>
            <a:prstDash val="solid"/>
            <a:round/>
            <a:headEnd len="med" w="med" type="none"/>
            <a:tailEnd len="med" w="med" type="none"/>
          </a:ln>
        </p:spPr>
      </p:cxnSp>
      <p:cxnSp>
        <p:nvCxnSpPr>
          <p:cNvPr id="635" name="Google Shape;635;p36"/>
          <p:cNvCxnSpPr>
            <a:stCxn id="617" idx="5"/>
            <a:endCxn id="613" idx="1"/>
          </p:cNvCxnSpPr>
          <p:nvPr/>
        </p:nvCxnSpPr>
        <p:spPr>
          <a:xfrm>
            <a:off x="2714594" y="2886709"/>
            <a:ext cx="218100" cy="104100"/>
          </a:xfrm>
          <a:prstGeom prst="straightConnector1">
            <a:avLst/>
          </a:prstGeom>
          <a:noFill/>
          <a:ln cap="flat" cmpd="sng" w="28575">
            <a:solidFill>
              <a:srgbClr val="FF0000"/>
            </a:solidFill>
            <a:prstDash val="solid"/>
            <a:round/>
            <a:headEnd len="med" w="med" type="none"/>
            <a:tailEnd len="med" w="med" type="none"/>
          </a:ln>
        </p:spPr>
      </p:cxnSp>
      <p:cxnSp>
        <p:nvCxnSpPr>
          <p:cNvPr id="636" name="Google Shape;636;p36"/>
          <p:cNvCxnSpPr>
            <a:stCxn id="616" idx="3"/>
            <a:endCxn id="617" idx="1"/>
          </p:cNvCxnSpPr>
          <p:nvPr/>
        </p:nvCxnSpPr>
        <p:spPr>
          <a:xfrm>
            <a:off x="446830" y="2448479"/>
            <a:ext cx="1936500" cy="106800"/>
          </a:xfrm>
          <a:prstGeom prst="straightConnector1">
            <a:avLst/>
          </a:prstGeom>
          <a:noFill/>
          <a:ln cap="flat" cmpd="sng" w="28575">
            <a:solidFill>
              <a:srgbClr val="FF0000"/>
            </a:solidFill>
            <a:prstDash val="solid"/>
            <a:round/>
            <a:headEnd len="med" w="med" type="none"/>
            <a:tailEnd len="med" w="med" type="none"/>
          </a:ln>
        </p:spPr>
      </p:cxnSp>
      <p:cxnSp>
        <p:nvCxnSpPr>
          <p:cNvPr id="637" name="Google Shape;637;p36"/>
          <p:cNvCxnSpPr>
            <a:stCxn id="617" idx="3"/>
            <a:endCxn id="614" idx="3"/>
          </p:cNvCxnSpPr>
          <p:nvPr/>
        </p:nvCxnSpPr>
        <p:spPr>
          <a:xfrm flipH="1">
            <a:off x="446956" y="2886709"/>
            <a:ext cx="1936500" cy="100200"/>
          </a:xfrm>
          <a:prstGeom prst="straightConnector1">
            <a:avLst/>
          </a:prstGeom>
          <a:noFill/>
          <a:ln cap="flat" cmpd="sng" w="28575">
            <a:solidFill>
              <a:srgbClr val="FF0000"/>
            </a:solidFill>
            <a:prstDash val="solid"/>
            <a:round/>
            <a:headEnd len="med" w="med" type="none"/>
            <a:tailEnd len="med" w="med" type="none"/>
          </a:ln>
        </p:spPr>
      </p:cxnSp>
      <p:sp>
        <p:nvSpPr>
          <p:cNvPr id="638" name="Google Shape;638;p36"/>
          <p:cNvSpPr/>
          <p:nvPr/>
        </p:nvSpPr>
        <p:spPr>
          <a:xfrm>
            <a:off x="2855571" y="2458625"/>
            <a:ext cx="468300" cy="4689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玉</a:t>
            </a:r>
            <a:endParaRPr/>
          </a:p>
        </p:txBody>
      </p:sp>
      <p:sp>
        <p:nvSpPr>
          <p:cNvPr id="639" name="Google Shape;639;p36"/>
          <p:cNvSpPr/>
          <p:nvPr/>
        </p:nvSpPr>
        <p:spPr>
          <a:xfrm>
            <a:off x="76546" y="2486475"/>
            <a:ext cx="468300" cy="4689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玉</a:t>
            </a:r>
            <a:endParaRPr/>
          </a:p>
        </p:txBody>
      </p:sp>
      <p:sp>
        <p:nvSpPr>
          <p:cNvPr id="640" name="Google Shape;640;p36"/>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sz="2900"/>
              <a:t>黄色球が大きくなったら、赤ペアが処理する</a:t>
            </a:r>
            <a:endParaRPr sz="29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37"/>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646" name="Google Shape;6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ja"/>
              <a:t>邪眼フェーズ/</a:t>
            </a:r>
            <a:r>
              <a:rPr lang="ja" sz="2900">
                <a:solidFill>
                  <a:schemeClr val="dk2"/>
                </a:solidFill>
              </a:rPr>
              <a:t>球処理1-2</a:t>
            </a:r>
            <a:endParaRPr/>
          </a:p>
        </p:txBody>
      </p:sp>
      <p:pic>
        <p:nvPicPr>
          <p:cNvPr id="647" name="Google Shape;647;p37"/>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648" name="Google Shape;648;p37"/>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649" name="Google Shape;649;p37"/>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650" name="Google Shape;650;p37"/>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651" name="Google Shape;651;p37"/>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652" name="Google Shape;652;p37"/>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653" name="Google Shape;653;p37"/>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654" name="Google Shape;654;p37"/>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655" name="Google Shape;655;p37"/>
          <p:cNvPicPr preferRelativeResize="0"/>
          <p:nvPr/>
        </p:nvPicPr>
        <p:blipFill>
          <a:blip r:embed="rId12">
            <a:alphaModFix/>
          </a:blip>
          <a:stretch>
            <a:fillRect/>
          </a:stretch>
        </p:blipFill>
        <p:spPr>
          <a:xfrm>
            <a:off x="2932555" y="3147988"/>
            <a:ext cx="314376" cy="314377"/>
          </a:xfrm>
          <a:prstGeom prst="rect">
            <a:avLst/>
          </a:prstGeom>
          <a:noFill/>
          <a:ln>
            <a:noFill/>
          </a:ln>
        </p:spPr>
      </p:pic>
      <p:pic>
        <p:nvPicPr>
          <p:cNvPr id="656" name="Google Shape;656;p37"/>
          <p:cNvPicPr preferRelativeResize="0"/>
          <p:nvPr/>
        </p:nvPicPr>
        <p:blipFill>
          <a:blip r:embed="rId13">
            <a:alphaModFix/>
          </a:blip>
          <a:stretch>
            <a:fillRect/>
          </a:stretch>
        </p:blipFill>
        <p:spPr>
          <a:xfrm>
            <a:off x="2932555" y="1973603"/>
            <a:ext cx="314376" cy="314377"/>
          </a:xfrm>
          <a:prstGeom prst="rect">
            <a:avLst/>
          </a:prstGeom>
          <a:noFill/>
          <a:ln>
            <a:noFill/>
          </a:ln>
        </p:spPr>
      </p:pic>
      <p:pic>
        <p:nvPicPr>
          <p:cNvPr id="657" name="Google Shape;657;p37"/>
          <p:cNvPicPr preferRelativeResize="0"/>
          <p:nvPr/>
        </p:nvPicPr>
        <p:blipFill>
          <a:blip r:embed="rId14">
            <a:alphaModFix/>
          </a:blip>
          <a:stretch>
            <a:fillRect/>
          </a:stretch>
        </p:blipFill>
        <p:spPr>
          <a:xfrm>
            <a:off x="132450" y="1926278"/>
            <a:ext cx="314376" cy="314377"/>
          </a:xfrm>
          <a:prstGeom prst="rect">
            <a:avLst/>
          </a:prstGeom>
          <a:noFill/>
          <a:ln>
            <a:noFill/>
          </a:ln>
        </p:spPr>
      </p:pic>
      <p:pic>
        <p:nvPicPr>
          <p:cNvPr id="658" name="Google Shape;658;p37"/>
          <p:cNvPicPr preferRelativeResize="0"/>
          <p:nvPr/>
        </p:nvPicPr>
        <p:blipFill>
          <a:blip r:embed="rId15">
            <a:alphaModFix/>
          </a:blip>
          <a:stretch>
            <a:fillRect/>
          </a:stretch>
        </p:blipFill>
        <p:spPr>
          <a:xfrm>
            <a:off x="132450" y="3149188"/>
            <a:ext cx="314376" cy="314377"/>
          </a:xfrm>
          <a:prstGeom prst="rect">
            <a:avLst/>
          </a:prstGeom>
          <a:noFill/>
          <a:ln>
            <a:noFill/>
          </a:ln>
        </p:spPr>
      </p:pic>
      <p:pic>
        <p:nvPicPr>
          <p:cNvPr id="659" name="Google Shape;659;p37"/>
          <p:cNvPicPr preferRelativeResize="0"/>
          <p:nvPr/>
        </p:nvPicPr>
        <p:blipFill>
          <a:blip r:embed="rId16">
            <a:alphaModFix/>
          </a:blip>
          <a:stretch>
            <a:fillRect/>
          </a:stretch>
        </p:blipFill>
        <p:spPr>
          <a:xfrm>
            <a:off x="2932546" y="2833613"/>
            <a:ext cx="314376" cy="314377"/>
          </a:xfrm>
          <a:prstGeom prst="rect">
            <a:avLst/>
          </a:prstGeom>
          <a:noFill/>
          <a:ln>
            <a:noFill/>
          </a:ln>
        </p:spPr>
      </p:pic>
      <p:pic>
        <p:nvPicPr>
          <p:cNvPr id="660" name="Google Shape;660;p37"/>
          <p:cNvPicPr preferRelativeResize="0"/>
          <p:nvPr/>
        </p:nvPicPr>
        <p:blipFill>
          <a:blip r:embed="rId17">
            <a:alphaModFix/>
          </a:blip>
          <a:stretch>
            <a:fillRect/>
          </a:stretch>
        </p:blipFill>
        <p:spPr>
          <a:xfrm>
            <a:off x="132441" y="2829700"/>
            <a:ext cx="314376" cy="314377"/>
          </a:xfrm>
          <a:prstGeom prst="rect">
            <a:avLst/>
          </a:prstGeom>
          <a:noFill/>
          <a:ln>
            <a:noFill/>
          </a:ln>
        </p:spPr>
      </p:pic>
      <p:pic>
        <p:nvPicPr>
          <p:cNvPr id="661" name="Google Shape;661;p37"/>
          <p:cNvPicPr preferRelativeResize="0"/>
          <p:nvPr/>
        </p:nvPicPr>
        <p:blipFill>
          <a:blip r:embed="rId18">
            <a:alphaModFix/>
          </a:blip>
          <a:stretch>
            <a:fillRect/>
          </a:stretch>
        </p:blipFill>
        <p:spPr>
          <a:xfrm>
            <a:off x="2932546" y="2291303"/>
            <a:ext cx="314376" cy="314377"/>
          </a:xfrm>
          <a:prstGeom prst="rect">
            <a:avLst/>
          </a:prstGeom>
          <a:noFill/>
          <a:ln>
            <a:noFill/>
          </a:ln>
        </p:spPr>
      </p:pic>
      <p:pic>
        <p:nvPicPr>
          <p:cNvPr id="662" name="Google Shape;662;p37"/>
          <p:cNvPicPr preferRelativeResize="0"/>
          <p:nvPr/>
        </p:nvPicPr>
        <p:blipFill>
          <a:blip r:embed="rId19">
            <a:alphaModFix/>
          </a:blip>
          <a:stretch>
            <a:fillRect/>
          </a:stretch>
        </p:blipFill>
        <p:spPr>
          <a:xfrm>
            <a:off x="132454" y="2291291"/>
            <a:ext cx="314376" cy="314377"/>
          </a:xfrm>
          <a:prstGeom prst="rect">
            <a:avLst/>
          </a:prstGeom>
          <a:noFill/>
          <a:ln>
            <a:noFill/>
          </a:ln>
        </p:spPr>
      </p:pic>
      <p:sp>
        <p:nvSpPr>
          <p:cNvPr id="663" name="Google Shape;663;p37"/>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664" name="Google Shape;664;p37"/>
          <p:cNvSpPr/>
          <p:nvPr/>
        </p:nvSpPr>
        <p:spPr>
          <a:xfrm>
            <a:off x="544850" y="248647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pic>
        <p:nvPicPr>
          <p:cNvPr id="665" name="Google Shape;665;p37"/>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666" name="Google Shape;666;p37"/>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667" name="Google Shape;667;p37"/>
          <p:cNvPicPr preferRelativeResize="0"/>
          <p:nvPr/>
        </p:nvPicPr>
        <p:blipFill>
          <a:blip r:embed="rId18">
            <a:alphaModFix/>
          </a:blip>
          <a:stretch>
            <a:fillRect/>
          </a:stretch>
        </p:blipFill>
        <p:spPr>
          <a:xfrm>
            <a:off x="4079308" y="1659228"/>
            <a:ext cx="314376" cy="314377"/>
          </a:xfrm>
          <a:prstGeom prst="rect">
            <a:avLst/>
          </a:prstGeom>
          <a:noFill/>
          <a:ln>
            <a:noFill/>
          </a:ln>
        </p:spPr>
      </p:pic>
      <p:pic>
        <p:nvPicPr>
          <p:cNvPr id="668" name="Google Shape;668;p37"/>
          <p:cNvPicPr preferRelativeResize="0"/>
          <p:nvPr/>
        </p:nvPicPr>
        <p:blipFill>
          <a:blip r:embed="rId19">
            <a:alphaModFix/>
          </a:blip>
          <a:stretch>
            <a:fillRect/>
          </a:stretch>
        </p:blipFill>
        <p:spPr>
          <a:xfrm>
            <a:off x="4450466" y="1659241"/>
            <a:ext cx="314376" cy="314377"/>
          </a:xfrm>
          <a:prstGeom prst="rect">
            <a:avLst/>
          </a:prstGeom>
          <a:noFill/>
          <a:ln>
            <a:noFill/>
          </a:ln>
        </p:spPr>
      </p:pic>
      <p:pic>
        <p:nvPicPr>
          <p:cNvPr id="669" name="Google Shape;669;p37"/>
          <p:cNvPicPr preferRelativeResize="0"/>
          <p:nvPr/>
        </p:nvPicPr>
        <p:blipFill>
          <a:blip r:embed="rId16">
            <a:alphaModFix/>
          </a:blip>
          <a:stretch>
            <a:fillRect/>
          </a:stretch>
        </p:blipFill>
        <p:spPr>
          <a:xfrm>
            <a:off x="4821658" y="1659250"/>
            <a:ext cx="314376" cy="314377"/>
          </a:xfrm>
          <a:prstGeom prst="rect">
            <a:avLst/>
          </a:prstGeom>
          <a:noFill/>
          <a:ln>
            <a:noFill/>
          </a:ln>
        </p:spPr>
      </p:pic>
      <p:pic>
        <p:nvPicPr>
          <p:cNvPr id="670" name="Google Shape;670;p37"/>
          <p:cNvPicPr preferRelativeResize="0"/>
          <p:nvPr/>
        </p:nvPicPr>
        <p:blipFill>
          <a:blip r:embed="rId17">
            <a:alphaModFix/>
          </a:blip>
          <a:stretch>
            <a:fillRect/>
          </a:stretch>
        </p:blipFill>
        <p:spPr>
          <a:xfrm>
            <a:off x="5192816" y="1659213"/>
            <a:ext cx="314376" cy="314377"/>
          </a:xfrm>
          <a:prstGeom prst="rect">
            <a:avLst/>
          </a:prstGeom>
          <a:noFill/>
          <a:ln>
            <a:noFill/>
          </a:ln>
        </p:spPr>
      </p:pic>
      <p:pic>
        <p:nvPicPr>
          <p:cNvPr id="671" name="Google Shape;671;p37"/>
          <p:cNvPicPr preferRelativeResize="0"/>
          <p:nvPr/>
        </p:nvPicPr>
        <p:blipFill>
          <a:blip r:embed="rId13">
            <a:alphaModFix/>
          </a:blip>
          <a:stretch>
            <a:fillRect/>
          </a:stretch>
        </p:blipFill>
        <p:spPr>
          <a:xfrm>
            <a:off x="4079292" y="1152478"/>
            <a:ext cx="314376" cy="314377"/>
          </a:xfrm>
          <a:prstGeom prst="rect">
            <a:avLst/>
          </a:prstGeom>
          <a:noFill/>
          <a:ln>
            <a:noFill/>
          </a:ln>
        </p:spPr>
      </p:pic>
      <p:pic>
        <p:nvPicPr>
          <p:cNvPr id="672" name="Google Shape;672;p37"/>
          <p:cNvPicPr preferRelativeResize="0"/>
          <p:nvPr/>
        </p:nvPicPr>
        <p:blipFill>
          <a:blip r:embed="rId14">
            <a:alphaModFix/>
          </a:blip>
          <a:stretch>
            <a:fillRect/>
          </a:stretch>
        </p:blipFill>
        <p:spPr>
          <a:xfrm>
            <a:off x="4432113" y="1152478"/>
            <a:ext cx="314376" cy="314377"/>
          </a:xfrm>
          <a:prstGeom prst="rect">
            <a:avLst/>
          </a:prstGeom>
          <a:noFill/>
          <a:ln>
            <a:noFill/>
          </a:ln>
        </p:spPr>
      </p:pic>
      <p:pic>
        <p:nvPicPr>
          <p:cNvPr id="673" name="Google Shape;673;p37"/>
          <p:cNvPicPr preferRelativeResize="0"/>
          <p:nvPr/>
        </p:nvPicPr>
        <p:blipFill>
          <a:blip r:embed="rId12">
            <a:alphaModFix/>
          </a:blip>
          <a:stretch>
            <a:fillRect/>
          </a:stretch>
        </p:blipFill>
        <p:spPr>
          <a:xfrm>
            <a:off x="4803305" y="1152463"/>
            <a:ext cx="314376" cy="314377"/>
          </a:xfrm>
          <a:prstGeom prst="rect">
            <a:avLst/>
          </a:prstGeom>
          <a:noFill/>
          <a:ln>
            <a:noFill/>
          </a:ln>
        </p:spPr>
      </p:pic>
      <p:pic>
        <p:nvPicPr>
          <p:cNvPr id="674" name="Google Shape;674;p37"/>
          <p:cNvPicPr preferRelativeResize="0"/>
          <p:nvPr/>
        </p:nvPicPr>
        <p:blipFill>
          <a:blip r:embed="rId15">
            <a:alphaModFix/>
          </a:blip>
          <a:stretch>
            <a:fillRect/>
          </a:stretch>
        </p:blipFill>
        <p:spPr>
          <a:xfrm>
            <a:off x="5174475" y="1152475"/>
            <a:ext cx="314376" cy="314377"/>
          </a:xfrm>
          <a:prstGeom prst="rect">
            <a:avLst/>
          </a:prstGeom>
          <a:noFill/>
          <a:ln>
            <a:noFill/>
          </a:ln>
        </p:spPr>
      </p:pic>
      <p:sp>
        <p:nvSpPr>
          <p:cNvPr id="675" name="Google Shape;675;p37"/>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676" name="Google Shape;676;p37"/>
          <p:cNvCxnSpPr>
            <a:stCxn id="662" idx="3"/>
            <a:endCxn id="664" idx="1"/>
          </p:cNvCxnSpPr>
          <p:nvPr/>
        </p:nvCxnSpPr>
        <p:spPr>
          <a:xfrm>
            <a:off x="446830" y="2448479"/>
            <a:ext cx="166500" cy="106800"/>
          </a:xfrm>
          <a:prstGeom prst="straightConnector1">
            <a:avLst/>
          </a:prstGeom>
          <a:noFill/>
          <a:ln cap="flat" cmpd="sng" w="28575">
            <a:solidFill>
              <a:srgbClr val="4A86E8"/>
            </a:solidFill>
            <a:prstDash val="solid"/>
            <a:round/>
            <a:headEnd len="med" w="med" type="none"/>
            <a:tailEnd len="med" w="med" type="none"/>
          </a:ln>
        </p:spPr>
      </p:cxnSp>
      <p:cxnSp>
        <p:nvCxnSpPr>
          <p:cNvPr id="677" name="Google Shape;677;p37"/>
          <p:cNvCxnSpPr>
            <a:stCxn id="664" idx="3"/>
            <a:endCxn id="660" idx="3"/>
          </p:cNvCxnSpPr>
          <p:nvPr/>
        </p:nvCxnSpPr>
        <p:spPr>
          <a:xfrm flipH="1">
            <a:off x="446931" y="2886709"/>
            <a:ext cx="166500" cy="100200"/>
          </a:xfrm>
          <a:prstGeom prst="straightConnector1">
            <a:avLst/>
          </a:prstGeom>
          <a:noFill/>
          <a:ln cap="flat" cmpd="sng" w="28575">
            <a:solidFill>
              <a:srgbClr val="4A86E8"/>
            </a:solidFill>
            <a:prstDash val="solid"/>
            <a:round/>
            <a:headEnd len="med" w="med" type="none"/>
            <a:tailEnd len="med" w="med" type="none"/>
          </a:ln>
        </p:spPr>
      </p:cxnSp>
      <p:cxnSp>
        <p:nvCxnSpPr>
          <p:cNvPr id="678" name="Google Shape;678;p37"/>
          <p:cNvCxnSpPr>
            <a:stCxn id="661" idx="1"/>
            <a:endCxn id="664" idx="7"/>
          </p:cNvCxnSpPr>
          <p:nvPr/>
        </p:nvCxnSpPr>
        <p:spPr>
          <a:xfrm flipH="1">
            <a:off x="944446" y="2448491"/>
            <a:ext cx="1988100" cy="106800"/>
          </a:xfrm>
          <a:prstGeom prst="straightConnector1">
            <a:avLst/>
          </a:prstGeom>
          <a:noFill/>
          <a:ln cap="flat" cmpd="sng" w="28575">
            <a:solidFill>
              <a:srgbClr val="4A86E8"/>
            </a:solidFill>
            <a:prstDash val="solid"/>
            <a:round/>
            <a:headEnd len="med" w="med" type="none"/>
            <a:tailEnd len="med" w="med" type="none"/>
          </a:ln>
        </p:spPr>
      </p:cxnSp>
      <p:cxnSp>
        <p:nvCxnSpPr>
          <p:cNvPr id="679" name="Google Shape;679;p37"/>
          <p:cNvCxnSpPr>
            <a:stCxn id="664" idx="5"/>
            <a:endCxn id="659" idx="1"/>
          </p:cNvCxnSpPr>
          <p:nvPr/>
        </p:nvCxnSpPr>
        <p:spPr>
          <a:xfrm>
            <a:off x="944569" y="2886709"/>
            <a:ext cx="1988100" cy="104100"/>
          </a:xfrm>
          <a:prstGeom prst="straightConnector1">
            <a:avLst/>
          </a:prstGeom>
          <a:noFill/>
          <a:ln cap="flat" cmpd="sng" w="28575">
            <a:solidFill>
              <a:srgbClr val="4A86E8"/>
            </a:solidFill>
            <a:prstDash val="solid"/>
            <a:round/>
            <a:headEnd len="med" w="med" type="none"/>
            <a:tailEnd len="med" w="med" type="none"/>
          </a:ln>
        </p:spPr>
      </p:cxnSp>
      <p:sp>
        <p:nvSpPr>
          <p:cNvPr id="680" name="Google Shape;680;p37"/>
          <p:cNvSpPr/>
          <p:nvPr/>
        </p:nvSpPr>
        <p:spPr>
          <a:xfrm>
            <a:off x="2343174" y="2064375"/>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2343174" y="3063063"/>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618399" y="2083363"/>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618399" y="3063075"/>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 name="Google Shape;684;p37"/>
          <p:cNvCxnSpPr>
            <a:stCxn id="655" idx="1"/>
            <a:endCxn id="663" idx="4"/>
          </p:cNvCxnSpPr>
          <p:nvPr/>
        </p:nvCxnSpPr>
        <p:spPr>
          <a:xfrm rot="10800000">
            <a:off x="2549155" y="2955376"/>
            <a:ext cx="383400" cy="349800"/>
          </a:xfrm>
          <a:prstGeom prst="straightConnector1">
            <a:avLst/>
          </a:prstGeom>
          <a:noFill/>
          <a:ln cap="flat" cmpd="sng" w="28575">
            <a:solidFill>
              <a:srgbClr val="FF0000"/>
            </a:solidFill>
            <a:prstDash val="solid"/>
            <a:round/>
            <a:headEnd len="med" w="med" type="none"/>
            <a:tailEnd len="med" w="med" type="none"/>
          </a:ln>
        </p:spPr>
      </p:cxnSp>
      <p:cxnSp>
        <p:nvCxnSpPr>
          <p:cNvPr id="685" name="Google Shape;685;p37"/>
          <p:cNvCxnSpPr>
            <a:stCxn id="656" idx="1"/>
            <a:endCxn id="663" idx="0"/>
          </p:cNvCxnSpPr>
          <p:nvPr/>
        </p:nvCxnSpPr>
        <p:spPr>
          <a:xfrm flipH="1">
            <a:off x="2549155" y="2130791"/>
            <a:ext cx="383400" cy="355800"/>
          </a:xfrm>
          <a:prstGeom prst="straightConnector1">
            <a:avLst/>
          </a:prstGeom>
          <a:noFill/>
          <a:ln cap="flat" cmpd="sng" w="28575">
            <a:solidFill>
              <a:srgbClr val="FF0000"/>
            </a:solidFill>
            <a:prstDash val="solid"/>
            <a:round/>
            <a:headEnd len="med" w="med" type="none"/>
            <a:tailEnd len="med" w="med" type="none"/>
          </a:ln>
        </p:spPr>
      </p:cxnSp>
      <p:cxnSp>
        <p:nvCxnSpPr>
          <p:cNvPr id="686" name="Google Shape;686;p37"/>
          <p:cNvCxnSpPr>
            <a:stCxn id="657" idx="3"/>
            <a:endCxn id="663" idx="1"/>
          </p:cNvCxnSpPr>
          <p:nvPr/>
        </p:nvCxnSpPr>
        <p:spPr>
          <a:xfrm>
            <a:off x="446826" y="2083466"/>
            <a:ext cx="1936500" cy="471600"/>
          </a:xfrm>
          <a:prstGeom prst="straightConnector1">
            <a:avLst/>
          </a:prstGeom>
          <a:noFill/>
          <a:ln cap="flat" cmpd="sng" w="28575">
            <a:solidFill>
              <a:srgbClr val="FF0000"/>
            </a:solidFill>
            <a:prstDash val="solid"/>
            <a:round/>
            <a:headEnd len="med" w="med" type="none"/>
            <a:tailEnd len="med" w="med" type="none"/>
          </a:ln>
        </p:spPr>
      </p:cxnSp>
      <p:cxnSp>
        <p:nvCxnSpPr>
          <p:cNvPr id="687" name="Google Shape;687;p37"/>
          <p:cNvCxnSpPr>
            <a:stCxn id="663" idx="3"/>
            <a:endCxn id="658" idx="3"/>
          </p:cNvCxnSpPr>
          <p:nvPr/>
        </p:nvCxnSpPr>
        <p:spPr>
          <a:xfrm flipH="1">
            <a:off x="446956" y="2886709"/>
            <a:ext cx="1936500" cy="419700"/>
          </a:xfrm>
          <a:prstGeom prst="straightConnector1">
            <a:avLst/>
          </a:prstGeom>
          <a:noFill/>
          <a:ln cap="flat" cmpd="sng" w="28575">
            <a:solidFill>
              <a:srgbClr val="FF0000"/>
            </a:solidFill>
            <a:prstDash val="solid"/>
            <a:round/>
            <a:headEnd len="med" w="med" type="none"/>
            <a:tailEnd len="med" w="med" type="none"/>
          </a:ln>
        </p:spPr>
      </p:cxnSp>
      <p:sp>
        <p:nvSpPr>
          <p:cNvPr id="688" name="Google Shape;688;p37"/>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黄色球を処理したら、青が赤に近づいてデバフを交換する</a:t>
            </a:r>
            <a:endParaRPr sz="29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pic>
        <p:nvPicPr>
          <p:cNvPr id="693" name="Google Shape;693;p38"/>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694" name="Google Shape;6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球処理1-3</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695" name="Google Shape;695;p38"/>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696" name="Google Shape;696;p38"/>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697" name="Google Shape;697;p38"/>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698" name="Google Shape;698;p38"/>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699" name="Google Shape;699;p38"/>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700" name="Google Shape;700;p38"/>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701" name="Google Shape;701;p38"/>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702" name="Google Shape;702;p38"/>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703" name="Google Shape;703;p38"/>
          <p:cNvPicPr preferRelativeResize="0"/>
          <p:nvPr/>
        </p:nvPicPr>
        <p:blipFill>
          <a:blip r:embed="rId12">
            <a:alphaModFix/>
          </a:blip>
          <a:stretch>
            <a:fillRect/>
          </a:stretch>
        </p:blipFill>
        <p:spPr>
          <a:xfrm>
            <a:off x="2932546" y="2833613"/>
            <a:ext cx="314376" cy="314377"/>
          </a:xfrm>
          <a:prstGeom prst="rect">
            <a:avLst/>
          </a:prstGeom>
          <a:noFill/>
          <a:ln>
            <a:noFill/>
          </a:ln>
        </p:spPr>
      </p:pic>
      <p:pic>
        <p:nvPicPr>
          <p:cNvPr id="704" name="Google Shape;704;p38"/>
          <p:cNvPicPr preferRelativeResize="0"/>
          <p:nvPr/>
        </p:nvPicPr>
        <p:blipFill>
          <a:blip r:embed="rId13">
            <a:alphaModFix/>
          </a:blip>
          <a:stretch>
            <a:fillRect/>
          </a:stretch>
        </p:blipFill>
        <p:spPr>
          <a:xfrm>
            <a:off x="132441" y="2829700"/>
            <a:ext cx="314376" cy="314377"/>
          </a:xfrm>
          <a:prstGeom prst="rect">
            <a:avLst/>
          </a:prstGeom>
          <a:noFill/>
          <a:ln>
            <a:noFill/>
          </a:ln>
        </p:spPr>
      </p:pic>
      <p:pic>
        <p:nvPicPr>
          <p:cNvPr id="705" name="Google Shape;705;p38"/>
          <p:cNvPicPr preferRelativeResize="0"/>
          <p:nvPr/>
        </p:nvPicPr>
        <p:blipFill>
          <a:blip r:embed="rId14">
            <a:alphaModFix/>
          </a:blip>
          <a:stretch>
            <a:fillRect/>
          </a:stretch>
        </p:blipFill>
        <p:spPr>
          <a:xfrm>
            <a:off x="2932546" y="2291303"/>
            <a:ext cx="314376" cy="314377"/>
          </a:xfrm>
          <a:prstGeom prst="rect">
            <a:avLst/>
          </a:prstGeom>
          <a:noFill/>
          <a:ln>
            <a:noFill/>
          </a:ln>
        </p:spPr>
      </p:pic>
      <p:pic>
        <p:nvPicPr>
          <p:cNvPr id="706" name="Google Shape;706;p38"/>
          <p:cNvPicPr preferRelativeResize="0"/>
          <p:nvPr/>
        </p:nvPicPr>
        <p:blipFill>
          <a:blip r:embed="rId15">
            <a:alphaModFix/>
          </a:blip>
          <a:stretch>
            <a:fillRect/>
          </a:stretch>
        </p:blipFill>
        <p:spPr>
          <a:xfrm>
            <a:off x="132454" y="2291291"/>
            <a:ext cx="314376" cy="314377"/>
          </a:xfrm>
          <a:prstGeom prst="rect">
            <a:avLst/>
          </a:prstGeom>
          <a:noFill/>
          <a:ln>
            <a:noFill/>
          </a:ln>
        </p:spPr>
      </p:pic>
      <p:sp>
        <p:nvSpPr>
          <p:cNvPr id="707" name="Google Shape;707;p38"/>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708" name="Google Shape;708;p38"/>
          <p:cNvSpPr/>
          <p:nvPr/>
        </p:nvSpPr>
        <p:spPr>
          <a:xfrm>
            <a:off x="544850" y="248647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pic>
        <p:nvPicPr>
          <p:cNvPr id="709" name="Google Shape;709;p38"/>
          <p:cNvPicPr preferRelativeResize="0"/>
          <p:nvPr/>
        </p:nvPicPr>
        <p:blipFill>
          <a:blip r:embed="rId16">
            <a:alphaModFix/>
          </a:blip>
          <a:stretch>
            <a:fillRect/>
          </a:stretch>
        </p:blipFill>
        <p:spPr>
          <a:xfrm>
            <a:off x="3752646" y="1152469"/>
            <a:ext cx="251502" cy="314375"/>
          </a:xfrm>
          <a:prstGeom prst="rect">
            <a:avLst/>
          </a:prstGeom>
          <a:noFill/>
          <a:ln>
            <a:noFill/>
          </a:ln>
        </p:spPr>
      </p:pic>
      <p:pic>
        <p:nvPicPr>
          <p:cNvPr id="710" name="Google Shape;710;p38"/>
          <p:cNvPicPr preferRelativeResize="0"/>
          <p:nvPr/>
        </p:nvPicPr>
        <p:blipFill>
          <a:blip r:embed="rId17">
            <a:alphaModFix/>
          </a:blip>
          <a:stretch>
            <a:fillRect/>
          </a:stretch>
        </p:blipFill>
        <p:spPr>
          <a:xfrm>
            <a:off x="3752646" y="1659237"/>
            <a:ext cx="251500" cy="314384"/>
          </a:xfrm>
          <a:prstGeom prst="rect">
            <a:avLst/>
          </a:prstGeom>
          <a:noFill/>
          <a:ln>
            <a:noFill/>
          </a:ln>
        </p:spPr>
      </p:pic>
      <p:pic>
        <p:nvPicPr>
          <p:cNvPr id="711" name="Google Shape;711;p38"/>
          <p:cNvPicPr preferRelativeResize="0"/>
          <p:nvPr/>
        </p:nvPicPr>
        <p:blipFill>
          <a:blip r:embed="rId14">
            <a:alphaModFix/>
          </a:blip>
          <a:stretch>
            <a:fillRect/>
          </a:stretch>
        </p:blipFill>
        <p:spPr>
          <a:xfrm>
            <a:off x="4079308" y="1659228"/>
            <a:ext cx="314376" cy="314377"/>
          </a:xfrm>
          <a:prstGeom prst="rect">
            <a:avLst/>
          </a:prstGeom>
          <a:noFill/>
          <a:ln>
            <a:noFill/>
          </a:ln>
        </p:spPr>
      </p:pic>
      <p:pic>
        <p:nvPicPr>
          <p:cNvPr id="712" name="Google Shape;712;p38"/>
          <p:cNvPicPr preferRelativeResize="0"/>
          <p:nvPr/>
        </p:nvPicPr>
        <p:blipFill>
          <a:blip r:embed="rId15">
            <a:alphaModFix/>
          </a:blip>
          <a:stretch>
            <a:fillRect/>
          </a:stretch>
        </p:blipFill>
        <p:spPr>
          <a:xfrm>
            <a:off x="4450466" y="1659241"/>
            <a:ext cx="314376" cy="314377"/>
          </a:xfrm>
          <a:prstGeom prst="rect">
            <a:avLst/>
          </a:prstGeom>
          <a:noFill/>
          <a:ln>
            <a:noFill/>
          </a:ln>
        </p:spPr>
      </p:pic>
      <p:pic>
        <p:nvPicPr>
          <p:cNvPr id="713" name="Google Shape;713;p38"/>
          <p:cNvPicPr preferRelativeResize="0"/>
          <p:nvPr/>
        </p:nvPicPr>
        <p:blipFill>
          <a:blip r:embed="rId12">
            <a:alphaModFix/>
          </a:blip>
          <a:stretch>
            <a:fillRect/>
          </a:stretch>
        </p:blipFill>
        <p:spPr>
          <a:xfrm>
            <a:off x="4821658" y="1659250"/>
            <a:ext cx="314376" cy="314377"/>
          </a:xfrm>
          <a:prstGeom prst="rect">
            <a:avLst/>
          </a:prstGeom>
          <a:noFill/>
          <a:ln>
            <a:noFill/>
          </a:ln>
        </p:spPr>
      </p:pic>
      <p:pic>
        <p:nvPicPr>
          <p:cNvPr id="714" name="Google Shape;714;p38"/>
          <p:cNvPicPr preferRelativeResize="0"/>
          <p:nvPr/>
        </p:nvPicPr>
        <p:blipFill>
          <a:blip r:embed="rId13">
            <a:alphaModFix/>
          </a:blip>
          <a:stretch>
            <a:fillRect/>
          </a:stretch>
        </p:blipFill>
        <p:spPr>
          <a:xfrm>
            <a:off x="5192816" y="1659213"/>
            <a:ext cx="314376" cy="314377"/>
          </a:xfrm>
          <a:prstGeom prst="rect">
            <a:avLst/>
          </a:prstGeom>
          <a:noFill/>
          <a:ln>
            <a:noFill/>
          </a:ln>
        </p:spPr>
      </p:pic>
      <p:pic>
        <p:nvPicPr>
          <p:cNvPr id="715" name="Google Shape;715;p38"/>
          <p:cNvPicPr preferRelativeResize="0"/>
          <p:nvPr/>
        </p:nvPicPr>
        <p:blipFill>
          <a:blip r:embed="rId18">
            <a:alphaModFix/>
          </a:blip>
          <a:stretch>
            <a:fillRect/>
          </a:stretch>
        </p:blipFill>
        <p:spPr>
          <a:xfrm>
            <a:off x="4079292" y="1152478"/>
            <a:ext cx="314376" cy="314377"/>
          </a:xfrm>
          <a:prstGeom prst="rect">
            <a:avLst/>
          </a:prstGeom>
          <a:noFill/>
          <a:ln>
            <a:noFill/>
          </a:ln>
        </p:spPr>
      </p:pic>
      <p:pic>
        <p:nvPicPr>
          <p:cNvPr id="716" name="Google Shape;716;p38"/>
          <p:cNvPicPr preferRelativeResize="0"/>
          <p:nvPr/>
        </p:nvPicPr>
        <p:blipFill>
          <a:blip r:embed="rId19">
            <a:alphaModFix/>
          </a:blip>
          <a:stretch>
            <a:fillRect/>
          </a:stretch>
        </p:blipFill>
        <p:spPr>
          <a:xfrm>
            <a:off x="4432113" y="1152478"/>
            <a:ext cx="314376" cy="314377"/>
          </a:xfrm>
          <a:prstGeom prst="rect">
            <a:avLst/>
          </a:prstGeom>
          <a:noFill/>
          <a:ln>
            <a:noFill/>
          </a:ln>
        </p:spPr>
      </p:pic>
      <p:pic>
        <p:nvPicPr>
          <p:cNvPr id="717" name="Google Shape;717;p38"/>
          <p:cNvPicPr preferRelativeResize="0"/>
          <p:nvPr/>
        </p:nvPicPr>
        <p:blipFill>
          <a:blip r:embed="rId20">
            <a:alphaModFix/>
          </a:blip>
          <a:stretch>
            <a:fillRect/>
          </a:stretch>
        </p:blipFill>
        <p:spPr>
          <a:xfrm>
            <a:off x="4803305" y="1152463"/>
            <a:ext cx="314376" cy="314377"/>
          </a:xfrm>
          <a:prstGeom prst="rect">
            <a:avLst/>
          </a:prstGeom>
          <a:noFill/>
          <a:ln>
            <a:noFill/>
          </a:ln>
        </p:spPr>
      </p:pic>
      <p:pic>
        <p:nvPicPr>
          <p:cNvPr id="718" name="Google Shape;718;p38"/>
          <p:cNvPicPr preferRelativeResize="0"/>
          <p:nvPr/>
        </p:nvPicPr>
        <p:blipFill>
          <a:blip r:embed="rId21">
            <a:alphaModFix/>
          </a:blip>
          <a:stretch>
            <a:fillRect/>
          </a:stretch>
        </p:blipFill>
        <p:spPr>
          <a:xfrm>
            <a:off x="5174475" y="1152475"/>
            <a:ext cx="314376" cy="314377"/>
          </a:xfrm>
          <a:prstGeom prst="rect">
            <a:avLst/>
          </a:prstGeom>
          <a:noFill/>
          <a:ln>
            <a:noFill/>
          </a:ln>
        </p:spPr>
      </p:pic>
      <p:sp>
        <p:nvSpPr>
          <p:cNvPr id="719" name="Google Shape;719;p38"/>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720" name="Google Shape;720;p38"/>
          <p:cNvCxnSpPr>
            <a:stCxn id="706" idx="3"/>
            <a:endCxn id="708" idx="1"/>
          </p:cNvCxnSpPr>
          <p:nvPr/>
        </p:nvCxnSpPr>
        <p:spPr>
          <a:xfrm>
            <a:off x="446830" y="2448479"/>
            <a:ext cx="166500" cy="106800"/>
          </a:xfrm>
          <a:prstGeom prst="straightConnector1">
            <a:avLst/>
          </a:prstGeom>
          <a:noFill/>
          <a:ln cap="flat" cmpd="sng" w="28575">
            <a:solidFill>
              <a:srgbClr val="4A86E8"/>
            </a:solidFill>
            <a:prstDash val="solid"/>
            <a:round/>
            <a:headEnd len="med" w="med" type="none"/>
            <a:tailEnd len="med" w="med" type="none"/>
          </a:ln>
        </p:spPr>
      </p:cxnSp>
      <p:cxnSp>
        <p:nvCxnSpPr>
          <p:cNvPr id="721" name="Google Shape;721;p38"/>
          <p:cNvCxnSpPr>
            <a:stCxn id="708" idx="3"/>
            <a:endCxn id="704" idx="3"/>
          </p:cNvCxnSpPr>
          <p:nvPr/>
        </p:nvCxnSpPr>
        <p:spPr>
          <a:xfrm flipH="1">
            <a:off x="446931" y="2886709"/>
            <a:ext cx="166500" cy="100200"/>
          </a:xfrm>
          <a:prstGeom prst="straightConnector1">
            <a:avLst/>
          </a:prstGeom>
          <a:noFill/>
          <a:ln cap="flat" cmpd="sng" w="28575">
            <a:solidFill>
              <a:srgbClr val="4A86E8"/>
            </a:solidFill>
            <a:prstDash val="solid"/>
            <a:round/>
            <a:headEnd len="med" w="med" type="none"/>
            <a:tailEnd len="med" w="med" type="none"/>
          </a:ln>
        </p:spPr>
      </p:cxnSp>
      <p:cxnSp>
        <p:nvCxnSpPr>
          <p:cNvPr id="722" name="Google Shape;722;p38"/>
          <p:cNvCxnSpPr>
            <a:stCxn id="705" idx="1"/>
            <a:endCxn id="708" idx="7"/>
          </p:cNvCxnSpPr>
          <p:nvPr/>
        </p:nvCxnSpPr>
        <p:spPr>
          <a:xfrm flipH="1">
            <a:off x="944446" y="2448491"/>
            <a:ext cx="1988100" cy="106800"/>
          </a:xfrm>
          <a:prstGeom prst="straightConnector1">
            <a:avLst/>
          </a:prstGeom>
          <a:noFill/>
          <a:ln cap="flat" cmpd="sng" w="28575">
            <a:solidFill>
              <a:srgbClr val="4A86E8"/>
            </a:solidFill>
            <a:prstDash val="solid"/>
            <a:round/>
            <a:headEnd len="med" w="med" type="none"/>
            <a:tailEnd len="med" w="med" type="none"/>
          </a:ln>
        </p:spPr>
      </p:cxnSp>
      <p:cxnSp>
        <p:nvCxnSpPr>
          <p:cNvPr id="723" name="Google Shape;723;p38"/>
          <p:cNvCxnSpPr>
            <a:stCxn id="708" idx="5"/>
            <a:endCxn id="703" idx="1"/>
          </p:cNvCxnSpPr>
          <p:nvPr/>
        </p:nvCxnSpPr>
        <p:spPr>
          <a:xfrm>
            <a:off x="944569" y="2886709"/>
            <a:ext cx="1988100" cy="104100"/>
          </a:xfrm>
          <a:prstGeom prst="straightConnector1">
            <a:avLst/>
          </a:prstGeom>
          <a:noFill/>
          <a:ln cap="flat" cmpd="sng" w="28575">
            <a:solidFill>
              <a:srgbClr val="4A86E8"/>
            </a:solidFill>
            <a:prstDash val="solid"/>
            <a:round/>
            <a:headEnd len="med" w="med" type="none"/>
            <a:tailEnd len="med" w="med" type="none"/>
          </a:ln>
        </p:spPr>
      </p:cxnSp>
      <p:sp>
        <p:nvSpPr>
          <p:cNvPr id="724" name="Google Shape;724;p38"/>
          <p:cNvSpPr/>
          <p:nvPr/>
        </p:nvSpPr>
        <p:spPr>
          <a:xfrm>
            <a:off x="2343174" y="2064375"/>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2343174" y="3063063"/>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618399" y="2083363"/>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618399" y="3063075"/>
            <a:ext cx="314400" cy="314400"/>
          </a:xfrm>
          <a:prstGeom prst="ellipse">
            <a:avLst/>
          </a:prstGeom>
          <a:solidFill>
            <a:srgbClr val="0000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 name="Google Shape;728;p38"/>
          <p:cNvCxnSpPr>
            <a:stCxn id="729" idx="0"/>
            <a:endCxn id="707" idx="4"/>
          </p:cNvCxnSpPr>
          <p:nvPr/>
        </p:nvCxnSpPr>
        <p:spPr>
          <a:xfrm rot="10800000">
            <a:off x="2548930" y="2955463"/>
            <a:ext cx="78600" cy="233100"/>
          </a:xfrm>
          <a:prstGeom prst="straightConnector1">
            <a:avLst/>
          </a:prstGeom>
          <a:noFill/>
          <a:ln cap="flat" cmpd="sng" w="28575">
            <a:solidFill>
              <a:srgbClr val="FF0000"/>
            </a:solidFill>
            <a:prstDash val="solid"/>
            <a:round/>
            <a:headEnd len="med" w="med" type="none"/>
            <a:tailEnd len="med" w="med" type="none"/>
          </a:ln>
        </p:spPr>
      </p:cxnSp>
      <p:cxnSp>
        <p:nvCxnSpPr>
          <p:cNvPr id="730" name="Google Shape;730;p38"/>
          <p:cNvCxnSpPr>
            <a:stCxn id="731" idx="2"/>
            <a:endCxn id="707" idx="0"/>
          </p:cNvCxnSpPr>
          <p:nvPr/>
        </p:nvCxnSpPr>
        <p:spPr>
          <a:xfrm flipH="1">
            <a:off x="2548930" y="2260330"/>
            <a:ext cx="39300" cy="226200"/>
          </a:xfrm>
          <a:prstGeom prst="straightConnector1">
            <a:avLst/>
          </a:prstGeom>
          <a:noFill/>
          <a:ln cap="flat" cmpd="sng" w="28575">
            <a:solidFill>
              <a:srgbClr val="FF0000"/>
            </a:solidFill>
            <a:prstDash val="solid"/>
            <a:round/>
            <a:headEnd len="med" w="med" type="none"/>
            <a:tailEnd len="med" w="med" type="none"/>
          </a:ln>
        </p:spPr>
      </p:cxnSp>
      <p:cxnSp>
        <p:nvCxnSpPr>
          <p:cNvPr id="732" name="Google Shape;732;p38"/>
          <p:cNvCxnSpPr>
            <a:stCxn id="733" idx="3"/>
            <a:endCxn id="707" idx="1"/>
          </p:cNvCxnSpPr>
          <p:nvPr/>
        </p:nvCxnSpPr>
        <p:spPr>
          <a:xfrm>
            <a:off x="804589" y="2088316"/>
            <a:ext cx="1578900" cy="466800"/>
          </a:xfrm>
          <a:prstGeom prst="straightConnector1">
            <a:avLst/>
          </a:prstGeom>
          <a:noFill/>
          <a:ln cap="flat" cmpd="sng" w="28575">
            <a:solidFill>
              <a:srgbClr val="FF0000"/>
            </a:solidFill>
            <a:prstDash val="solid"/>
            <a:round/>
            <a:headEnd len="med" w="med" type="none"/>
            <a:tailEnd len="med" w="med" type="none"/>
          </a:ln>
        </p:spPr>
      </p:cxnSp>
      <p:cxnSp>
        <p:nvCxnSpPr>
          <p:cNvPr id="734" name="Google Shape;734;p38"/>
          <p:cNvCxnSpPr>
            <a:stCxn id="707" idx="3"/>
            <a:endCxn id="735" idx="3"/>
          </p:cNvCxnSpPr>
          <p:nvPr/>
        </p:nvCxnSpPr>
        <p:spPr>
          <a:xfrm flipH="1">
            <a:off x="804556" y="2886709"/>
            <a:ext cx="1578900" cy="429300"/>
          </a:xfrm>
          <a:prstGeom prst="straightConnector1">
            <a:avLst/>
          </a:prstGeom>
          <a:noFill/>
          <a:ln cap="flat" cmpd="sng" w="28575">
            <a:solidFill>
              <a:srgbClr val="FF0000"/>
            </a:solidFill>
            <a:prstDash val="solid"/>
            <a:round/>
            <a:headEnd len="med" w="med" type="none"/>
            <a:tailEnd len="med" w="med" type="none"/>
          </a:ln>
        </p:spPr>
      </p:cxnSp>
      <p:sp>
        <p:nvSpPr>
          <p:cNvPr id="736" name="Google Shape;736;p38"/>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赤組が目の周りの青色球4個を大きくなったら処理する</a:t>
            </a:r>
            <a:endParaRPr sz="2900"/>
          </a:p>
          <a:p>
            <a:pPr indent="0" lvl="0" marL="0" rtl="0" algn="l">
              <a:spcBef>
                <a:spcPts val="1200"/>
              </a:spcBef>
              <a:spcAft>
                <a:spcPts val="1200"/>
              </a:spcAft>
              <a:buNone/>
            </a:pPr>
            <a:r>
              <a:t/>
            </a:r>
            <a:endParaRPr/>
          </a:p>
        </p:txBody>
      </p:sp>
      <p:pic>
        <p:nvPicPr>
          <p:cNvPr id="731" name="Google Shape;731;p38"/>
          <p:cNvPicPr preferRelativeResize="0"/>
          <p:nvPr/>
        </p:nvPicPr>
        <p:blipFill>
          <a:blip r:embed="rId18">
            <a:alphaModFix/>
          </a:blip>
          <a:stretch>
            <a:fillRect/>
          </a:stretch>
        </p:blipFill>
        <p:spPr>
          <a:xfrm>
            <a:off x="2431042" y="1945953"/>
            <a:ext cx="314376" cy="314377"/>
          </a:xfrm>
          <a:prstGeom prst="rect">
            <a:avLst/>
          </a:prstGeom>
          <a:noFill/>
          <a:ln>
            <a:noFill/>
          </a:ln>
        </p:spPr>
      </p:pic>
      <p:pic>
        <p:nvPicPr>
          <p:cNvPr id="733" name="Google Shape;733;p38"/>
          <p:cNvPicPr preferRelativeResize="0"/>
          <p:nvPr/>
        </p:nvPicPr>
        <p:blipFill>
          <a:blip r:embed="rId19">
            <a:alphaModFix/>
          </a:blip>
          <a:stretch>
            <a:fillRect/>
          </a:stretch>
        </p:blipFill>
        <p:spPr>
          <a:xfrm>
            <a:off x="490213" y="1931128"/>
            <a:ext cx="314376" cy="314377"/>
          </a:xfrm>
          <a:prstGeom prst="rect">
            <a:avLst/>
          </a:prstGeom>
          <a:noFill/>
          <a:ln>
            <a:noFill/>
          </a:ln>
        </p:spPr>
      </p:pic>
      <p:pic>
        <p:nvPicPr>
          <p:cNvPr id="735" name="Google Shape;735;p38"/>
          <p:cNvPicPr preferRelativeResize="0"/>
          <p:nvPr/>
        </p:nvPicPr>
        <p:blipFill>
          <a:blip r:embed="rId21">
            <a:alphaModFix/>
          </a:blip>
          <a:stretch>
            <a:fillRect/>
          </a:stretch>
        </p:blipFill>
        <p:spPr>
          <a:xfrm>
            <a:off x="490225" y="3158888"/>
            <a:ext cx="314376" cy="314377"/>
          </a:xfrm>
          <a:prstGeom prst="rect">
            <a:avLst/>
          </a:prstGeom>
          <a:noFill/>
          <a:ln>
            <a:noFill/>
          </a:ln>
        </p:spPr>
      </p:pic>
      <p:pic>
        <p:nvPicPr>
          <p:cNvPr id="729" name="Google Shape;729;p38"/>
          <p:cNvPicPr preferRelativeResize="0"/>
          <p:nvPr/>
        </p:nvPicPr>
        <p:blipFill>
          <a:blip r:embed="rId20">
            <a:alphaModFix/>
          </a:blip>
          <a:stretch>
            <a:fillRect/>
          </a:stretch>
        </p:blipFill>
        <p:spPr>
          <a:xfrm>
            <a:off x="2470342" y="3188563"/>
            <a:ext cx="314376" cy="3143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pic>
        <p:nvPicPr>
          <p:cNvPr id="741" name="Google Shape;741;p39"/>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742" name="Google Shape;74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球処理1-4</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743" name="Google Shape;743;p39"/>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744" name="Google Shape;744;p39"/>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745" name="Google Shape;745;p39"/>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746" name="Google Shape;746;p39"/>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747" name="Google Shape;747;p39"/>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748" name="Google Shape;748;p39"/>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749" name="Google Shape;749;p39"/>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750" name="Google Shape;750;p39"/>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751" name="Google Shape;751;p39"/>
          <p:cNvPicPr preferRelativeResize="0"/>
          <p:nvPr/>
        </p:nvPicPr>
        <p:blipFill>
          <a:blip r:embed="rId12">
            <a:alphaModFix/>
          </a:blip>
          <a:stretch>
            <a:fillRect/>
          </a:stretch>
        </p:blipFill>
        <p:spPr>
          <a:xfrm>
            <a:off x="756671" y="2699813"/>
            <a:ext cx="314376" cy="314377"/>
          </a:xfrm>
          <a:prstGeom prst="rect">
            <a:avLst/>
          </a:prstGeom>
          <a:noFill/>
          <a:ln>
            <a:noFill/>
          </a:ln>
        </p:spPr>
      </p:pic>
      <p:pic>
        <p:nvPicPr>
          <p:cNvPr id="752" name="Google Shape;752;p39"/>
          <p:cNvPicPr preferRelativeResize="0"/>
          <p:nvPr/>
        </p:nvPicPr>
        <p:blipFill>
          <a:blip r:embed="rId13">
            <a:alphaModFix/>
          </a:blip>
          <a:stretch>
            <a:fillRect/>
          </a:stretch>
        </p:blipFill>
        <p:spPr>
          <a:xfrm>
            <a:off x="442291" y="2699838"/>
            <a:ext cx="314376" cy="314377"/>
          </a:xfrm>
          <a:prstGeom prst="rect">
            <a:avLst/>
          </a:prstGeom>
          <a:noFill/>
          <a:ln>
            <a:noFill/>
          </a:ln>
        </p:spPr>
      </p:pic>
      <p:pic>
        <p:nvPicPr>
          <p:cNvPr id="753" name="Google Shape;753;p39"/>
          <p:cNvPicPr preferRelativeResize="0"/>
          <p:nvPr/>
        </p:nvPicPr>
        <p:blipFill>
          <a:blip r:embed="rId14">
            <a:alphaModFix/>
          </a:blip>
          <a:stretch>
            <a:fillRect/>
          </a:stretch>
        </p:blipFill>
        <p:spPr>
          <a:xfrm>
            <a:off x="756671" y="2394053"/>
            <a:ext cx="314376" cy="314377"/>
          </a:xfrm>
          <a:prstGeom prst="rect">
            <a:avLst/>
          </a:prstGeom>
          <a:noFill/>
          <a:ln>
            <a:noFill/>
          </a:ln>
        </p:spPr>
      </p:pic>
      <p:pic>
        <p:nvPicPr>
          <p:cNvPr id="754" name="Google Shape;754;p39"/>
          <p:cNvPicPr preferRelativeResize="0"/>
          <p:nvPr/>
        </p:nvPicPr>
        <p:blipFill>
          <a:blip r:embed="rId15">
            <a:alphaModFix/>
          </a:blip>
          <a:stretch>
            <a:fillRect/>
          </a:stretch>
        </p:blipFill>
        <p:spPr>
          <a:xfrm>
            <a:off x="442304" y="2394066"/>
            <a:ext cx="314376" cy="314377"/>
          </a:xfrm>
          <a:prstGeom prst="rect">
            <a:avLst/>
          </a:prstGeom>
          <a:noFill/>
          <a:ln>
            <a:noFill/>
          </a:ln>
        </p:spPr>
      </p:pic>
      <p:pic>
        <p:nvPicPr>
          <p:cNvPr id="755" name="Google Shape;755;p39"/>
          <p:cNvPicPr preferRelativeResize="0"/>
          <p:nvPr/>
        </p:nvPicPr>
        <p:blipFill>
          <a:blip r:embed="rId16">
            <a:alphaModFix/>
          </a:blip>
          <a:stretch>
            <a:fillRect/>
          </a:stretch>
        </p:blipFill>
        <p:spPr>
          <a:xfrm>
            <a:off x="3752646" y="1152469"/>
            <a:ext cx="251502" cy="314375"/>
          </a:xfrm>
          <a:prstGeom prst="rect">
            <a:avLst/>
          </a:prstGeom>
          <a:noFill/>
          <a:ln>
            <a:noFill/>
          </a:ln>
        </p:spPr>
      </p:pic>
      <p:pic>
        <p:nvPicPr>
          <p:cNvPr id="756" name="Google Shape;756;p39"/>
          <p:cNvPicPr preferRelativeResize="0"/>
          <p:nvPr/>
        </p:nvPicPr>
        <p:blipFill>
          <a:blip r:embed="rId17">
            <a:alphaModFix/>
          </a:blip>
          <a:stretch>
            <a:fillRect/>
          </a:stretch>
        </p:blipFill>
        <p:spPr>
          <a:xfrm>
            <a:off x="3752646" y="1659237"/>
            <a:ext cx="251500" cy="314384"/>
          </a:xfrm>
          <a:prstGeom prst="rect">
            <a:avLst/>
          </a:prstGeom>
          <a:noFill/>
          <a:ln>
            <a:noFill/>
          </a:ln>
        </p:spPr>
      </p:pic>
      <p:pic>
        <p:nvPicPr>
          <p:cNvPr id="757" name="Google Shape;757;p39"/>
          <p:cNvPicPr preferRelativeResize="0"/>
          <p:nvPr/>
        </p:nvPicPr>
        <p:blipFill>
          <a:blip r:embed="rId14">
            <a:alphaModFix/>
          </a:blip>
          <a:stretch>
            <a:fillRect/>
          </a:stretch>
        </p:blipFill>
        <p:spPr>
          <a:xfrm>
            <a:off x="4079308" y="1659228"/>
            <a:ext cx="314376" cy="314377"/>
          </a:xfrm>
          <a:prstGeom prst="rect">
            <a:avLst/>
          </a:prstGeom>
          <a:noFill/>
          <a:ln>
            <a:noFill/>
          </a:ln>
        </p:spPr>
      </p:pic>
      <p:pic>
        <p:nvPicPr>
          <p:cNvPr id="758" name="Google Shape;758;p39"/>
          <p:cNvPicPr preferRelativeResize="0"/>
          <p:nvPr/>
        </p:nvPicPr>
        <p:blipFill>
          <a:blip r:embed="rId15">
            <a:alphaModFix/>
          </a:blip>
          <a:stretch>
            <a:fillRect/>
          </a:stretch>
        </p:blipFill>
        <p:spPr>
          <a:xfrm>
            <a:off x="4450466" y="1659241"/>
            <a:ext cx="314376" cy="314377"/>
          </a:xfrm>
          <a:prstGeom prst="rect">
            <a:avLst/>
          </a:prstGeom>
          <a:noFill/>
          <a:ln>
            <a:noFill/>
          </a:ln>
        </p:spPr>
      </p:pic>
      <p:pic>
        <p:nvPicPr>
          <p:cNvPr id="759" name="Google Shape;759;p39"/>
          <p:cNvPicPr preferRelativeResize="0"/>
          <p:nvPr/>
        </p:nvPicPr>
        <p:blipFill>
          <a:blip r:embed="rId12">
            <a:alphaModFix/>
          </a:blip>
          <a:stretch>
            <a:fillRect/>
          </a:stretch>
        </p:blipFill>
        <p:spPr>
          <a:xfrm>
            <a:off x="4821658" y="1659250"/>
            <a:ext cx="314376" cy="314377"/>
          </a:xfrm>
          <a:prstGeom prst="rect">
            <a:avLst/>
          </a:prstGeom>
          <a:noFill/>
          <a:ln>
            <a:noFill/>
          </a:ln>
        </p:spPr>
      </p:pic>
      <p:pic>
        <p:nvPicPr>
          <p:cNvPr id="760" name="Google Shape;760;p39"/>
          <p:cNvPicPr preferRelativeResize="0"/>
          <p:nvPr/>
        </p:nvPicPr>
        <p:blipFill>
          <a:blip r:embed="rId13">
            <a:alphaModFix/>
          </a:blip>
          <a:stretch>
            <a:fillRect/>
          </a:stretch>
        </p:blipFill>
        <p:spPr>
          <a:xfrm>
            <a:off x="5192816" y="1659213"/>
            <a:ext cx="314376" cy="314377"/>
          </a:xfrm>
          <a:prstGeom prst="rect">
            <a:avLst/>
          </a:prstGeom>
          <a:noFill/>
          <a:ln>
            <a:noFill/>
          </a:ln>
        </p:spPr>
      </p:pic>
      <p:pic>
        <p:nvPicPr>
          <p:cNvPr id="761" name="Google Shape;761;p39"/>
          <p:cNvPicPr preferRelativeResize="0"/>
          <p:nvPr/>
        </p:nvPicPr>
        <p:blipFill>
          <a:blip r:embed="rId18">
            <a:alphaModFix/>
          </a:blip>
          <a:stretch>
            <a:fillRect/>
          </a:stretch>
        </p:blipFill>
        <p:spPr>
          <a:xfrm>
            <a:off x="4079292" y="1152478"/>
            <a:ext cx="314376" cy="314377"/>
          </a:xfrm>
          <a:prstGeom prst="rect">
            <a:avLst/>
          </a:prstGeom>
          <a:noFill/>
          <a:ln>
            <a:noFill/>
          </a:ln>
        </p:spPr>
      </p:pic>
      <p:pic>
        <p:nvPicPr>
          <p:cNvPr id="762" name="Google Shape;762;p39"/>
          <p:cNvPicPr preferRelativeResize="0"/>
          <p:nvPr/>
        </p:nvPicPr>
        <p:blipFill>
          <a:blip r:embed="rId19">
            <a:alphaModFix/>
          </a:blip>
          <a:stretch>
            <a:fillRect/>
          </a:stretch>
        </p:blipFill>
        <p:spPr>
          <a:xfrm>
            <a:off x="4432113" y="1152478"/>
            <a:ext cx="314376" cy="314377"/>
          </a:xfrm>
          <a:prstGeom prst="rect">
            <a:avLst/>
          </a:prstGeom>
          <a:noFill/>
          <a:ln>
            <a:noFill/>
          </a:ln>
        </p:spPr>
      </p:pic>
      <p:pic>
        <p:nvPicPr>
          <p:cNvPr id="763" name="Google Shape;763;p39"/>
          <p:cNvPicPr preferRelativeResize="0"/>
          <p:nvPr/>
        </p:nvPicPr>
        <p:blipFill>
          <a:blip r:embed="rId20">
            <a:alphaModFix/>
          </a:blip>
          <a:stretch>
            <a:fillRect/>
          </a:stretch>
        </p:blipFill>
        <p:spPr>
          <a:xfrm>
            <a:off x="4803305" y="1152463"/>
            <a:ext cx="314376" cy="314377"/>
          </a:xfrm>
          <a:prstGeom prst="rect">
            <a:avLst/>
          </a:prstGeom>
          <a:noFill/>
          <a:ln>
            <a:noFill/>
          </a:ln>
        </p:spPr>
      </p:pic>
      <p:pic>
        <p:nvPicPr>
          <p:cNvPr id="764" name="Google Shape;764;p39"/>
          <p:cNvPicPr preferRelativeResize="0"/>
          <p:nvPr/>
        </p:nvPicPr>
        <p:blipFill>
          <a:blip r:embed="rId21">
            <a:alphaModFix/>
          </a:blip>
          <a:stretch>
            <a:fillRect/>
          </a:stretch>
        </p:blipFill>
        <p:spPr>
          <a:xfrm>
            <a:off x="5174475" y="1152475"/>
            <a:ext cx="314376" cy="314377"/>
          </a:xfrm>
          <a:prstGeom prst="rect">
            <a:avLst/>
          </a:prstGeom>
          <a:noFill/>
          <a:ln>
            <a:noFill/>
          </a:ln>
        </p:spPr>
      </p:pic>
      <p:sp>
        <p:nvSpPr>
          <p:cNvPr id="765" name="Google Shape;765;p39"/>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766" name="Google Shape;766;p39"/>
          <p:cNvCxnSpPr>
            <a:stCxn id="754" idx="3"/>
            <a:endCxn id="767" idx="1"/>
          </p:cNvCxnSpPr>
          <p:nvPr/>
        </p:nvCxnSpPr>
        <p:spPr>
          <a:xfrm flipH="1">
            <a:off x="651680" y="2551254"/>
            <a:ext cx="105000" cy="42000"/>
          </a:xfrm>
          <a:prstGeom prst="straightConnector1">
            <a:avLst/>
          </a:prstGeom>
          <a:noFill/>
          <a:ln cap="flat" cmpd="sng" w="28575">
            <a:solidFill>
              <a:srgbClr val="4A86E8"/>
            </a:solidFill>
            <a:prstDash val="solid"/>
            <a:round/>
            <a:headEnd len="med" w="med" type="none"/>
            <a:tailEnd len="med" w="med" type="none"/>
          </a:ln>
        </p:spPr>
      </p:cxnSp>
      <p:cxnSp>
        <p:nvCxnSpPr>
          <p:cNvPr id="768" name="Google Shape;768;p39"/>
          <p:cNvCxnSpPr>
            <a:stCxn id="767" idx="3"/>
            <a:endCxn id="752" idx="3"/>
          </p:cNvCxnSpPr>
          <p:nvPr/>
        </p:nvCxnSpPr>
        <p:spPr>
          <a:xfrm>
            <a:off x="651787" y="2848735"/>
            <a:ext cx="105000" cy="8400"/>
          </a:xfrm>
          <a:prstGeom prst="straightConnector1">
            <a:avLst/>
          </a:prstGeom>
          <a:noFill/>
          <a:ln cap="flat" cmpd="sng" w="28575">
            <a:solidFill>
              <a:srgbClr val="4A86E8"/>
            </a:solidFill>
            <a:prstDash val="solid"/>
            <a:round/>
            <a:headEnd len="med" w="med" type="none"/>
            <a:tailEnd len="med" w="med" type="none"/>
          </a:ln>
        </p:spPr>
      </p:cxnSp>
      <p:cxnSp>
        <p:nvCxnSpPr>
          <p:cNvPr id="769" name="Google Shape;769;p39"/>
          <p:cNvCxnSpPr>
            <a:stCxn id="753" idx="1"/>
            <a:endCxn id="767" idx="7"/>
          </p:cNvCxnSpPr>
          <p:nvPr/>
        </p:nvCxnSpPr>
        <p:spPr>
          <a:xfrm>
            <a:off x="756671" y="2551241"/>
            <a:ext cx="153600" cy="42000"/>
          </a:xfrm>
          <a:prstGeom prst="straightConnector1">
            <a:avLst/>
          </a:prstGeom>
          <a:noFill/>
          <a:ln cap="flat" cmpd="sng" w="28575">
            <a:solidFill>
              <a:srgbClr val="4A86E8"/>
            </a:solidFill>
            <a:prstDash val="solid"/>
            <a:round/>
            <a:headEnd len="med" w="med" type="none"/>
            <a:tailEnd len="med" w="med" type="none"/>
          </a:ln>
        </p:spPr>
      </p:cxnSp>
      <p:cxnSp>
        <p:nvCxnSpPr>
          <p:cNvPr id="770" name="Google Shape;770;p39"/>
          <p:cNvCxnSpPr>
            <a:stCxn id="767" idx="5"/>
            <a:endCxn id="751" idx="1"/>
          </p:cNvCxnSpPr>
          <p:nvPr/>
        </p:nvCxnSpPr>
        <p:spPr>
          <a:xfrm flipH="1">
            <a:off x="756563" y="2848735"/>
            <a:ext cx="153600" cy="8400"/>
          </a:xfrm>
          <a:prstGeom prst="straightConnector1">
            <a:avLst/>
          </a:prstGeom>
          <a:noFill/>
          <a:ln cap="flat" cmpd="sng" w="28575">
            <a:solidFill>
              <a:srgbClr val="4A86E8"/>
            </a:solidFill>
            <a:prstDash val="solid"/>
            <a:round/>
            <a:headEnd len="med" w="med" type="none"/>
            <a:tailEnd len="med" w="med" type="none"/>
          </a:ln>
        </p:spPr>
      </p:cxnSp>
      <p:cxnSp>
        <p:nvCxnSpPr>
          <p:cNvPr id="771" name="Google Shape;771;p39"/>
          <p:cNvCxnSpPr>
            <a:stCxn id="772" idx="3"/>
            <a:endCxn id="773" idx="4"/>
          </p:cNvCxnSpPr>
          <p:nvPr/>
        </p:nvCxnSpPr>
        <p:spPr>
          <a:xfrm flipH="1" rot="10800000">
            <a:off x="1385418" y="2955451"/>
            <a:ext cx="1163700" cy="241200"/>
          </a:xfrm>
          <a:prstGeom prst="straightConnector1">
            <a:avLst/>
          </a:prstGeom>
          <a:noFill/>
          <a:ln cap="flat" cmpd="sng" w="28575">
            <a:solidFill>
              <a:srgbClr val="FF0000"/>
            </a:solidFill>
            <a:prstDash val="solid"/>
            <a:round/>
            <a:headEnd len="med" w="med" type="none"/>
            <a:tailEnd len="med" w="med" type="none"/>
          </a:ln>
        </p:spPr>
      </p:cxnSp>
      <p:cxnSp>
        <p:nvCxnSpPr>
          <p:cNvPr id="774" name="Google Shape;774;p39"/>
          <p:cNvCxnSpPr>
            <a:stCxn id="775" idx="3"/>
            <a:endCxn id="773"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776" name="Google Shape;776;p39"/>
          <p:cNvCxnSpPr>
            <a:stCxn id="777" idx="3"/>
            <a:endCxn id="773" idx="1"/>
          </p:cNvCxnSpPr>
          <p:nvPr/>
        </p:nvCxnSpPr>
        <p:spPr>
          <a:xfrm>
            <a:off x="442289" y="2193766"/>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778" name="Google Shape;778;p39"/>
          <p:cNvCxnSpPr>
            <a:stCxn id="773" idx="3"/>
            <a:endCxn id="779" idx="3"/>
          </p:cNvCxnSpPr>
          <p:nvPr/>
        </p:nvCxnSpPr>
        <p:spPr>
          <a:xfrm flipH="1">
            <a:off x="442156" y="2886709"/>
            <a:ext cx="1941300" cy="284700"/>
          </a:xfrm>
          <a:prstGeom prst="straightConnector1">
            <a:avLst/>
          </a:prstGeom>
          <a:noFill/>
          <a:ln cap="flat" cmpd="sng" w="28575">
            <a:solidFill>
              <a:srgbClr val="FF0000"/>
            </a:solidFill>
            <a:prstDash val="solid"/>
            <a:round/>
            <a:headEnd len="med" w="med" type="none"/>
            <a:tailEnd len="med" w="med" type="none"/>
          </a:ln>
        </p:spPr>
      </p:cxnSp>
      <p:sp>
        <p:nvSpPr>
          <p:cNvPr id="780" name="Google Shape;780;p39"/>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球処理が終わったら、青組は右眼に集合。赤組は右眼を囲うように散開（殴れる距離）</a:t>
            </a:r>
            <a:endParaRPr sz="2900"/>
          </a:p>
          <a:p>
            <a:pPr indent="0" lvl="0" marL="0" rtl="0" algn="l">
              <a:spcBef>
                <a:spcPts val="1200"/>
              </a:spcBef>
              <a:spcAft>
                <a:spcPts val="1200"/>
              </a:spcAft>
              <a:buNone/>
            </a:pPr>
            <a:r>
              <a:t/>
            </a:r>
            <a:endParaRPr/>
          </a:p>
        </p:txBody>
      </p:sp>
      <p:pic>
        <p:nvPicPr>
          <p:cNvPr id="775" name="Google Shape;775;p39"/>
          <p:cNvPicPr preferRelativeResize="0"/>
          <p:nvPr/>
        </p:nvPicPr>
        <p:blipFill>
          <a:blip r:embed="rId18">
            <a:alphaModFix/>
          </a:blip>
          <a:stretch>
            <a:fillRect/>
          </a:stretch>
        </p:blipFill>
        <p:spPr>
          <a:xfrm>
            <a:off x="1071042" y="2022128"/>
            <a:ext cx="314376" cy="314377"/>
          </a:xfrm>
          <a:prstGeom prst="rect">
            <a:avLst/>
          </a:prstGeom>
          <a:noFill/>
          <a:ln>
            <a:noFill/>
          </a:ln>
        </p:spPr>
      </p:pic>
      <p:pic>
        <p:nvPicPr>
          <p:cNvPr id="777" name="Google Shape;777;p39"/>
          <p:cNvPicPr preferRelativeResize="0"/>
          <p:nvPr/>
        </p:nvPicPr>
        <p:blipFill>
          <a:blip r:embed="rId19">
            <a:alphaModFix/>
          </a:blip>
          <a:stretch>
            <a:fillRect/>
          </a:stretch>
        </p:blipFill>
        <p:spPr>
          <a:xfrm>
            <a:off x="127913" y="2036578"/>
            <a:ext cx="314376" cy="314377"/>
          </a:xfrm>
          <a:prstGeom prst="rect">
            <a:avLst/>
          </a:prstGeom>
          <a:noFill/>
          <a:ln>
            <a:noFill/>
          </a:ln>
        </p:spPr>
      </p:pic>
      <p:pic>
        <p:nvPicPr>
          <p:cNvPr id="779" name="Google Shape;779;p39"/>
          <p:cNvPicPr preferRelativeResize="0"/>
          <p:nvPr/>
        </p:nvPicPr>
        <p:blipFill>
          <a:blip r:embed="rId21">
            <a:alphaModFix/>
          </a:blip>
          <a:stretch>
            <a:fillRect/>
          </a:stretch>
        </p:blipFill>
        <p:spPr>
          <a:xfrm>
            <a:off x="127925" y="3014213"/>
            <a:ext cx="314376" cy="314377"/>
          </a:xfrm>
          <a:prstGeom prst="rect">
            <a:avLst/>
          </a:prstGeom>
          <a:noFill/>
          <a:ln>
            <a:noFill/>
          </a:ln>
        </p:spPr>
      </p:pic>
      <p:pic>
        <p:nvPicPr>
          <p:cNvPr id="772" name="Google Shape;772;p39"/>
          <p:cNvPicPr preferRelativeResize="0"/>
          <p:nvPr/>
        </p:nvPicPr>
        <p:blipFill>
          <a:blip r:embed="rId20">
            <a:alphaModFix/>
          </a:blip>
          <a:stretch>
            <a:fillRect/>
          </a:stretch>
        </p:blipFill>
        <p:spPr>
          <a:xfrm>
            <a:off x="1071042" y="3039463"/>
            <a:ext cx="314376" cy="314377"/>
          </a:xfrm>
          <a:prstGeom prst="rect">
            <a:avLst/>
          </a:prstGeom>
          <a:noFill/>
          <a:ln>
            <a:noFill/>
          </a:ln>
        </p:spPr>
      </p:pic>
      <p:sp>
        <p:nvSpPr>
          <p:cNvPr id="767" name="Google Shape;767;p39"/>
          <p:cNvSpPr/>
          <p:nvPr/>
        </p:nvSpPr>
        <p:spPr>
          <a:xfrm>
            <a:off x="598275"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40"/>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786" name="Google Shape;78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ダイブ処理2-1</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787" name="Google Shape;787;p40"/>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788" name="Google Shape;788;p40"/>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789" name="Google Shape;789;p40"/>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790" name="Google Shape;790;p40"/>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791" name="Google Shape;791;p40"/>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792" name="Google Shape;792;p40"/>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793" name="Google Shape;793;p40"/>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794" name="Google Shape;794;p40"/>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795" name="Google Shape;795;p40"/>
          <p:cNvPicPr preferRelativeResize="0"/>
          <p:nvPr/>
        </p:nvPicPr>
        <p:blipFill>
          <a:blip r:embed="rId12">
            <a:alphaModFix/>
          </a:blip>
          <a:stretch>
            <a:fillRect/>
          </a:stretch>
        </p:blipFill>
        <p:spPr>
          <a:xfrm>
            <a:off x="756671" y="2699813"/>
            <a:ext cx="314376" cy="314377"/>
          </a:xfrm>
          <a:prstGeom prst="rect">
            <a:avLst/>
          </a:prstGeom>
          <a:noFill/>
          <a:ln>
            <a:noFill/>
          </a:ln>
        </p:spPr>
      </p:pic>
      <p:pic>
        <p:nvPicPr>
          <p:cNvPr id="796" name="Google Shape;796;p40"/>
          <p:cNvPicPr preferRelativeResize="0"/>
          <p:nvPr/>
        </p:nvPicPr>
        <p:blipFill>
          <a:blip r:embed="rId13">
            <a:alphaModFix/>
          </a:blip>
          <a:stretch>
            <a:fillRect/>
          </a:stretch>
        </p:blipFill>
        <p:spPr>
          <a:xfrm>
            <a:off x="442291" y="2699838"/>
            <a:ext cx="314376" cy="314377"/>
          </a:xfrm>
          <a:prstGeom prst="rect">
            <a:avLst/>
          </a:prstGeom>
          <a:noFill/>
          <a:ln>
            <a:noFill/>
          </a:ln>
        </p:spPr>
      </p:pic>
      <p:pic>
        <p:nvPicPr>
          <p:cNvPr id="797" name="Google Shape;797;p40"/>
          <p:cNvPicPr preferRelativeResize="0"/>
          <p:nvPr/>
        </p:nvPicPr>
        <p:blipFill>
          <a:blip r:embed="rId14">
            <a:alphaModFix/>
          </a:blip>
          <a:stretch>
            <a:fillRect/>
          </a:stretch>
        </p:blipFill>
        <p:spPr>
          <a:xfrm>
            <a:off x="756671" y="2394053"/>
            <a:ext cx="314376" cy="314377"/>
          </a:xfrm>
          <a:prstGeom prst="rect">
            <a:avLst/>
          </a:prstGeom>
          <a:noFill/>
          <a:ln>
            <a:noFill/>
          </a:ln>
        </p:spPr>
      </p:pic>
      <p:pic>
        <p:nvPicPr>
          <p:cNvPr id="798" name="Google Shape;798;p40"/>
          <p:cNvPicPr preferRelativeResize="0"/>
          <p:nvPr/>
        </p:nvPicPr>
        <p:blipFill>
          <a:blip r:embed="rId15">
            <a:alphaModFix/>
          </a:blip>
          <a:stretch>
            <a:fillRect/>
          </a:stretch>
        </p:blipFill>
        <p:spPr>
          <a:xfrm>
            <a:off x="442304" y="2394066"/>
            <a:ext cx="314376" cy="314377"/>
          </a:xfrm>
          <a:prstGeom prst="rect">
            <a:avLst/>
          </a:prstGeom>
          <a:noFill/>
          <a:ln>
            <a:noFill/>
          </a:ln>
        </p:spPr>
      </p:pic>
      <p:pic>
        <p:nvPicPr>
          <p:cNvPr id="799" name="Google Shape;799;p40"/>
          <p:cNvPicPr preferRelativeResize="0"/>
          <p:nvPr/>
        </p:nvPicPr>
        <p:blipFill>
          <a:blip r:embed="rId16">
            <a:alphaModFix/>
          </a:blip>
          <a:stretch>
            <a:fillRect/>
          </a:stretch>
        </p:blipFill>
        <p:spPr>
          <a:xfrm>
            <a:off x="3752646" y="1152469"/>
            <a:ext cx="251502" cy="314375"/>
          </a:xfrm>
          <a:prstGeom prst="rect">
            <a:avLst/>
          </a:prstGeom>
          <a:noFill/>
          <a:ln>
            <a:noFill/>
          </a:ln>
        </p:spPr>
      </p:pic>
      <p:pic>
        <p:nvPicPr>
          <p:cNvPr id="800" name="Google Shape;800;p40"/>
          <p:cNvPicPr preferRelativeResize="0"/>
          <p:nvPr/>
        </p:nvPicPr>
        <p:blipFill>
          <a:blip r:embed="rId17">
            <a:alphaModFix/>
          </a:blip>
          <a:stretch>
            <a:fillRect/>
          </a:stretch>
        </p:blipFill>
        <p:spPr>
          <a:xfrm>
            <a:off x="3752646" y="1659237"/>
            <a:ext cx="251500" cy="314384"/>
          </a:xfrm>
          <a:prstGeom prst="rect">
            <a:avLst/>
          </a:prstGeom>
          <a:noFill/>
          <a:ln>
            <a:noFill/>
          </a:ln>
        </p:spPr>
      </p:pic>
      <p:pic>
        <p:nvPicPr>
          <p:cNvPr id="801" name="Google Shape;801;p40"/>
          <p:cNvPicPr preferRelativeResize="0"/>
          <p:nvPr/>
        </p:nvPicPr>
        <p:blipFill>
          <a:blip r:embed="rId14">
            <a:alphaModFix/>
          </a:blip>
          <a:stretch>
            <a:fillRect/>
          </a:stretch>
        </p:blipFill>
        <p:spPr>
          <a:xfrm>
            <a:off x="4079308" y="1659228"/>
            <a:ext cx="314376" cy="314377"/>
          </a:xfrm>
          <a:prstGeom prst="rect">
            <a:avLst/>
          </a:prstGeom>
          <a:noFill/>
          <a:ln>
            <a:noFill/>
          </a:ln>
        </p:spPr>
      </p:pic>
      <p:pic>
        <p:nvPicPr>
          <p:cNvPr id="802" name="Google Shape;802;p40"/>
          <p:cNvPicPr preferRelativeResize="0"/>
          <p:nvPr/>
        </p:nvPicPr>
        <p:blipFill>
          <a:blip r:embed="rId15">
            <a:alphaModFix/>
          </a:blip>
          <a:stretch>
            <a:fillRect/>
          </a:stretch>
        </p:blipFill>
        <p:spPr>
          <a:xfrm>
            <a:off x="4450466" y="1659241"/>
            <a:ext cx="314376" cy="314377"/>
          </a:xfrm>
          <a:prstGeom prst="rect">
            <a:avLst/>
          </a:prstGeom>
          <a:noFill/>
          <a:ln>
            <a:noFill/>
          </a:ln>
        </p:spPr>
      </p:pic>
      <p:pic>
        <p:nvPicPr>
          <p:cNvPr id="803" name="Google Shape;803;p40"/>
          <p:cNvPicPr preferRelativeResize="0"/>
          <p:nvPr/>
        </p:nvPicPr>
        <p:blipFill>
          <a:blip r:embed="rId12">
            <a:alphaModFix/>
          </a:blip>
          <a:stretch>
            <a:fillRect/>
          </a:stretch>
        </p:blipFill>
        <p:spPr>
          <a:xfrm>
            <a:off x="4821658" y="1659250"/>
            <a:ext cx="314376" cy="314377"/>
          </a:xfrm>
          <a:prstGeom prst="rect">
            <a:avLst/>
          </a:prstGeom>
          <a:noFill/>
          <a:ln>
            <a:noFill/>
          </a:ln>
        </p:spPr>
      </p:pic>
      <p:pic>
        <p:nvPicPr>
          <p:cNvPr id="804" name="Google Shape;804;p40"/>
          <p:cNvPicPr preferRelativeResize="0"/>
          <p:nvPr/>
        </p:nvPicPr>
        <p:blipFill>
          <a:blip r:embed="rId13">
            <a:alphaModFix/>
          </a:blip>
          <a:stretch>
            <a:fillRect/>
          </a:stretch>
        </p:blipFill>
        <p:spPr>
          <a:xfrm>
            <a:off x="5192816" y="1659213"/>
            <a:ext cx="314376" cy="314377"/>
          </a:xfrm>
          <a:prstGeom prst="rect">
            <a:avLst/>
          </a:prstGeom>
          <a:noFill/>
          <a:ln>
            <a:noFill/>
          </a:ln>
        </p:spPr>
      </p:pic>
      <p:pic>
        <p:nvPicPr>
          <p:cNvPr id="805" name="Google Shape;805;p40"/>
          <p:cNvPicPr preferRelativeResize="0"/>
          <p:nvPr/>
        </p:nvPicPr>
        <p:blipFill>
          <a:blip r:embed="rId18">
            <a:alphaModFix/>
          </a:blip>
          <a:stretch>
            <a:fillRect/>
          </a:stretch>
        </p:blipFill>
        <p:spPr>
          <a:xfrm>
            <a:off x="4079292" y="1152478"/>
            <a:ext cx="314376" cy="314377"/>
          </a:xfrm>
          <a:prstGeom prst="rect">
            <a:avLst/>
          </a:prstGeom>
          <a:noFill/>
          <a:ln>
            <a:noFill/>
          </a:ln>
        </p:spPr>
      </p:pic>
      <p:pic>
        <p:nvPicPr>
          <p:cNvPr id="806" name="Google Shape;806;p40"/>
          <p:cNvPicPr preferRelativeResize="0"/>
          <p:nvPr/>
        </p:nvPicPr>
        <p:blipFill>
          <a:blip r:embed="rId19">
            <a:alphaModFix/>
          </a:blip>
          <a:stretch>
            <a:fillRect/>
          </a:stretch>
        </p:blipFill>
        <p:spPr>
          <a:xfrm>
            <a:off x="4432113" y="1152478"/>
            <a:ext cx="314376" cy="314377"/>
          </a:xfrm>
          <a:prstGeom prst="rect">
            <a:avLst/>
          </a:prstGeom>
          <a:noFill/>
          <a:ln>
            <a:noFill/>
          </a:ln>
        </p:spPr>
      </p:pic>
      <p:pic>
        <p:nvPicPr>
          <p:cNvPr id="807" name="Google Shape;807;p40"/>
          <p:cNvPicPr preferRelativeResize="0"/>
          <p:nvPr/>
        </p:nvPicPr>
        <p:blipFill>
          <a:blip r:embed="rId20">
            <a:alphaModFix/>
          </a:blip>
          <a:stretch>
            <a:fillRect/>
          </a:stretch>
        </p:blipFill>
        <p:spPr>
          <a:xfrm>
            <a:off x="4803305" y="1152463"/>
            <a:ext cx="314376" cy="314377"/>
          </a:xfrm>
          <a:prstGeom prst="rect">
            <a:avLst/>
          </a:prstGeom>
          <a:noFill/>
          <a:ln>
            <a:noFill/>
          </a:ln>
        </p:spPr>
      </p:pic>
      <p:pic>
        <p:nvPicPr>
          <p:cNvPr id="808" name="Google Shape;808;p40"/>
          <p:cNvPicPr preferRelativeResize="0"/>
          <p:nvPr/>
        </p:nvPicPr>
        <p:blipFill>
          <a:blip r:embed="rId21">
            <a:alphaModFix/>
          </a:blip>
          <a:stretch>
            <a:fillRect/>
          </a:stretch>
        </p:blipFill>
        <p:spPr>
          <a:xfrm>
            <a:off x="5174475" y="1152475"/>
            <a:ext cx="314376" cy="314377"/>
          </a:xfrm>
          <a:prstGeom prst="rect">
            <a:avLst/>
          </a:prstGeom>
          <a:noFill/>
          <a:ln>
            <a:noFill/>
          </a:ln>
        </p:spPr>
      </p:pic>
      <p:sp>
        <p:nvSpPr>
          <p:cNvPr id="809" name="Google Shape;809;p40"/>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810" name="Google Shape;810;p40"/>
          <p:cNvCxnSpPr>
            <a:stCxn id="811" idx="3"/>
            <a:endCxn id="812" idx="4"/>
          </p:cNvCxnSpPr>
          <p:nvPr/>
        </p:nvCxnSpPr>
        <p:spPr>
          <a:xfrm flipH="1" rot="10800000">
            <a:off x="1385418" y="2955451"/>
            <a:ext cx="1163700" cy="241200"/>
          </a:xfrm>
          <a:prstGeom prst="straightConnector1">
            <a:avLst/>
          </a:prstGeom>
          <a:noFill/>
          <a:ln cap="flat" cmpd="sng" w="28575">
            <a:solidFill>
              <a:srgbClr val="FF0000"/>
            </a:solidFill>
            <a:prstDash val="solid"/>
            <a:round/>
            <a:headEnd len="med" w="med" type="none"/>
            <a:tailEnd len="med" w="med" type="none"/>
          </a:ln>
        </p:spPr>
      </p:cxnSp>
      <p:cxnSp>
        <p:nvCxnSpPr>
          <p:cNvPr id="813" name="Google Shape;813;p40"/>
          <p:cNvCxnSpPr>
            <a:stCxn id="814" idx="3"/>
            <a:endCxn id="812"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815" name="Google Shape;815;p40"/>
          <p:cNvCxnSpPr>
            <a:stCxn id="816" idx="3"/>
            <a:endCxn id="812" idx="1"/>
          </p:cNvCxnSpPr>
          <p:nvPr/>
        </p:nvCxnSpPr>
        <p:spPr>
          <a:xfrm>
            <a:off x="442289" y="2193766"/>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817" name="Google Shape;817;p40"/>
          <p:cNvCxnSpPr>
            <a:stCxn id="812" idx="3"/>
            <a:endCxn id="818" idx="3"/>
          </p:cNvCxnSpPr>
          <p:nvPr/>
        </p:nvCxnSpPr>
        <p:spPr>
          <a:xfrm flipH="1">
            <a:off x="442156" y="2886709"/>
            <a:ext cx="1941300" cy="284700"/>
          </a:xfrm>
          <a:prstGeom prst="straightConnector1">
            <a:avLst/>
          </a:prstGeom>
          <a:noFill/>
          <a:ln cap="flat" cmpd="sng" w="28575">
            <a:solidFill>
              <a:srgbClr val="FF0000"/>
            </a:solidFill>
            <a:prstDash val="solid"/>
            <a:round/>
            <a:headEnd len="med" w="med" type="none"/>
            <a:tailEnd len="med" w="med" type="none"/>
          </a:ln>
        </p:spPr>
      </p:cxnSp>
      <p:sp>
        <p:nvSpPr>
          <p:cNvPr id="819" name="Google Shape;819;p40"/>
          <p:cNvSpPr txBox="1"/>
          <p:nvPr>
            <p:ph idx="1" type="body"/>
          </p:nvPr>
        </p:nvSpPr>
        <p:spPr>
          <a:xfrm>
            <a:off x="3687550" y="2527440"/>
            <a:ext cx="4996500" cy="219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ja" sz="2900"/>
              <a:t>ランダムに赤2人にダイブ。</a:t>
            </a:r>
            <a:endParaRPr sz="2900"/>
          </a:p>
          <a:p>
            <a:pPr indent="0" lvl="0" marL="0" rtl="0" algn="l">
              <a:spcBef>
                <a:spcPts val="1200"/>
              </a:spcBef>
              <a:spcAft>
                <a:spcPts val="0"/>
              </a:spcAft>
              <a:buNone/>
            </a:pPr>
            <a:r>
              <a:rPr lang="ja" sz="2900"/>
              <a:t>飛んできた人はコールする。</a:t>
            </a:r>
            <a:endParaRPr sz="2900"/>
          </a:p>
          <a:p>
            <a:pPr indent="0" lvl="0" marL="0" rtl="0" algn="l">
              <a:spcBef>
                <a:spcPts val="1200"/>
              </a:spcBef>
              <a:spcAft>
                <a:spcPts val="0"/>
              </a:spcAft>
              <a:buNone/>
            </a:pPr>
            <a:r>
              <a:rPr lang="ja" sz="2900"/>
              <a:t>（3回目ダイブを受ける為に覚えておく）</a:t>
            </a:r>
            <a:endParaRPr sz="2900"/>
          </a:p>
          <a:p>
            <a:pPr indent="0" lvl="0" marL="0" rtl="0" algn="l">
              <a:spcBef>
                <a:spcPts val="1200"/>
              </a:spcBef>
              <a:spcAft>
                <a:spcPts val="1200"/>
              </a:spcAft>
              <a:buNone/>
            </a:pPr>
            <a:r>
              <a:t/>
            </a:r>
            <a:endParaRPr/>
          </a:p>
        </p:txBody>
      </p:sp>
      <p:pic>
        <p:nvPicPr>
          <p:cNvPr id="814" name="Google Shape;814;p40"/>
          <p:cNvPicPr preferRelativeResize="0"/>
          <p:nvPr/>
        </p:nvPicPr>
        <p:blipFill>
          <a:blip r:embed="rId18">
            <a:alphaModFix/>
          </a:blip>
          <a:stretch>
            <a:fillRect/>
          </a:stretch>
        </p:blipFill>
        <p:spPr>
          <a:xfrm>
            <a:off x="1071042" y="2022128"/>
            <a:ext cx="314376" cy="314377"/>
          </a:xfrm>
          <a:prstGeom prst="rect">
            <a:avLst/>
          </a:prstGeom>
          <a:noFill/>
          <a:ln>
            <a:noFill/>
          </a:ln>
        </p:spPr>
      </p:pic>
      <p:pic>
        <p:nvPicPr>
          <p:cNvPr id="816" name="Google Shape;816;p40"/>
          <p:cNvPicPr preferRelativeResize="0"/>
          <p:nvPr/>
        </p:nvPicPr>
        <p:blipFill>
          <a:blip r:embed="rId19">
            <a:alphaModFix/>
          </a:blip>
          <a:stretch>
            <a:fillRect/>
          </a:stretch>
        </p:blipFill>
        <p:spPr>
          <a:xfrm>
            <a:off x="127913" y="2036578"/>
            <a:ext cx="314376" cy="314377"/>
          </a:xfrm>
          <a:prstGeom prst="rect">
            <a:avLst/>
          </a:prstGeom>
          <a:noFill/>
          <a:ln>
            <a:noFill/>
          </a:ln>
        </p:spPr>
      </p:pic>
      <p:pic>
        <p:nvPicPr>
          <p:cNvPr id="818" name="Google Shape;818;p40"/>
          <p:cNvPicPr preferRelativeResize="0"/>
          <p:nvPr/>
        </p:nvPicPr>
        <p:blipFill>
          <a:blip r:embed="rId21">
            <a:alphaModFix/>
          </a:blip>
          <a:stretch>
            <a:fillRect/>
          </a:stretch>
        </p:blipFill>
        <p:spPr>
          <a:xfrm>
            <a:off x="127925" y="3014213"/>
            <a:ext cx="314376" cy="314377"/>
          </a:xfrm>
          <a:prstGeom prst="rect">
            <a:avLst/>
          </a:prstGeom>
          <a:noFill/>
          <a:ln>
            <a:noFill/>
          </a:ln>
        </p:spPr>
      </p:pic>
      <p:pic>
        <p:nvPicPr>
          <p:cNvPr id="811" name="Google Shape;811;p40"/>
          <p:cNvPicPr preferRelativeResize="0"/>
          <p:nvPr/>
        </p:nvPicPr>
        <p:blipFill>
          <a:blip r:embed="rId20">
            <a:alphaModFix/>
          </a:blip>
          <a:stretch>
            <a:fillRect/>
          </a:stretch>
        </p:blipFill>
        <p:spPr>
          <a:xfrm>
            <a:off x="1071042" y="3039463"/>
            <a:ext cx="314376" cy="314377"/>
          </a:xfrm>
          <a:prstGeom prst="rect">
            <a:avLst/>
          </a:prstGeom>
          <a:noFill/>
          <a:ln>
            <a:noFill/>
          </a:ln>
        </p:spPr>
      </p:pic>
      <p:sp>
        <p:nvSpPr>
          <p:cNvPr id="812" name="Google Shape;812;p40"/>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820" name="Google Shape;820;p40"/>
          <p:cNvSpPr/>
          <p:nvPr/>
        </p:nvSpPr>
        <p:spPr>
          <a:xfrm>
            <a:off x="915475" y="2907588"/>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27650" y="2907600"/>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pic>
        <p:nvPicPr>
          <p:cNvPr id="827" name="Google Shape;827;p41"/>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828" name="Google Shape;8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a:t>
            </a:r>
            <a:r>
              <a:rPr lang="ja" sz="2900">
                <a:solidFill>
                  <a:schemeClr val="dk2"/>
                </a:solidFill>
              </a:rPr>
              <a:t>2-2</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829" name="Google Shape;829;p41"/>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830" name="Google Shape;830;p41"/>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831" name="Google Shape;831;p41"/>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832" name="Google Shape;832;p41"/>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833" name="Google Shape;833;p41"/>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834" name="Google Shape;834;p41"/>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835" name="Google Shape;835;p41"/>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836" name="Google Shape;836;p41"/>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837" name="Google Shape;837;p41"/>
          <p:cNvPicPr preferRelativeResize="0"/>
          <p:nvPr/>
        </p:nvPicPr>
        <p:blipFill>
          <a:blip r:embed="rId12">
            <a:alphaModFix/>
          </a:blip>
          <a:stretch>
            <a:fillRect/>
          </a:stretch>
        </p:blipFill>
        <p:spPr>
          <a:xfrm>
            <a:off x="756671" y="2699813"/>
            <a:ext cx="314376" cy="314377"/>
          </a:xfrm>
          <a:prstGeom prst="rect">
            <a:avLst/>
          </a:prstGeom>
          <a:noFill/>
          <a:ln>
            <a:noFill/>
          </a:ln>
        </p:spPr>
      </p:pic>
      <p:pic>
        <p:nvPicPr>
          <p:cNvPr id="838" name="Google Shape;838;p41"/>
          <p:cNvPicPr preferRelativeResize="0"/>
          <p:nvPr/>
        </p:nvPicPr>
        <p:blipFill>
          <a:blip r:embed="rId13">
            <a:alphaModFix/>
          </a:blip>
          <a:stretch>
            <a:fillRect/>
          </a:stretch>
        </p:blipFill>
        <p:spPr>
          <a:xfrm>
            <a:off x="442291" y="2699838"/>
            <a:ext cx="314376" cy="314377"/>
          </a:xfrm>
          <a:prstGeom prst="rect">
            <a:avLst/>
          </a:prstGeom>
          <a:noFill/>
          <a:ln>
            <a:noFill/>
          </a:ln>
        </p:spPr>
      </p:pic>
      <p:pic>
        <p:nvPicPr>
          <p:cNvPr id="839" name="Google Shape;839;p41"/>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840" name="Google Shape;840;p41"/>
          <p:cNvPicPr preferRelativeResize="0"/>
          <p:nvPr/>
        </p:nvPicPr>
        <p:blipFill>
          <a:blip r:embed="rId15">
            <a:alphaModFix/>
          </a:blip>
          <a:stretch>
            <a:fillRect/>
          </a:stretch>
        </p:blipFill>
        <p:spPr>
          <a:xfrm>
            <a:off x="127916" y="3090866"/>
            <a:ext cx="314376" cy="314377"/>
          </a:xfrm>
          <a:prstGeom prst="rect">
            <a:avLst/>
          </a:prstGeom>
          <a:noFill/>
          <a:ln>
            <a:noFill/>
          </a:ln>
        </p:spPr>
      </p:pic>
      <p:pic>
        <p:nvPicPr>
          <p:cNvPr id="841" name="Google Shape;841;p41"/>
          <p:cNvPicPr preferRelativeResize="0"/>
          <p:nvPr/>
        </p:nvPicPr>
        <p:blipFill>
          <a:blip r:embed="rId16">
            <a:alphaModFix/>
          </a:blip>
          <a:stretch>
            <a:fillRect/>
          </a:stretch>
        </p:blipFill>
        <p:spPr>
          <a:xfrm>
            <a:off x="3752646" y="1152469"/>
            <a:ext cx="251502" cy="314375"/>
          </a:xfrm>
          <a:prstGeom prst="rect">
            <a:avLst/>
          </a:prstGeom>
          <a:noFill/>
          <a:ln>
            <a:noFill/>
          </a:ln>
        </p:spPr>
      </p:pic>
      <p:pic>
        <p:nvPicPr>
          <p:cNvPr id="842" name="Google Shape;842;p41"/>
          <p:cNvPicPr preferRelativeResize="0"/>
          <p:nvPr/>
        </p:nvPicPr>
        <p:blipFill>
          <a:blip r:embed="rId17">
            <a:alphaModFix/>
          </a:blip>
          <a:stretch>
            <a:fillRect/>
          </a:stretch>
        </p:blipFill>
        <p:spPr>
          <a:xfrm>
            <a:off x="3752646" y="1659237"/>
            <a:ext cx="251500" cy="314384"/>
          </a:xfrm>
          <a:prstGeom prst="rect">
            <a:avLst/>
          </a:prstGeom>
          <a:noFill/>
          <a:ln>
            <a:noFill/>
          </a:ln>
        </p:spPr>
      </p:pic>
      <p:pic>
        <p:nvPicPr>
          <p:cNvPr id="843" name="Google Shape;843;p41"/>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844" name="Google Shape;844;p41"/>
          <p:cNvPicPr preferRelativeResize="0"/>
          <p:nvPr/>
        </p:nvPicPr>
        <p:blipFill>
          <a:blip r:embed="rId15">
            <a:alphaModFix/>
          </a:blip>
          <a:stretch>
            <a:fillRect/>
          </a:stretch>
        </p:blipFill>
        <p:spPr>
          <a:xfrm>
            <a:off x="5183641" y="1152478"/>
            <a:ext cx="314376" cy="314377"/>
          </a:xfrm>
          <a:prstGeom prst="rect">
            <a:avLst/>
          </a:prstGeom>
          <a:noFill/>
          <a:ln>
            <a:noFill/>
          </a:ln>
        </p:spPr>
      </p:pic>
      <p:pic>
        <p:nvPicPr>
          <p:cNvPr id="845" name="Google Shape;845;p41"/>
          <p:cNvPicPr preferRelativeResize="0"/>
          <p:nvPr/>
        </p:nvPicPr>
        <p:blipFill>
          <a:blip r:embed="rId12">
            <a:alphaModFix/>
          </a:blip>
          <a:stretch>
            <a:fillRect/>
          </a:stretch>
        </p:blipFill>
        <p:spPr>
          <a:xfrm>
            <a:off x="4821658" y="1659250"/>
            <a:ext cx="314376" cy="314377"/>
          </a:xfrm>
          <a:prstGeom prst="rect">
            <a:avLst/>
          </a:prstGeom>
          <a:noFill/>
          <a:ln>
            <a:noFill/>
          </a:ln>
        </p:spPr>
      </p:pic>
      <p:pic>
        <p:nvPicPr>
          <p:cNvPr id="846" name="Google Shape;846;p41"/>
          <p:cNvPicPr preferRelativeResize="0"/>
          <p:nvPr/>
        </p:nvPicPr>
        <p:blipFill>
          <a:blip r:embed="rId13">
            <a:alphaModFix/>
          </a:blip>
          <a:stretch>
            <a:fillRect/>
          </a:stretch>
        </p:blipFill>
        <p:spPr>
          <a:xfrm>
            <a:off x="5192816" y="1659213"/>
            <a:ext cx="314376" cy="314377"/>
          </a:xfrm>
          <a:prstGeom prst="rect">
            <a:avLst/>
          </a:prstGeom>
          <a:noFill/>
          <a:ln>
            <a:noFill/>
          </a:ln>
        </p:spPr>
      </p:pic>
      <p:pic>
        <p:nvPicPr>
          <p:cNvPr id="847" name="Google Shape;847;p41"/>
          <p:cNvPicPr preferRelativeResize="0"/>
          <p:nvPr/>
        </p:nvPicPr>
        <p:blipFill>
          <a:blip r:embed="rId18">
            <a:alphaModFix/>
          </a:blip>
          <a:stretch>
            <a:fillRect/>
          </a:stretch>
        </p:blipFill>
        <p:spPr>
          <a:xfrm>
            <a:off x="4079292" y="1152478"/>
            <a:ext cx="314376" cy="314377"/>
          </a:xfrm>
          <a:prstGeom prst="rect">
            <a:avLst/>
          </a:prstGeom>
          <a:noFill/>
          <a:ln>
            <a:noFill/>
          </a:ln>
        </p:spPr>
      </p:pic>
      <p:pic>
        <p:nvPicPr>
          <p:cNvPr id="848" name="Google Shape;848;p41"/>
          <p:cNvPicPr preferRelativeResize="0"/>
          <p:nvPr/>
        </p:nvPicPr>
        <p:blipFill>
          <a:blip r:embed="rId19">
            <a:alphaModFix/>
          </a:blip>
          <a:stretch>
            <a:fillRect/>
          </a:stretch>
        </p:blipFill>
        <p:spPr>
          <a:xfrm>
            <a:off x="4432113" y="1152478"/>
            <a:ext cx="314376" cy="314377"/>
          </a:xfrm>
          <a:prstGeom prst="rect">
            <a:avLst/>
          </a:prstGeom>
          <a:noFill/>
          <a:ln>
            <a:noFill/>
          </a:ln>
        </p:spPr>
      </p:pic>
      <p:pic>
        <p:nvPicPr>
          <p:cNvPr id="849" name="Google Shape;849;p41"/>
          <p:cNvPicPr preferRelativeResize="0"/>
          <p:nvPr/>
        </p:nvPicPr>
        <p:blipFill>
          <a:blip r:embed="rId20">
            <a:alphaModFix/>
          </a:blip>
          <a:stretch>
            <a:fillRect/>
          </a:stretch>
        </p:blipFill>
        <p:spPr>
          <a:xfrm>
            <a:off x="4060467" y="1659213"/>
            <a:ext cx="314376" cy="314377"/>
          </a:xfrm>
          <a:prstGeom prst="rect">
            <a:avLst/>
          </a:prstGeom>
          <a:noFill/>
          <a:ln>
            <a:noFill/>
          </a:ln>
        </p:spPr>
      </p:pic>
      <p:pic>
        <p:nvPicPr>
          <p:cNvPr id="850" name="Google Shape;850;p41"/>
          <p:cNvPicPr preferRelativeResize="0"/>
          <p:nvPr/>
        </p:nvPicPr>
        <p:blipFill>
          <a:blip r:embed="rId21">
            <a:alphaModFix/>
          </a:blip>
          <a:stretch>
            <a:fillRect/>
          </a:stretch>
        </p:blipFill>
        <p:spPr>
          <a:xfrm>
            <a:off x="4441050" y="1659250"/>
            <a:ext cx="314376" cy="314377"/>
          </a:xfrm>
          <a:prstGeom prst="rect">
            <a:avLst/>
          </a:prstGeom>
          <a:noFill/>
          <a:ln>
            <a:noFill/>
          </a:ln>
        </p:spPr>
      </p:pic>
      <p:sp>
        <p:nvSpPr>
          <p:cNvPr id="851" name="Google Shape;851;p41"/>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852" name="Google Shape;852;p41"/>
          <p:cNvCxnSpPr>
            <a:stCxn id="853" idx="0"/>
            <a:endCxn id="854" idx="1"/>
          </p:cNvCxnSpPr>
          <p:nvPr/>
        </p:nvCxnSpPr>
        <p:spPr>
          <a:xfrm>
            <a:off x="599488" y="2414538"/>
            <a:ext cx="13800" cy="140700"/>
          </a:xfrm>
          <a:prstGeom prst="straightConnector1">
            <a:avLst/>
          </a:prstGeom>
          <a:noFill/>
          <a:ln cap="flat" cmpd="sng" w="28575">
            <a:solidFill>
              <a:srgbClr val="4A86E8"/>
            </a:solidFill>
            <a:prstDash val="solid"/>
            <a:round/>
            <a:headEnd len="med" w="med" type="none"/>
            <a:tailEnd len="med" w="med" type="none"/>
          </a:ln>
        </p:spPr>
      </p:cxnSp>
      <p:cxnSp>
        <p:nvCxnSpPr>
          <p:cNvPr id="855" name="Google Shape;855;p41"/>
          <p:cNvCxnSpPr>
            <a:stCxn id="856" idx="0"/>
            <a:endCxn id="854" idx="7"/>
          </p:cNvCxnSpPr>
          <p:nvPr/>
        </p:nvCxnSpPr>
        <p:spPr>
          <a:xfrm>
            <a:off x="913855" y="2414538"/>
            <a:ext cx="30600" cy="140700"/>
          </a:xfrm>
          <a:prstGeom prst="straightConnector1">
            <a:avLst/>
          </a:prstGeom>
          <a:noFill/>
          <a:ln cap="flat" cmpd="sng" w="28575">
            <a:solidFill>
              <a:srgbClr val="4A86E8"/>
            </a:solidFill>
            <a:prstDash val="solid"/>
            <a:round/>
            <a:headEnd len="med" w="med" type="none"/>
            <a:tailEnd len="med" w="med" type="none"/>
          </a:ln>
        </p:spPr>
      </p:cxnSp>
      <p:cxnSp>
        <p:nvCxnSpPr>
          <p:cNvPr id="857" name="Google Shape;857;p41"/>
          <p:cNvCxnSpPr>
            <a:stCxn id="839" idx="3"/>
            <a:endCxn id="858"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859" name="Google Shape;859;p41"/>
          <p:cNvCxnSpPr>
            <a:stCxn id="860" idx="3"/>
            <a:endCxn id="858"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861" name="Google Shape;861;p41"/>
          <p:cNvCxnSpPr>
            <a:stCxn id="862" idx="3"/>
            <a:endCxn id="858" idx="1"/>
          </p:cNvCxnSpPr>
          <p:nvPr/>
        </p:nvCxnSpPr>
        <p:spPr>
          <a:xfrm>
            <a:off x="442289" y="2193766"/>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863" name="Google Shape;863;p41"/>
          <p:cNvCxnSpPr>
            <a:stCxn id="858" idx="3"/>
            <a:endCxn id="840"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864" name="Google Shape;864;p41"/>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ja" sz="2900"/>
              <a:t>ダイブ1回目とH1H2交代。</a:t>
            </a:r>
            <a:endParaRPr sz="2900"/>
          </a:p>
          <a:p>
            <a:pPr indent="0" lvl="0" marL="0" rtl="0" algn="l">
              <a:spcBef>
                <a:spcPts val="1200"/>
              </a:spcBef>
              <a:spcAft>
                <a:spcPts val="0"/>
              </a:spcAft>
              <a:buNone/>
            </a:pPr>
            <a:r>
              <a:rPr lang="ja" sz="2900"/>
              <a:t>青組が渡しに行く。</a:t>
            </a:r>
            <a:endParaRPr sz="2900"/>
          </a:p>
          <a:p>
            <a:pPr indent="0" lvl="0" marL="0" rtl="0" algn="l">
              <a:spcBef>
                <a:spcPts val="1200"/>
              </a:spcBef>
              <a:spcAft>
                <a:spcPts val="0"/>
              </a:spcAft>
              <a:buNone/>
            </a:pPr>
            <a:r>
              <a:rPr lang="ja" sz="2900"/>
              <a:t>赤組は渡し終えたら右眼に移動</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sz="2900"/>
          </a:p>
        </p:txBody>
      </p:sp>
      <p:pic>
        <p:nvPicPr>
          <p:cNvPr id="860" name="Google Shape;860;p41"/>
          <p:cNvPicPr preferRelativeResize="0"/>
          <p:nvPr/>
        </p:nvPicPr>
        <p:blipFill>
          <a:blip r:embed="rId18">
            <a:alphaModFix/>
          </a:blip>
          <a:stretch>
            <a:fillRect/>
          </a:stretch>
        </p:blipFill>
        <p:spPr>
          <a:xfrm>
            <a:off x="1071042" y="2022128"/>
            <a:ext cx="314376" cy="314377"/>
          </a:xfrm>
          <a:prstGeom prst="rect">
            <a:avLst/>
          </a:prstGeom>
          <a:noFill/>
          <a:ln>
            <a:noFill/>
          </a:ln>
        </p:spPr>
      </p:pic>
      <p:pic>
        <p:nvPicPr>
          <p:cNvPr id="862" name="Google Shape;862;p41"/>
          <p:cNvPicPr preferRelativeResize="0"/>
          <p:nvPr/>
        </p:nvPicPr>
        <p:blipFill>
          <a:blip r:embed="rId19">
            <a:alphaModFix/>
          </a:blip>
          <a:stretch>
            <a:fillRect/>
          </a:stretch>
        </p:blipFill>
        <p:spPr>
          <a:xfrm>
            <a:off x="127913" y="2036578"/>
            <a:ext cx="314376" cy="314377"/>
          </a:xfrm>
          <a:prstGeom prst="rect">
            <a:avLst/>
          </a:prstGeom>
          <a:noFill/>
          <a:ln>
            <a:noFill/>
          </a:ln>
        </p:spPr>
      </p:pic>
      <p:pic>
        <p:nvPicPr>
          <p:cNvPr id="853" name="Google Shape;853;p41"/>
          <p:cNvPicPr preferRelativeResize="0"/>
          <p:nvPr/>
        </p:nvPicPr>
        <p:blipFill>
          <a:blip r:embed="rId21">
            <a:alphaModFix/>
          </a:blip>
          <a:stretch>
            <a:fillRect/>
          </a:stretch>
        </p:blipFill>
        <p:spPr>
          <a:xfrm>
            <a:off x="442300" y="2414538"/>
            <a:ext cx="314376" cy="314377"/>
          </a:xfrm>
          <a:prstGeom prst="rect">
            <a:avLst/>
          </a:prstGeom>
          <a:noFill/>
          <a:ln>
            <a:noFill/>
          </a:ln>
        </p:spPr>
      </p:pic>
      <p:pic>
        <p:nvPicPr>
          <p:cNvPr id="856" name="Google Shape;856;p41"/>
          <p:cNvPicPr preferRelativeResize="0"/>
          <p:nvPr/>
        </p:nvPicPr>
        <p:blipFill>
          <a:blip r:embed="rId20">
            <a:alphaModFix/>
          </a:blip>
          <a:stretch>
            <a:fillRect/>
          </a:stretch>
        </p:blipFill>
        <p:spPr>
          <a:xfrm>
            <a:off x="756667" y="2414538"/>
            <a:ext cx="314376" cy="314377"/>
          </a:xfrm>
          <a:prstGeom prst="rect">
            <a:avLst/>
          </a:prstGeom>
          <a:noFill/>
          <a:ln>
            <a:noFill/>
          </a:ln>
        </p:spPr>
      </p:pic>
      <p:sp>
        <p:nvSpPr>
          <p:cNvPr id="858" name="Google Shape;858;p41"/>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865" name="Google Shape;865;p41"/>
          <p:cNvSpPr txBox="1"/>
          <p:nvPr>
            <p:ph idx="1" type="body"/>
          </p:nvPr>
        </p:nvSpPr>
        <p:spPr>
          <a:xfrm>
            <a:off x="5564000" y="1152475"/>
            <a:ext cx="3532200" cy="1844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ja" sz="2900"/>
              <a:t>マップ基準</a:t>
            </a:r>
            <a:endParaRPr sz="2900"/>
          </a:p>
          <a:p>
            <a:pPr indent="0" lvl="0" marL="0" rtl="0" algn="ctr">
              <a:spcBef>
                <a:spcPts val="1200"/>
              </a:spcBef>
              <a:spcAft>
                <a:spcPts val="0"/>
              </a:spcAft>
              <a:buNone/>
            </a:pPr>
            <a:r>
              <a:rPr lang="ja" sz="2900"/>
              <a:t>H1 ←①②③④→ H2</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sp>
        <p:nvSpPr>
          <p:cNvPr id="866" name="Google Shape;866;p41"/>
          <p:cNvSpPr/>
          <p:nvPr/>
        </p:nvSpPr>
        <p:spPr>
          <a:xfrm>
            <a:off x="7191775" y="226002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sp>
        <p:nvSpPr>
          <p:cNvPr id="867" name="Google Shape;867;p41"/>
          <p:cNvSpPr txBox="1"/>
          <p:nvPr/>
        </p:nvSpPr>
        <p:spPr>
          <a:xfrm>
            <a:off x="7516300"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①</a:t>
            </a:r>
            <a:endParaRPr/>
          </a:p>
        </p:txBody>
      </p:sp>
      <p:sp>
        <p:nvSpPr>
          <p:cNvPr id="868" name="Google Shape;868;p41"/>
          <p:cNvSpPr txBox="1"/>
          <p:nvPr/>
        </p:nvSpPr>
        <p:spPr>
          <a:xfrm>
            <a:off x="7516300" y="261401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②</a:t>
            </a:r>
            <a:endParaRPr/>
          </a:p>
        </p:txBody>
      </p:sp>
      <p:sp>
        <p:nvSpPr>
          <p:cNvPr id="869" name="Google Shape;869;p41"/>
          <p:cNvSpPr txBox="1"/>
          <p:nvPr/>
        </p:nvSpPr>
        <p:spPr>
          <a:xfrm>
            <a:off x="6959425" y="2614025"/>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③</a:t>
            </a:r>
            <a:endParaRPr/>
          </a:p>
        </p:txBody>
      </p:sp>
      <p:sp>
        <p:nvSpPr>
          <p:cNvPr id="870" name="Google Shape;870;p41"/>
          <p:cNvSpPr txBox="1"/>
          <p:nvPr/>
        </p:nvSpPr>
        <p:spPr>
          <a:xfrm>
            <a:off x="6959425"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④</a:t>
            </a:r>
            <a:endParaRPr/>
          </a:p>
        </p:txBody>
      </p:sp>
      <p:sp>
        <p:nvSpPr>
          <p:cNvPr id="871" name="Google Shape;871;p41"/>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2533563" y="533313"/>
            <a:ext cx="4076874" cy="4076874"/>
          </a:xfrm>
          <a:prstGeom prst="rect">
            <a:avLst/>
          </a:prstGeom>
          <a:noFill/>
          <a:ln>
            <a:noFill/>
          </a:ln>
        </p:spPr>
      </p:pic>
      <p:sp>
        <p:nvSpPr>
          <p:cNvPr id="107" name="Google Shape;107;p15"/>
          <p:cNvSpPr txBox="1"/>
          <p:nvPr/>
        </p:nvSpPr>
        <p:spPr>
          <a:xfrm>
            <a:off x="2584050" y="2094600"/>
            <a:ext cx="3975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5000">
                <a:solidFill>
                  <a:srgbClr val="666666"/>
                </a:solidFill>
                <a:latin typeface="MS PMincho"/>
                <a:ea typeface="MS PMincho"/>
                <a:cs typeface="MS PMincho"/>
                <a:sym typeface="MS PMincho"/>
              </a:rPr>
              <a:t>攻略資料</a:t>
            </a:r>
            <a:endParaRPr b="1" sz="5000">
              <a:solidFill>
                <a:srgbClr val="666666"/>
              </a:solidFill>
              <a:latin typeface="MS PMincho"/>
              <a:ea typeface="MS PMincho"/>
              <a:cs typeface="MS PMincho"/>
              <a:sym typeface="MS PMincho"/>
            </a:endParaRPr>
          </a:p>
        </p:txBody>
      </p:sp>
      <p:pic>
        <p:nvPicPr>
          <p:cNvPr id="108" name="Google Shape;108;p15"/>
          <p:cNvPicPr preferRelativeResize="0"/>
          <p:nvPr/>
        </p:nvPicPr>
        <p:blipFill>
          <a:blip r:embed="rId4">
            <a:alphaModFix/>
          </a:blip>
          <a:stretch>
            <a:fillRect/>
          </a:stretch>
        </p:blipFill>
        <p:spPr>
          <a:xfrm>
            <a:off x="116675" y="117825"/>
            <a:ext cx="1075056" cy="523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42"/>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877" name="Google Shape;87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a:t>
            </a:r>
            <a:r>
              <a:rPr lang="ja" sz="2900">
                <a:solidFill>
                  <a:schemeClr val="dk2"/>
                </a:solidFill>
              </a:rPr>
              <a:t>2-3</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878" name="Google Shape;878;p42"/>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879" name="Google Shape;879;p42"/>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880" name="Google Shape;880;p42"/>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881" name="Google Shape;881;p42"/>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882" name="Google Shape;882;p42"/>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883" name="Google Shape;883;p42"/>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884" name="Google Shape;884;p42"/>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885" name="Google Shape;885;p42"/>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886" name="Google Shape;886;p42"/>
          <p:cNvPicPr preferRelativeResize="0"/>
          <p:nvPr/>
        </p:nvPicPr>
        <p:blipFill>
          <a:blip r:embed="rId12">
            <a:alphaModFix/>
          </a:blip>
          <a:stretch>
            <a:fillRect/>
          </a:stretch>
        </p:blipFill>
        <p:spPr>
          <a:xfrm>
            <a:off x="756671" y="2699813"/>
            <a:ext cx="314376" cy="314377"/>
          </a:xfrm>
          <a:prstGeom prst="rect">
            <a:avLst/>
          </a:prstGeom>
          <a:noFill/>
          <a:ln>
            <a:noFill/>
          </a:ln>
        </p:spPr>
      </p:pic>
      <p:pic>
        <p:nvPicPr>
          <p:cNvPr id="887" name="Google Shape;887;p42"/>
          <p:cNvPicPr preferRelativeResize="0"/>
          <p:nvPr/>
        </p:nvPicPr>
        <p:blipFill>
          <a:blip r:embed="rId13">
            <a:alphaModFix/>
          </a:blip>
          <a:stretch>
            <a:fillRect/>
          </a:stretch>
        </p:blipFill>
        <p:spPr>
          <a:xfrm>
            <a:off x="442291" y="2699838"/>
            <a:ext cx="314376" cy="314377"/>
          </a:xfrm>
          <a:prstGeom prst="rect">
            <a:avLst/>
          </a:prstGeom>
          <a:noFill/>
          <a:ln>
            <a:noFill/>
          </a:ln>
        </p:spPr>
      </p:pic>
      <p:pic>
        <p:nvPicPr>
          <p:cNvPr id="888" name="Google Shape;888;p42"/>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889" name="Google Shape;889;p42"/>
          <p:cNvPicPr preferRelativeResize="0"/>
          <p:nvPr/>
        </p:nvPicPr>
        <p:blipFill>
          <a:blip r:embed="rId15">
            <a:alphaModFix/>
          </a:blip>
          <a:stretch>
            <a:fillRect/>
          </a:stretch>
        </p:blipFill>
        <p:spPr>
          <a:xfrm>
            <a:off x="127916" y="3090866"/>
            <a:ext cx="314376" cy="314377"/>
          </a:xfrm>
          <a:prstGeom prst="rect">
            <a:avLst/>
          </a:prstGeom>
          <a:noFill/>
          <a:ln>
            <a:noFill/>
          </a:ln>
        </p:spPr>
      </p:pic>
      <p:sp>
        <p:nvSpPr>
          <p:cNvPr id="890" name="Google Shape;890;p42"/>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891" name="Google Shape;891;p42"/>
          <p:cNvCxnSpPr>
            <a:stCxn id="892" idx="0"/>
            <a:endCxn id="893" idx="1"/>
          </p:cNvCxnSpPr>
          <p:nvPr/>
        </p:nvCxnSpPr>
        <p:spPr>
          <a:xfrm>
            <a:off x="599488" y="2414538"/>
            <a:ext cx="13800" cy="140700"/>
          </a:xfrm>
          <a:prstGeom prst="straightConnector1">
            <a:avLst/>
          </a:prstGeom>
          <a:noFill/>
          <a:ln cap="flat" cmpd="sng" w="28575">
            <a:solidFill>
              <a:srgbClr val="4A86E8"/>
            </a:solidFill>
            <a:prstDash val="solid"/>
            <a:round/>
            <a:headEnd len="med" w="med" type="none"/>
            <a:tailEnd len="med" w="med" type="none"/>
          </a:ln>
        </p:spPr>
      </p:cxnSp>
      <p:cxnSp>
        <p:nvCxnSpPr>
          <p:cNvPr id="894" name="Google Shape;894;p42"/>
          <p:cNvCxnSpPr>
            <a:stCxn id="895" idx="0"/>
            <a:endCxn id="893" idx="7"/>
          </p:cNvCxnSpPr>
          <p:nvPr/>
        </p:nvCxnSpPr>
        <p:spPr>
          <a:xfrm>
            <a:off x="913855" y="2414538"/>
            <a:ext cx="30600" cy="140700"/>
          </a:xfrm>
          <a:prstGeom prst="straightConnector1">
            <a:avLst/>
          </a:prstGeom>
          <a:noFill/>
          <a:ln cap="flat" cmpd="sng" w="28575">
            <a:solidFill>
              <a:srgbClr val="4A86E8"/>
            </a:solidFill>
            <a:prstDash val="solid"/>
            <a:round/>
            <a:headEnd len="med" w="med" type="none"/>
            <a:tailEnd len="med" w="med" type="none"/>
          </a:ln>
        </p:spPr>
      </p:cxnSp>
      <p:cxnSp>
        <p:nvCxnSpPr>
          <p:cNvPr id="896" name="Google Shape;896;p42"/>
          <p:cNvCxnSpPr>
            <a:stCxn id="888" idx="3"/>
            <a:endCxn id="897"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898" name="Google Shape;898;p42"/>
          <p:cNvCxnSpPr>
            <a:stCxn id="899" idx="3"/>
            <a:endCxn id="897"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900" name="Google Shape;900;p42"/>
          <p:cNvCxnSpPr>
            <a:stCxn id="901" idx="3"/>
            <a:endCxn id="897" idx="1"/>
          </p:cNvCxnSpPr>
          <p:nvPr/>
        </p:nvCxnSpPr>
        <p:spPr>
          <a:xfrm>
            <a:off x="442289" y="2193766"/>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902" name="Google Shape;902;p42"/>
          <p:cNvCxnSpPr>
            <a:stCxn id="897" idx="3"/>
            <a:endCxn id="889"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903" name="Google Shape;903;p42"/>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ランダムに赤2名にダイブ</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pic>
        <p:nvPicPr>
          <p:cNvPr id="899" name="Google Shape;899;p42"/>
          <p:cNvPicPr preferRelativeResize="0"/>
          <p:nvPr/>
        </p:nvPicPr>
        <p:blipFill>
          <a:blip r:embed="rId16">
            <a:alphaModFix/>
          </a:blip>
          <a:stretch>
            <a:fillRect/>
          </a:stretch>
        </p:blipFill>
        <p:spPr>
          <a:xfrm>
            <a:off x="1071042" y="2022128"/>
            <a:ext cx="314376" cy="314377"/>
          </a:xfrm>
          <a:prstGeom prst="rect">
            <a:avLst/>
          </a:prstGeom>
          <a:noFill/>
          <a:ln>
            <a:noFill/>
          </a:ln>
        </p:spPr>
      </p:pic>
      <p:pic>
        <p:nvPicPr>
          <p:cNvPr id="901" name="Google Shape;901;p42"/>
          <p:cNvPicPr preferRelativeResize="0"/>
          <p:nvPr/>
        </p:nvPicPr>
        <p:blipFill>
          <a:blip r:embed="rId17">
            <a:alphaModFix/>
          </a:blip>
          <a:stretch>
            <a:fillRect/>
          </a:stretch>
        </p:blipFill>
        <p:spPr>
          <a:xfrm>
            <a:off x="127913" y="2036578"/>
            <a:ext cx="314376" cy="314377"/>
          </a:xfrm>
          <a:prstGeom prst="rect">
            <a:avLst/>
          </a:prstGeom>
          <a:noFill/>
          <a:ln>
            <a:noFill/>
          </a:ln>
        </p:spPr>
      </p:pic>
      <p:pic>
        <p:nvPicPr>
          <p:cNvPr id="892" name="Google Shape;892;p42"/>
          <p:cNvPicPr preferRelativeResize="0"/>
          <p:nvPr/>
        </p:nvPicPr>
        <p:blipFill>
          <a:blip r:embed="rId18">
            <a:alphaModFix/>
          </a:blip>
          <a:stretch>
            <a:fillRect/>
          </a:stretch>
        </p:blipFill>
        <p:spPr>
          <a:xfrm>
            <a:off x="442300" y="2414538"/>
            <a:ext cx="314376" cy="314377"/>
          </a:xfrm>
          <a:prstGeom prst="rect">
            <a:avLst/>
          </a:prstGeom>
          <a:noFill/>
          <a:ln>
            <a:noFill/>
          </a:ln>
        </p:spPr>
      </p:pic>
      <p:pic>
        <p:nvPicPr>
          <p:cNvPr id="895" name="Google Shape;895;p42"/>
          <p:cNvPicPr preferRelativeResize="0"/>
          <p:nvPr/>
        </p:nvPicPr>
        <p:blipFill>
          <a:blip r:embed="rId19">
            <a:alphaModFix/>
          </a:blip>
          <a:stretch>
            <a:fillRect/>
          </a:stretch>
        </p:blipFill>
        <p:spPr>
          <a:xfrm>
            <a:off x="756667" y="2414538"/>
            <a:ext cx="314376" cy="314377"/>
          </a:xfrm>
          <a:prstGeom prst="rect">
            <a:avLst/>
          </a:prstGeom>
          <a:noFill/>
          <a:ln>
            <a:noFill/>
          </a:ln>
        </p:spPr>
      </p:pic>
      <p:sp>
        <p:nvSpPr>
          <p:cNvPr id="897" name="Google Shape;897;p42"/>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904" name="Google Shape;904;p42"/>
          <p:cNvSpPr/>
          <p:nvPr/>
        </p:nvSpPr>
        <p:spPr>
          <a:xfrm>
            <a:off x="-27637" y="2935313"/>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12200" y="1881025"/>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6" name="Google Shape;906;p42"/>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907" name="Google Shape;907;p42"/>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908" name="Google Shape;908;p42"/>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909" name="Google Shape;909;p42"/>
          <p:cNvPicPr preferRelativeResize="0"/>
          <p:nvPr/>
        </p:nvPicPr>
        <p:blipFill>
          <a:blip r:embed="rId15">
            <a:alphaModFix/>
          </a:blip>
          <a:stretch>
            <a:fillRect/>
          </a:stretch>
        </p:blipFill>
        <p:spPr>
          <a:xfrm>
            <a:off x="5183641" y="1152478"/>
            <a:ext cx="314376" cy="314377"/>
          </a:xfrm>
          <a:prstGeom prst="rect">
            <a:avLst/>
          </a:prstGeom>
          <a:noFill/>
          <a:ln>
            <a:noFill/>
          </a:ln>
        </p:spPr>
      </p:pic>
      <p:pic>
        <p:nvPicPr>
          <p:cNvPr id="910" name="Google Shape;910;p42"/>
          <p:cNvPicPr preferRelativeResize="0"/>
          <p:nvPr/>
        </p:nvPicPr>
        <p:blipFill>
          <a:blip r:embed="rId12">
            <a:alphaModFix/>
          </a:blip>
          <a:stretch>
            <a:fillRect/>
          </a:stretch>
        </p:blipFill>
        <p:spPr>
          <a:xfrm>
            <a:off x="4821658" y="1659250"/>
            <a:ext cx="314376" cy="314377"/>
          </a:xfrm>
          <a:prstGeom prst="rect">
            <a:avLst/>
          </a:prstGeom>
          <a:noFill/>
          <a:ln>
            <a:noFill/>
          </a:ln>
        </p:spPr>
      </p:pic>
      <p:pic>
        <p:nvPicPr>
          <p:cNvPr id="911" name="Google Shape;911;p42"/>
          <p:cNvPicPr preferRelativeResize="0"/>
          <p:nvPr/>
        </p:nvPicPr>
        <p:blipFill>
          <a:blip r:embed="rId13">
            <a:alphaModFix/>
          </a:blip>
          <a:stretch>
            <a:fillRect/>
          </a:stretch>
        </p:blipFill>
        <p:spPr>
          <a:xfrm>
            <a:off x="5192816" y="1659213"/>
            <a:ext cx="314376" cy="314377"/>
          </a:xfrm>
          <a:prstGeom prst="rect">
            <a:avLst/>
          </a:prstGeom>
          <a:noFill/>
          <a:ln>
            <a:noFill/>
          </a:ln>
        </p:spPr>
      </p:pic>
      <p:pic>
        <p:nvPicPr>
          <p:cNvPr id="912" name="Google Shape;912;p42"/>
          <p:cNvPicPr preferRelativeResize="0"/>
          <p:nvPr/>
        </p:nvPicPr>
        <p:blipFill>
          <a:blip r:embed="rId16">
            <a:alphaModFix/>
          </a:blip>
          <a:stretch>
            <a:fillRect/>
          </a:stretch>
        </p:blipFill>
        <p:spPr>
          <a:xfrm>
            <a:off x="4079292" y="1152478"/>
            <a:ext cx="314376" cy="314377"/>
          </a:xfrm>
          <a:prstGeom prst="rect">
            <a:avLst/>
          </a:prstGeom>
          <a:noFill/>
          <a:ln>
            <a:noFill/>
          </a:ln>
        </p:spPr>
      </p:pic>
      <p:pic>
        <p:nvPicPr>
          <p:cNvPr id="913" name="Google Shape;913;p42"/>
          <p:cNvPicPr preferRelativeResize="0"/>
          <p:nvPr/>
        </p:nvPicPr>
        <p:blipFill>
          <a:blip r:embed="rId17">
            <a:alphaModFix/>
          </a:blip>
          <a:stretch>
            <a:fillRect/>
          </a:stretch>
        </p:blipFill>
        <p:spPr>
          <a:xfrm>
            <a:off x="4432113" y="1152478"/>
            <a:ext cx="314376" cy="314377"/>
          </a:xfrm>
          <a:prstGeom prst="rect">
            <a:avLst/>
          </a:prstGeom>
          <a:noFill/>
          <a:ln>
            <a:noFill/>
          </a:ln>
        </p:spPr>
      </p:pic>
      <p:pic>
        <p:nvPicPr>
          <p:cNvPr id="914" name="Google Shape;914;p42"/>
          <p:cNvPicPr preferRelativeResize="0"/>
          <p:nvPr/>
        </p:nvPicPr>
        <p:blipFill>
          <a:blip r:embed="rId19">
            <a:alphaModFix/>
          </a:blip>
          <a:stretch>
            <a:fillRect/>
          </a:stretch>
        </p:blipFill>
        <p:spPr>
          <a:xfrm>
            <a:off x="4060467" y="1659213"/>
            <a:ext cx="314376" cy="314377"/>
          </a:xfrm>
          <a:prstGeom prst="rect">
            <a:avLst/>
          </a:prstGeom>
          <a:noFill/>
          <a:ln>
            <a:noFill/>
          </a:ln>
        </p:spPr>
      </p:pic>
      <p:pic>
        <p:nvPicPr>
          <p:cNvPr id="915" name="Google Shape;915;p42"/>
          <p:cNvPicPr preferRelativeResize="0"/>
          <p:nvPr/>
        </p:nvPicPr>
        <p:blipFill>
          <a:blip r:embed="rId18">
            <a:alphaModFix/>
          </a:blip>
          <a:stretch>
            <a:fillRect/>
          </a:stretch>
        </p:blipFill>
        <p:spPr>
          <a:xfrm>
            <a:off x="4441050" y="1659250"/>
            <a:ext cx="314376" cy="314377"/>
          </a:xfrm>
          <a:prstGeom prst="rect">
            <a:avLst/>
          </a:prstGeom>
          <a:noFill/>
          <a:ln>
            <a:noFill/>
          </a:ln>
        </p:spPr>
      </p:pic>
      <p:sp>
        <p:nvSpPr>
          <p:cNvPr id="916" name="Google Shape;916;p42"/>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id="921" name="Google Shape;921;p43"/>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922" name="Google Shape;92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ダイブ処理2-4</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923" name="Google Shape;923;p43"/>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924" name="Google Shape;924;p43"/>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925" name="Google Shape;925;p43"/>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926" name="Google Shape;926;p43"/>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927" name="Google Shape;927;p43"/>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928" name="Google Shape;928;p43"/>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929" name="Google Shape;929;p43"/>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930" name="Google Shape;930;p43"/>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931" name="Google Shape;931;p43"/>
          <p:cNvPicPr preferRelativeResize="0"/>
          <p:nvPr/>
        </p:nvPicPr>
        <p:blipFill>
          <a:blip r:embed="rId12">
            <a:alphaModFix/>
          </a:blip>
          <a:stretch>
            <a:fillRect/>
          </a:stretch>
        </p:blipFill>
        <p:spPr>
          <a:xfrm>
            <a:off x="127921" y="3090863"/>
            <a:ext cx="314376" cy="314377"/>
          </a:xfrm>
          <a:prstGeom prst="rect">
            <a:avLst/>
          </a:prstGeom>
          <a:noFill/>
          <a:ln>
            <a:noFill/>
          </a:ln>
        </p:spPr>
      </p:pic>
      <p:pic>
        <p:nvPicPr>
          <p:cNvPr id="932" name="Google Shape;932;p43"/>
          <p:cNvPicPr preferRelativeResize="0"/>
          <p:nvPr/>
        </p:nvPicPr>
        <p:blipFill>
          <a:blip r:embed="rId13">
            <a:alphaModFix/>
          </a:blip>
          <a:stretch>
            <a:fillRect/>
          </a:stretch>
        </p:blipFill>
        <p:spPr>
          <a:xfrm>
            <a:off x="127916" y="2036563"/>
            <a:ext cx="314376" cy="314377"/>
          </a:xfrm>
          <a:prstGeom prst="rect">
            <a:avLst/>
          </a:prstGeom>
          <a:noFill/>
          <a:ln>
            <a:noFill/>
          </a:ln>
        </p:spPr>
      </p:pic>
      <p:pic>
        <p:nvPicPr>
          <p:cNvPr id="933" name="Google Shape;933;p43"/>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934" name="Google Shape;934;p43"/>
          <p:cNvPicPr preferRelativeResize="0"/>
          <p:nvPr/>
        </p:nvPicPr>
        <p:blipFill>
          <a:blip r:embed="rId15">
            <a:alphaModFix/>
          </a:blip>
          <a:stretch>
            <a:fillRect/>
          </a:stretch>
        </p:blipFill>
        <p:spPr>
          <a:xfrm>
            <a:off x="449204" y="2728928"/>
            <a:ext cx="314376" cy="314377"/>
          </a:xfrm>
          <a:prstGeom prst="rect">
            <a:avLst/>
          </a:prstGeom>
          <a:noFill/>
          <a:ln>
            <a:noFill/>
          </a:ln>
        </p:spPr>
      </p:pic>
      <p:sp>
        <p:nvSpPr>
          <p:cNvPr id="935" name="Google Shape;935;p43"/>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936" name="Google Shape;936;p43"/>
          <p:cNvCxnSpPr>
            <a:stCxn id="937" idx="0"/>
            <a:endCxn id="938" idx="1"/>
          </p:cNvCxnSpPr>
          <p:nvPr/>
        </p:nvCxnSpPr>
        <p:spPr>
          <a:xfrm>
            <a:off x="599488" y="2414538"/>
            <a:ext cx="13800" cy="140700"/>
          </a:xfrm>
          <a:prstGeom prst="straightConnector1">
            <a:avLst/>
          </a:prstGeom>
          <a:noFill/>
          <a:ln cap="flat" cmpd="sng" w="28575">
            <a:solidFill>
              <a:srgbClr val="4A86E8"/>
            </a:solidFill>
            <a:prstDash val="solid"/>
            <a:round/>
            <a:headEnd len="med" w="med" type="none"/>
            <a:tailEnd len="med" w="med" type="none"/>
          </a:ln>
        </p:spPr>
      </p:cxnSp>
      <p:cxnSp>
        <p:nvCxnSpPr>
          <p:cNvPr id="939" name="Google Shape;939;p43"/>
          <p:cNvCxnSpPr>
            <a:stCxn id="940" idx="0"/>
            <a:endCxn id="938" idx="7"/>
          </p:cNvCxnSpPr>
          <p:nvPr/>
        </p:nvCxnSpPr>
        <p:spPr>
          <a:xfrm>
            <a:off x="913855" y="2414538"/>
            <a:ext cx="30600" cy="140700"/>
          </a:xfrm>
          <a:prstGeom prst="straightConnector1">
            <a:avLst/>
          </a:prstGeom>
          <a:noFill/>
          <a:ln cap="flat" cmpd="sng" w="28575">
            <a:solidFill>
              <a:srgbClr val="4A86E8"/>
            </a:solidFill>
            <a:prstDash val="solid"/>
            <a:round/>
            <a:headEnd len="med" w="med" type="none"/>
            <a:tailEnd len="med" w="med" type="none"/>
          </a:ln>
        </p:spPr>
      </p:cxnSp>
      <p:cxnSp>
        <p:nvCxnSpPr>
          <p:cNvPr id="941" name="Google Shape;941;p43"/>
          <p:cNvCxnSpPr>
            <a:stCxn id="938" idx="5"/>
            <a:endCxn id="934" idx="3"/>
          </p:cNvCxnSpPr>
          <p:nvPr/>
        </p:nvCxnSpPr>
        <p:spPr>
          <a:xfrm rot="10800000">
            <a:off x="763580" y="2886116"/>
            <a:ext cx="180900" cy="600"/>
          </a:xfrm>
          <a:prstGeom prst="straightConnector1">
            <a:avLst/>
          </a:prstGeom>
          <a:noFill/>
          <a:ln cap="flat" cmpd="sng" w="28575">
            <a:solidFill>
              <a:srgbClr val="4A86E8"/>
            </a:solidFill>
            <a:prstDash val="solid"/>
            <a:round/>
            <a:headEnd len="med" w="med" type="none"/>
            <a:tailEnd len="med" w="med" type="none"/>
          </a:ln>
        </p:spPr>
      </p:cxnSp>
      <p:cxnSp>
        <p:nvCxnSpPr>
          <p:cNvPr id="942" name="Google Shape;942;p43"/>
          <p:cNvCxnSpPr>
            <a:stCxn id="933" idx="3"/>
            <a:endCxn id="943"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944" name="Google Shape;944;p43"/>
          <p:cNvCxnSpPr>
            <a:stCxn id="945" idx="3"/>
            <a:endCxn id="943"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946" name="Google Shape;946;p43"/>
          <p:cNvCxnSpPr>
            <a:stCxn id="932" idx="3"/>
            <a:endCxn id="943" idx="1"/>
          </p:cNvCxnSpPr>
          <p:nvPr/>
        </p:nvCxnSpPr>
        <p:spPr>
          <a:xfrm>
            <a:off x="442292" y="2193751"/>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947" name="Google Shape;947;p43"/>
          <p:cNvCxnSpPr>
            <a:stCxn id="943" idx="3"/>
            <a:endCxn id="931"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948" name="Google Shape;948;p43"/>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sz="2900"/>
              <a:t>ダイブ2回目とD3D4交代。</a:t>
            </a:r>
            <a:endParaRPr sz="2900"/>
          </a:p>
          <a:p>
            <a:pPr indent="0" lvl="0" marL="0" rtl="0" algn="l">
              <a:spcBef>
                <a:spcPts val="1200"/>
              </a:spcBef>
              <a:spcAft>
                <a:spcPts val="0"/>
              </a:spcAft>
              <a:buClr>
                <a:schemeClr val="dk1"/>
              </a:buClr>
              <a:buSzPct val="37931"/>
              <a:buFont typeface="Arial"/>
              <a:buNone/>
            </a:pPr>
            <a:r>
              <a:rPr lang="ja" sz="2900"/>
              <a:t>青組が渡しに行く。</a:t>
            </a:r>
            <a:endParaRPr sz="2900"/>
          </a:p>
          <a:p>
            <a:pPr indent="0" lvl="0" marL="0" rtl="0" algn="l">
              <a:spcBef>
                <a:spcPts val="1200"/>
              </a:spcBef>
              <a:spcAft>
                <a:spcPts val="0"/>
              </a:spcAft>
              <a:buClr>
                <a:schemeClr val="dk1"/>
              </a:buClr>
              <a:buSzPct val="37931"/>
              <a:buFont typeface="Arial"/>
              <a:buNone/>
            </a:pPr>
            <a:r>
              <a:rPr lang="ja" sz="2900"/>
              <a:t>赤組は渡し終えたら右眼に移動</a:t>
            </a:r>
            <a:endParaRPr sz="2900"/>
          </a:p>
          <a:p>
            <a:pPr indent="0" lvl="0" marL="0" rtl="0" algn="l">
              <a:spcBef>
                <a:spcPts val="1200"/>
              </a:spcBef>
              <a:spcAft>
                <a:spcPts val="0"/>
              </a:spcAft>
              <a:buClr>
                <a:schemeClr val="dk1"/>
              </a:buClr>
              <a:buSzPct val="37931"/>
              <a:buFont typeface="Arial"/>
              <a:buNone/>
            </a:pPr>
            <a:r>
              <a:t/>
            </a:r>
            <a:endParaRPr sz="2900"/>
          </a:p>
          <a:p>
            <a:pPr indent="0" lvl="0" marL="0" rtl="0" algn="l">
              <a:spcBef>
                <a:spcPts val="1200"/>
              </a:spcBef>
              <a:spcAft>
                <a:spcPts val="1200"/>
              </a:spcAft>
              <a:buNone/>
            </a:pPr>
            <a:r>
              <a:t/>
            </a:r>
            <a:endParaRPr/>
          </a:p>
        </p:txBody>
      </p:sp>
      <p:pic>
        <p:nvPicPr>
          <p:cNvPr id="945" name="Google Shape;945;p43"/>
          <p:cNvPicPr preferRelativeResize="0"/>
          <p:nvPr/>
        </p:nvPicPr>
        <p:blipFill>
          <a:blip r:embed="rId16">
            <a:alphaModFix/>
          </a:blip>
          <a:stretch>
            <a:fillRect/>
          </a:stretch>
        </p:blipFill>
        <p:spPr>
          <a:xfrm>
            <a:off x="1071042" y="2022128"/>
            <a:ext cx="314376" cy="314377"/>
          </a:xfrm>
          <a:prstGeom prst="rect">
            <a:avLst/>
          </a:prstGeom>
          <a:noFill/>
          <a:ln>
            <a:noFill/>
          </a:ln>
        </p:spPr>
      </p:pic>
      <p:pic>
        <p:nvPicPr>
          <p:cNvPr id="949" name="Google Shape;949;p43"/>
          <p:cNvPicPr preferRelativeResize="0"/>
          <p:nvPr/>
        </p:nvPicPr>
        <p:blipFill>
          <a:blip r:embed="rId17">
            <a:alphaModFix/>
          </a:blip>
          <a:stretch>
            <a:fillRect/>
          </a:stretch>
        </p:blipFill>
        <p:spPr>
          <a:xfrm>
            <a:off x="756675" y="2728916"/>
            <a:ext cx="314376" cy="314377"/>
          </a:xfrm>
          <a:prstGeom prst="rect">
            <a:avLst/>
          </a:prstGeom>
          <a:noFill/>
          <a:ln>
            <a:noFill/>
          </a:ln>
        </p:spPr>
      </p:pic>
      <p:pic>
        <p:nvPicPr>
          <p:cNvPr id="937" name="Google Shape;937;p43"/>
          <p:cNvPicPr preferRelativeResize="0"/>
          <p:nvPr/>
        </p:nvPicPr>
        <p:blipFill>
          <a:blip r:embed="rId18">
            <a:alphaModFix/>
          </a:blip>
          <a:stretch>
            <a:fillRect/>
          </a:stretch>
        </p:blipFill>
        <p:spPr>
          <a:xfrm>
            <a:off x="442300" y="2414538"/>
            <a:ext cx="314376" cy="314377"/>
          </a:xfrm>
          <a:prstGeom prst="rect">
            <a:avLst/>
          </a:prstGeom>
          <a:noFill/>
          <a:ln>
            <a:noFill/>
          </a:ln>
        </p:spPr>
      </p:pic>
      <p:pic>
        <p:nvPicPr>
          <p:cNvPr id="940" name="Google Shape;940;p43"/>
          <p:cNvPicPr preferRelativeResize="0"/>
          <p:nvPr/>
        </p:nvPicPr>
        <p:blipFill>
          <a:blip r:embed="rId19">
            <a:alphaModFix/>
          </a:blip>
          <a:stretch>
            <a:fillRect/>
          </a:stretch>
        </p:blipFill>
        <p:spPr>
          <a:xfrm>
            <a:off x="756667" y="2414538"/>
            <a:ext cx="314376" cy="314377"/>
          </a:xfrm>
          <a:prstGeom prst="rect">
            <a:avLst/>
          </a:prstGeom>
          <a:noFill/>
          <a:ln>
            <a:noFill/>
          </a:ln>
        </p:spPr>
      </p:pic>
      <p:sp>
        <p:nvSpPr>
          <p:cNvPr id="943" name="Google Shape;943;p43"/>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950" name="Google Shape;950;p43"/>
          <p:cNvSpPr txBox="1"/>
          <p:nvPr>
            <p:ph idx="1" type="body"/>
          </p:nvPr>
        </p:nvSpPr>
        <p:spPr>
          <a:xfrm>
            <a:off x="5564000" y="1152475"/>
            <a:ext cx="3532200" cy="1844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ja" sz="2900"/>
              <a:t>マップ基準</a:t>
            </a:r>
            <a:endParaRPr sz="2900"/>
          </a:p>
          <a:p>
            <a:pPr indent="0" lvl="0" marL="0" rtl="0" algn="ctr">
              <a:spcBef>
                <a:spcPts val="1200"/>
              </a:spcBef>
              <a:spcAft>
                <a:spcPts val="0"/>
              </a:spcAft>
              <a:buNone/>
            </a:pPr>
            <a:r>
              <a:rPr lang="ja" sz="2900"/>
              <a:t>D3</a:t>
            </a:r>
            <a:r>
              <a:rPr lang="ja" sz="2900"/>
              <a:t> ←①②③④→ </a:t>
            </a:r>
            <a:r>
              <a:rPr lang="ja" sz="2900"/>
              <a:t>D4</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sp>
        <p:nvSpPr>
          <p:cNvPr id="951" name="Google Shape;951;p43"/>
          <p:cNvSpPr/>
          <p:nvPr/>
        </p:nvSpPr>
        <p:spPr>
          <a:xfrm>
            <a:off x="7191775" y="226002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sp>
        <p:nvSpPr>
          <p:cNvPr id="952" name="Google Shape;952;p43"/>
          <p:cNvSpPr txBox="1"/>
          <p:nvPr/>
        </p:nvSpPr>
        <p:spPr>
          <a:xfrm>
            <a:off x="7516300"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①</a:t>
            </a:r>
            <a:endParaRPr/>
          </a:p>
        </p:txBody>
      </p:sp>
      <p:sp>
        <p:nvSpPr>
          <p:cNvPr id="953" name="Google Shape;953;p43"/>
          <p:cNvSpPr txBox="1"/>
          <p:nvPr/>
        </p:nvSpPr>
        <p:spPr>
          <a:xfrm>
            <a:off x="7516300" y="261401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②</a:t>
            </a:r>
            <a:endParaRPr/>
          </a:p>
        </p:txBody>
      </p:sp>
      <p:sp>
        <p:nvSpPr>
          <p:cNvPr id="954" name="Google Shape;954;p43"/>
          <p:cNvSpPr txBox="1"/>
          <p:nvPr/>
        </p:nvSpPr>
        <p:spPr>
          <a:xfrm>
            <a:off x="6959425" y="2614025"/>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③</a:t>
            </a:r>
            <a:endParaRPr/>
          </a:p>
        </p:txBody>
      </p:sp>
      <p:sp>
        <p:nvSpPr>
          <p:cNvPr id="955" name="Google Shape;955;p43"/>
          <p:cNvSpPr txBox="1"/>
          <p:nvPr/>
        </p:nvSpPr>
        <p:spPr>
          <a:xfrm>
            <a:off x="6959425"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④</a:t>
            </a:r>
            <a:endParaRPr/>
          </a:p>
        </p:txBody>
      </p:sp>
      <p:pic>
        <p:nvPicPr>
          <p:cNvPr id="956" name="Google Shape;956;p43"/>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957" name="Google Shape;957;p43"/>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958" name="Google Shape;958;p43"/>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959" name="Google Shape;959;p43"/>
          <p:cNvPicPr preferRelativeResize="0"/>
          <p:nvPr/>
        </p:nvPicPr>
        <p:blipFill>
          <a:blip r:embed="rId15">
            <a:alphaModFix/>
          </a:blip>
          <a:stretch>
            <a:fillRect/>
          </a:stretch>
        </p:blipFill>
        <p:spPr>
          <a:xfrm>
            <a:off x="4831616" y="1659228"/>
            <a:ext cx="314376" cy="314377"/>
          </a:xfrm>
          <a:prstGeom prst="rect">
            <a:avLst/>
          </a:prstGeom>
          <a:noFill/>
          <a:ln>
            <a:noFill/>
          </a:ln>
        </p:spPr>
      </p:pic>
      <p:pic>
        <p:nvPicPr>
          <p:cNvPr id="960" name="Google Shape;960;p43"/>
          <p:cNvPicPr preferRelativeResize="0"/>
          <p:nvPr/>
        </p:nvPicPr>
        <p:blipFill>
          <a:blip r:embed="rId12">
            <a:alphaModFix/>
          </a:blip>
          <a:stretch>
            <a:fillRect/>
          </a:stretch>
        </p:blipFill>
        <p:spPr>
          <a:xfrm>
            <a:off x="5183658" y="1152475"/>
            <a:ext cx="314376" cy="314377"/>
          </a:xfrm>
          <a:prstGeom prst="rect">
            <a:avLst/>
          </a:prstGeom>
          <a:noFill/>
          <a:ln>
            <a:noFill/>
          </a:ln>
        </p:spPr>
      </p:pic>
      <p:pic>
        <p:nvPicPr>
          <p:cNvPr id="961" name="Google Shape;961;p43"/>
          <p:cNvPicPr preferRelativeResize="0"/>
          <p:nvPr/>
        </p:nvPicPr>
        <p:blipFill>
          <a:blip r:embed="rId13">
            <a:alphaModFix/>
          </a:blip>
          <a:stretch>
            <a:fillRect/>
          </a:stretch>
        </p:blipFill>
        <p:spPr>
          <a:xfrm>
            <a:off x="4441291" y="1152463"/>
            <a:ext cx="314376" cy="314377"/>
          </a:xfrm>
          <a:prstGeom prst="rect">
            <a:avLst/>
          </a:prstGeom>
          <a:noFill/>
          <a:ln>
            <a:noFill/>
          </a:ln>
        </p:spPr>
      </p:pic>
      <p:pic>
        <p:nvPicPr>
          <p:cNvPr id="962" name="Google Shape;962;p43"/>
          <p:cNvPicPr preferRelativeResize="0"/>
          <p:nvPr/>
        </p:nvPicPr>
        <p:blipFill>
          <a:blip r:embed="rId16">
            <a:alphaModFix/>
          </a:blip>
          <a:stretch>
            <a:fillRect/>
          </a:stretch>
        </p:blipFill>
        <p:spPr>
          <a:xfrm>
            <a:off x="4079292" y="1152478"/>
            <a:ext cx="314376" cy="314377"/>
          </a:xfrm>
          <a:prstGeom prst="rect">
            <a:avLst/>
          </a:prstGeom>
          <a:noFill/>
          <a:ln>
            <a:noFill/>
          </a:ln>
        </p:spPr>
      </p:pic>
      <p:pic>
        <p:nvPicPr>
          <p:cNvPr id="963" name="Google Shape;963;p43"/>
          <p:cNvPicPr preferRelativeResize="0"/>
          <p:nvPr/>
        </p:nvPicPr>
        <p:blipFill>
          <a:blip r:embed="rId17">
            <a:alphaModFix/>
          </a:blip>
          <a:stretch>
            <a:fillRect/>
          </a:stretch>
        </p:blipFill>
        <p:spPr>
          <a:xfrm>
            <a:off x="5197813" y="1659228"/>
            <a:ext cx="314376" cy="314377"/>
          </a:xfrm>
          <a:prstGeom prst="rect">
            <a:avLst/>
          </a:prstGeom>
          <a:noFill/>
          <a:ln>
            <a:noFill/>
          </a:ln>
        </p:spPr>
      </p:pic>
      <p:pic>
        <p:nvPicPr>
          <p:cNvPr id="964" name="Google Shape;964;p43"/>
          <p:cNvPicPr preferRelativeResize="0"/>
          <p:nvPr/>
        </p:nvPicPr>
        <p:blipFill>
          <a:blip r:embed="rId19">
            <a:alphaModFix/>
          </a:blip>
          <a:stretch>
            <a:fillRect/>
          </a:stretch>
        </p:blipFill>
        <p:spPr>
          <a:xfrm>
            <a:off x="4060467" y="1659213"/>
            <a:ext cx="314376" cy="314377"/>
          </a:xfrm>
          <a:prstGeom prst="rect">
            <a:avLst/>
          </a:prstGeom>
          <a:noFill/>
          <a:ln>
            <a:noFill/>
          </a:ln>
        </p:spPr>
      </p:pic>
      <p:pic>
        <p:nvPicPr>
          <p:cNvPr id="965" name="Google Shape;965;p43"/>
          <p:cNvPicPr preferRelativeResize="0"/>
          <p:nvPr/>
        </p:nvPicPr>
        <p:blipFill>
          <a:blip r:embed="rId18">
            <a:alphaModFix/>
          </a:blip>
          <a:stretch>
            <a:fillRect/>
          </a:stretch>
        </p:blipFill>
        <p:spPr>
          <a:xfrm>
            <a:off x="4441050" y="1659250"/>
            <a:ext cx="314376" cy="314377"/>
          </a:xfrm>
          <a:prstGeom prst="rect">
            <a:avLst/>
          </a:prstGeom>
          <a:noFill/>
          <a:ln>
            <a:noFill/>
          </a:ln>
        </p:spPr>
      </p:pic>
      <p:sp>
        <p:nvSpPr>
          <p:cNvPr id="966" name="Google Shape;966;p43"/>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id="971" name="Google Shape;971;p44"/>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972" name="Google Shape;97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ダイブ処理2-5</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973" name="Google Shape;973;p44"/>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974" name="Google Shape;974;p44"/>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975" name="Google Shape;975;p44"/>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976" name="Google Shape;976;p44"/>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977" name="Google Shape;977;p44"/>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978" name="Google Shape;978;p44"/>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979" name="Google Shape;979;p44"/>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980" name="Google Shape;980;p44"/>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981" name="Google Shape;981;p44"/>
          <p:cNvPicPr preferRelativeResize="0"/>
          <p:nvPr/>
        </p:nvPicPr>
        <p:blipFill>
          <a:blip r:embed="rId12">
            <a:alphaModFix/>
          </a:blip>
          <a:stretch>
            <a:fillRect/>
          </a:stretch>
        </p:blipFill>
        <p:spPr>
          <a:xfrm>
            <a:off x="127921" y="3090863"/>
            <a:ext cx="314376" cy="314377"/>
          </a:xfrm>
          <a:prstGeom prst="rect">
            <a:avLst/>
          </a:prstGeom>
          <a:noFill/>
          <a:ln>
            <a:noFill/>
          </a:ln>
        </p:spPr>
      </p:pic>
      <p:pic>
        <p:nvPicPr>
          <p:cNvPr id="982" name="Google Shape;982;p44"/>
          <p:cNvPicPr preferRelativeResize="0"/>
          <p:nvPr/>
        </p:nvPicPr>
        <p:blipFill>
          <a:blip r:embed="rId13">
            <a:alphaModFix/>
          </a:blip>
          <a:stretch>
            <a:fillRect/>
          </a:stretch>
        </p:blipFill>
        <p:spPr>
          <a:xfrm>
            <a:off x="127916" y="2036563"/>
            <a:ext cx="314376" cy="314377"/>
          </a:xfrm>
          <a:prstGeom prst="rect">
            <a:avLst/>
          </a:prstGeom>
          <a:noFill/>
          <a:ln>
            <a:noFill/>
          </a:ln>
        </p:spPr>
      </p:pic>
      <p:pic>
        <p:nvPicPr>
          <p:cNvPr id="983" name="Google Shape;983;p44"/>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984" name="Google Shape;984;p44"/>
          <p:cNvPicPr preferRelativeResize="0"/>
          <p:nvPr/>
        </p:nvPicPr>
        <p:blipFill>
          <a:blip r:embed="rId15">
            <a:alphaModFix/>
          </a:blip>
          <a:stretch>
            <a:fillRect/>
          </a:stretch>
        </p:blipFill>
        <p:spPr>
          <a:xfrm>
            <a:off x="449204" y="2728928"/>
            <a:ext cx="314376" cy="314377"/>
          </a:xfrm>
          <a:prstGeom prst="rect">
            <a:avLst/>
          </a:prstGeom>
          <a:noFill/>
          <a:ln>
            <a:noFill/>
          </a:ln>
        </p:spPr>
      </p:pic>
      <p:cxnSp>
        <p:nvCxnSpPr>
          <p:cNvPr id="985" name="Google Shape;985;p44"/>
          <p:cNvCxnSpPr>
            <a:stCxn id="986" idx="0"/>
            <a:endCxn id="987" idx="1"/>
          </p:cNvCxnSpPr>
          <p:nvPr/>
        </p:nvCxnSpPr>
        <p:spPr>
          <a:xfrm>
            <a:off x="599488" y="2414538"/>
            <a:ext cx="13800" cy="140700"/>
          </a:xfrm>
          <a:prstGeom prst="straightConnector1">
            <a:avLst/>
          </a:prstGeom>
          <a:noFill/>
          <a:ln cap="flat" cmpd="sng" w="28575">
            <a:solidFill>
              <a:srgbClr val="4A86E8"/>
            </a:solidFill>
            <a:prstDash val="solid"/>
            <a:round/>
            <a:headEnd len="med" w="med" type="none"/>
            <a:tailEnd len="med" w="med" type="none"/>
          </a:ln>
        </p:spPr>
      </p:cxnSp>
      <p:cxnSp>
        <p:nvCxnSpPr>
          <p:cNvPr id="988" name="Google Shape;988;p44"/>
          <p:cNvCxnSpPr>
            <a:stCxn id="989" idx="0"/>
            <a:endCxn id="987" idx="7"/>
          </p:cNvCxnSpPr>
          <p:nvPr/>
        </p:nvCxnSpPr>
        <p:spPr>
          <a:xfrm>
            <a:off x="913855" y="2414538"/>
            <a:ext cx="30600" cy="140700"/>
          </a:xfrm>
          <a:prstGeom prst="straightConnector1">
            <a:avLst/>
          </a:prstGeom>
          <a:noFill/>
          <a:ln cap="flat" cmpd="sng" w="28575">
            <a:solidFill>
              <a:srgbClr val="4A86E8"/>
            </a:solidFill>
            <a:prstDash val="solid"/>
            <a:round/>
            <a:headEnd len="med" w="med" type="none"/>
            <a:tailEnd len="med" w="med" type="none"/>
          </a:ln>
        </p:spPr>
      </p:cxnSp>
      <p:cxnSp>
        <p:nvCxnSpPr>
          <p:cNvPr id="990" name="Google Shape;990;p44"/>
          <p:cNvCxnSpPr>
            <a:stCxn id="987" idx="5"/>
            <a:endCxn id="984" idx="3"/>
          </p:cNvCxnSpPr>
          <p:nvPr/>
        </p:nvCxnSpPr>
        <p:spPr>
          <a:xfrm rot="10800000">
            <a:off x="763580" y="2886116"/>
            <a:ext cx="180900" cy="600"/>
          </a:xfrm>
          <a:prstGeom prst="straightConnector1">
            <a:avLst/>
          </a:prstGeom>
          <a:noFill/>
          <a:ln cap="flat" cmpd="sng" w="28575">
            <a:solidFill>
              <a:srgbClr val="4A86E8"/>
            </a:solidFill>
            <a:prstDash val="solid"/>
            <a:round/>
            <a:headEnd len="med" w="med" type="none"/>
            <a:tailEnd len="med" w="med" type="none"/>
          </a:ln>
        </p:spPr>
      </p:cxnSp>
      <p:cxnSp>
        <p:nvCxnSpPr>
          <p:cNvPr id="991" name="Google Shape;991;p44"/>
          <p:cNvCxnSpPr>
            <a:stCxn id="983" idx="3"/>
            <a:endCxn id="992"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993" name="Google Shape;993;p44"/>
          <p:cNvCxnSpPr>
            <a:stCxn id="994" idx="3"/>
            <a:endCxn id="992" idx="0"/>
          </p:cNvCxnSpPr>
          <p:nvPr/>
        </p:nvCxnSpPr>
        <p:spPr>
          <a:xfrm>
            <a:off x="1385418" y="2179316"/>
            <a:ext cx="1163700" cy="307200"/>
          </a:xfrm>
          <a:prstGeom prst="straightConnector1">
            <a:avLst/>
          </a:prstGeom>
          <a:noFill/>
          <a:ln cap="flat" cmpd="sng" w="28575">
            <a:solidFill>
              <a:srgbClr val="FF0000"/>
            </a:solidFill>
            <a:prstDash val="solid"/>
            <a:round/>
            <a:headEnd len="med" w="med" type="none"/>
            <a:tailEnd len="med" w="med" type="none"/>
          </a:ln>
        </p:spPr>
      </p:cxnSp>
      <p:cxnSp>
        <p:nvCxnSpPr>
          <p:cNvPr id="995" name="Google Shape;995;p44"/>
          <p:cNvCxnSpPr>
            <a:stCxn id="982" idx="3"/>
            <a:endCxn id="992" idx="1"/>
          </p:cNvCxnSpPr>
          <p:nvPr/>
        </p:nvCxnSpPr>
        <p:spPr>
          <a:xfrm>
            <a:off x="442292" y="2193751"/>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996" name="Google Shape;996;p44"/>
          <p:cNvCxnSpPr>
            <a:stCxn id="992" idx="3"/>
            <a:endCxn id="981"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997" name="Google Shape;997;p44"/>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ランダムに赤2名にダイブ</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pic>
        <p:nvPicPr>
          <p:cNvPr id="994" name="Google Shape;994;p44"/>
          <p:cNvPicPr preferRelativeResize="0"/>
          <p:nvPr/>
        </p:nvPicPr>
        <p:blipFill>
          <a:blip r:embed="rId16">
            <a:alphaModFix/>
          </a:blip>
          <a:stretch>
            <a:fillRect/>
          </a:stretch>
        </p:blipFill>
        <p:spPr>
          <a:xfrm>
            <a:off x="1071042" y="2022128"/>
            <a:ext cx="314376" cy="314377"/>
          </a:xfrm>
          <a:prstGeom prst="rect">
            <a:avLst/>
          </a:prstGeom>
          <a:noFill/>
          <a:ln>
            <a:noFill/>
          </a:ln>
        </p:spPr>
      </p:pic>
      <p:pic>
        <p:nvPicPr>
          <p:cNvPr id="998" name="Google Shape;998;p44"/>
          <p:cNvPicPr preferRelativeResize="0"/>
          <p:nvPr/>
        </p:nvPicPr>
        <p:blipFill>
          <a:blip r:embed="rId17">
            <a:alphaModFix/>
          </a:blip>
          <a:stretch>
            <a:fillRect/>
          </a:stretch>
        </p:blipFill>
        <p:spPr>
          <a:xfrm>
            <a:off x="756675" y="2728916"/>
            <a:ext cx="314376" cy="314377"/>
          </a:xfrm>
          <a:prstGeom prst="rect">
            <a:avLst/>
          </a:prstGeom>
          <a:noFill/>
          <a:ln>
            <a:noFill/>
          </a:ln>
        </p:spPr>
      </p:pic>
      <p:pic>
        <p:nvPicPr>
          <p:cNvPr id="986" name="Google Shape;986;p44"/>
          <p:cNvPicPr preferRelativeResize="0"/>
          <p:nvPr/>
        </p:nvPicPr>
        <p:blipFill>
          <a:blip r:embed="rId18">
            <a:alphaModFix/>
          </a:blip>
          <a:stretch>
            <a:fillRect/>
          </a:stretch>
        </p:blipFill>
        <p:spPr>
          <a:xfrm>
            <a:off x="442300" y="2414538"/>
            <a:ext cx="314376" cy="314377"/>
          </a:xfrm>
          <a:prstGeom prst="rect">
            <a:avLst/>
          </a:prstGeom>
          <a:noFill/>
          <a:ln>
            <a:noFill/>
          </a:ln>
        </p:spPr>
      </p:pic>
      <p:pic>
        <p:nvPicPr>
          <p:cNvPr id="989" name="Google Shape;989;p44"/>
          <p:cNvPicPr preferRelativeResize="0"/>
          <p:nvPr/>
        </p:nvPicPr>
        <p:blipFill>
          <a:blip r:embed="rId19">
            <a:alphaModFix/>
          </a:blip>
          <a:stretch>
            <a:fillRect/>
          </a:stretch>
        </p:blipFill>
        <p:spPr>
          <a:xfrm>
            <a:off x="756667" y="2414538"/>
            <a:ext cx="314376" cy="314377"/>
          </a:xfrm>
          <a:prstGeom prst="rect">
            <a:avLst/>
          </a:prstGeom>
          <a:noFill/>
          <a:ln>
            <a:noFill/>
          </a:ln>
        </p:spPr>
      </p:pic>
      <p:sp>
        <p:nvSpPr>
          <p:cNvPr id="992" name="Google Shape;992;p44"/>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pic>
        <p:nvPicPr>
          <p:cNvPr id="999" name="Google Shape;999;p44"/>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1000" name="Google Shape;1000;p44"/>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1001" name="Google Shape;1001;p44"/>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1002" name="Google Shape;1002;p44"/>
          <p:cNvPicPr preferRelativeResize="0"/>
          <p:nvPr/>
        </p:nvPicPr>
        <p:blipFill>
          <a:blip r:embed="rId15">
            <a:alphaModFix/>
          </a:blip>
          <a:stretch>
            <a:fillRect/>
          </a:stretch>
        </p:blipFill>
        <p:spPr>
          <a:xfrm>
            <a:off x="4831616" y="1659228"/>
            <a:ext cx="314376" cy="314377"/>
          </a:xfrm>
          <a:prstGeom prst="rect">
            <a:avLst/>
          </a:prstGeom>
          <a:noFill/>
          <a:ln>
            <a:noFill/>
          </a:ln>
        </p:spPr>
      </p:pic>
      <p:pic>
        <p:nvPicPr>
          <p:cNvPr id="1003" name="Google Shape;1003;p44"/>
          <p:cNvPicPr preferRelativeResize="0"/>
          <p:nvPr/>
        </p:nvPicPr>
        <p:blipFill>
          <a:blip r:embed="rId12">
            <a:alphaModFix/>
          </a:blip>
          <a:stretch>
            <a:fillRect/>
          </a:stretch>
        </p:blipFill>
        <p:spPr>
          <a:xfrm>
            <a:off x="5183658" y="1152475"/>
            <a:ext cx="314376" cy="314377"/>
          </a:xfrm>
          <a:prstGeom prst="rect">
            <a:avLst/>
          </a:prstGeom>
          <a:noFill/>
          <a:ln>
            <a:noFill/>
          </a:ln>
        </p:spPr>
      </p:pic>
      <p:pic>
        <p:nvPicPr>
          <p:cNvPr id="1004" name="Google Shape;1004;p44"/>
          <p:cNvPicPr preferRelativeResize="0"/>
          <p:nvPr/>
        </p:nvPicPr>
        <p:blipFill>
          <a:blip r:embed="rId13">
            <a:alphaModFix/>
          </a:blip>
          <a:stretch>
            <a:fillRect/>
          </a:stretch>
        </p:blipFill>
        <p:spPr>
          <a:xfrm>
            <a:off x="4441291" y="1152463"/>
            <a:ext cx="314376" cy="314377"/>
          </a:xfrm>
          <a:prstGeom prst="rect">
            <a:avLst/>
          </a:prstGeom>
          <a:noFill/>
          <a:ln>
            <a:noFill/>
          </a:ln>
        </p:spPr>
      </p:pic>
      <p:pic>
        <p:nvPicPr>
          <p:cNvPr id="1005" name="Google Shape;1005;p44"/>
          <p:cNvPicPr preferRelativeResize="0"/>
          <p:nvPr/>
        </p:nvPicPr>
        <p:blipFill>
          <a:blip r:embed="rId16">
            <a:alphaModFix/>
          </a:blip>
          <a:stretch>
            <a:fillRect/>
          </a:stretch>
        </p:blipFill>
        <p:spPr>
          <a:xfrm>
            <a:off x="4079292" y="1152478"/>
            <a:ext cx="314376" cy="314377"/>
          </a:xfrm>
          <a:prstGeom prst="rect">
            <a:avLst/>
          </a:prstGeom>
          <a:noFill/>
          <a:ln>
            <a:noFill/>
          </a:ln>
        </p:spPr>
      </p:pic>
      <p:pic>
        <p:nvPicPr>
          <p:cNvPr id="1006" name="Google Shape;1006;p44"/>
          <p:cNvPicPr preferRelativeResize="0"/>
          <p:nvPr/>
        </p:nvPicPr>
        <p:blipFill>
          <a:blip r:embed="rId17">
            <a:alphaModFix/>
          </a:blip>
          <a:stretch>
            <a:fillRect/>
          </a:stretch>
        </p:blipFill>
        <p:spPr>
          <a:xfrm>
            <a:off x="5197813" y="1659228"/>
            <a:ext cx="314376" cy="314377"/>
          </a:xfrm>
          <a:prstGeom prst="rect">
            <a:avLst/>
          </a:prstGeom>
          <a:noFill/>
          <a:ln>
            <a:noFill/>
          </a:ln>
        </p:spPr>
      </p:pic>
      <p:pic>
        <p:nvPicPr>
          <p:cNvPr id="1007" name="Google Shape;1007;p44"/>
          <p:cNvPicPr preferRelativeResize="0"/>
          <p:nvPr/>
        </p:nvPicPr>
        <p:blipFill>
          <a:blip r:embed="rId19">
            <a:alphaModFix/>
          </a:blip>
          <a:stretch>
            <a:fillRect/>
          </a:stretch>
        </p:blipFill>
        <p:spPr>
          <a:xfrm>
            <a:off x="4060467" y="1659213"/>
            <a:ext cx="314376" cy="314377"/>
          </a:xfrm>
          <a:prstGeom prst="rect">
            <a:avLst/>
          </a:prstGeom>
          <a:noFill/>
          <a:ln>
            <a:noFill/>
          </a:ln>
        </p:spPr>
      </p:pic>
      <p:pic>
        <p:nvPicPr>
          <p:cNvPr id="1008" name="Google Shape;1008;p44"/>
          <p:cNvPicPr preferRelativeResize="0"/>
          <p:nvPr/>
        </p:nvPicPr>
        <p:blipFill>
          <a:blip r:embed="rId18">
            <a:alphaModFix/>
          </a:blip>
          <a:stretch>
            <a:fillRect/>
          </a:stretch>
        </p:blipFill>
        <p:spPr>
          <a:xfrm>
            <a:off x="4441050" y="1659250"/>
            <a:ext cx="314376" cy="314377"/>
          </a:xfrm>
          <a:prstGeom prst="rect">
            <a:avLst/>
          </a:prstGeom>
          <a:noFill/>
          <a:ln>
            <a:noFill/>
          </a:ln>
        </p:spPr>
      </p:pic>
      <p:sp>
        <p:nvSpPr>
          <p:cNvPr id="1009" name="Google Shape;1009;p44"/>
          <p:cNvSpPr/>
          <p:nvPr/>
        </p:nvSpPr>
        <p:spPr>
          <a:xfrm>
            <a:off x="-27650" y="2907600"/>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915488" y="1906500"/>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pic>
        <p:nvPicPr>
          <p:cNvPr id="1016" name="Google Shape;1016;p45"/>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1017" name="Google Shape;101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ダイブ処理2-6</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1018" name="Google Shape;1018;p45"/>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1019" name="Google Shape;1019;p45"/>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1020" name="Google Shape;1020;p45"/>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1021" name="Google Shape;1021;p45"/>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1022" name="Google Shape;1022;p45"/>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1023" name="Google Shape;1023;p45"/>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1024" name="Google Shape;1024;p45"/>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1025" name="Google Shape;1025;p45"/>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1026" name="Google Shape;1026;p45"/>
          <p:cNvPicPr preferRelativeResize="0"/>
          <p:nvPr/>
        </p:nvPicPr>
        <p:blipFill>
          <a:blip r:embed="rId12">
            <a:alphaModFix/>
          </a:blip>
          <a:stretch>
            <a:fillRect/>
          </a:stretch>
        </p:blipFill>
        <p:spPr>
          <a:xfrm>
            <a:off x="449196" y="2414538"/>
            <a:ext cx="314376" cy="314377"/>
          </a:xfrm>
          <a:prstGeom prst="rect">
            <a:avLst/>
          </a:prstGeom>
          <a:noFill/>
          <a:ln>
            <a:noFill/>
          </a:ln>
        </p:spPr>
      </p:pic>
      <p:pic>
        <p:nvPicPr>
          <p:cNvPr id="1027" name="Google Shape;1027;p45"/>
          <p:cNvPicPr preferRelativeResize="0"/>
          <p:nvPr/>
        </p:nvPicPr>
        <p:blipFill>
          <a:blip r:embed="rId13">
            <a:alphaModFix/>
          </a:blip>
          <a:stretch>
            <a:fillRect/>
          </a:stretch>
        </p:blipFill>
        <p:spPr>
          <a:xfrm>
            <a:off x="127916" y="2036563"/>
            <a:ext cx="314376" cy="314377"/>
          </a:xfrm>
          <a:prstGeom prst="rect">
            <a:avLst/>
          </a:prstGeom>
          <a:noFill/>
          <a:ln>
            <a:noFill/>
          </a:ln>
        </p:spPr>
      </p:pic>
      <p:pic>
        <p:nvPicPr>
          <p:cNvPr id="1028" name="Google Shape;1028;p45"/>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1029" name="Google Shape;1029;p45"/>
          <p:cNvPicPr preferRelativeResize="0"/>
          <p:nvPr/>
        </p:nvPicPr>
        <p:blipFill>
          <a:blip r:embed="rId15">
            <a:alphaModFix/>
          </a:blip>
          <a:stretch>
            <a:fillRect/>
          </a:stretch>
        </p:blipFill>
        <p:spPr>
          <a:xfrm>
            <a:off x="449204" y="2728928"/>
            <a:ext cx="314376" cy="314377"/>
          </a:xfrm>
          <a:prstGeom prst="rect">
            <a:avLst/>
          </a:prstGeom>
          <a:noFill/>
          <a:ln>
            <a:noFill/>
          </a:ln>
        </p:spPr>
      </p:pic>
      <p:sp>
        <p:nvSpPr>
          <p:cNvPr id="1030" name="Google Shape;1030;p45"/>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1031" name="Google Shape;1031;p45"/>
          <p:cNvCxnSpPr>
            <a:stCxn id="1032" idx="2"/>
            <a:endCxn id="1033" idx="7"/>
          </p:cNvCxnSpPr>
          <p:nvPr/>
        </p:nvCxnSpPr>
        <p:spPr>
          <a:xfrm flipH="1" rot="10800000">
            <a:off x="913855" y="2555230"/>
            <a:ext cx="30600" cy="173700"/>
          </a:xfrm>
          <a:prstGeom prst="straightConnector1">
            <a:avLst/>
          </a:prstGeom>
          <a:noFill/>
          <a:ln cap="flat" cmpd="sng" w="28575">
            <a:solidFill>
              <a:srgbClr val="4A86E8"/>
            </a:solidFill>
            <a:prstDash val="solid"/>
            <a:round/>
            <a:headEnd len="med" w="med" type="none"/>
            <a:tailEnd len="med" w="med" type="none"/>
          </a:ln>
        </p:spPr>
      </p:cxnSp>
      <p:cxnSp>
        <p:nvCxnSpPr>
          <p:cNvPr id="1034" name="Google Shape;1034;p45"/>
          <p:cNvCxnSpPr>
            <a:stCxn id="1033" idx="5"/>
            <a:endCxn id="1029" idx="3"/>
          </p:cNvCxnSpPr>
          <p:nvPr/>
        </p:nvCxnSpPr>
        <p:spPr>
          <a:xfrm rot="10800000">
            <a:off x="763580" y="2886116"/>
            <a:ext cx="180900" cy="600"/>
          </a:xfrm>
          <a:prstGeom prst="straightConnector1">
            <a:avLst/>
          </a:prstGeom>
          <a:noFill/>
          <a:ln cap="flat" cmpd="sng" w="28575">
            <a:solidFill>
              <a:srgbClr val="4A86E8"/>
            </a:solidFill>
            <a:prstDash val="solid"/>
            <a:round/>
            <a:headEnd len="med" w="med" type="none"/>
            <a:tailEnd len="med" w="med" type="none"/>
          </a:ln>
        </p:spPr>
      </p:cxnSp>
      <p:cxnSp>
        <p:nvCxnSpPr>
          <p:cNvPr id="1035" name="Google Shape;1035;p45"/>
          <p:cNvCxnSpPr>
            <a:stCxn id="1028" idx="3"/>
            <a:endCxn id="1036"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1037" name="Google Shape;1037;p45"/>
          <p:cNvCxnSpPr>
            <a:stCxn id="1038" idx="3"/>
            <a:endCxn id="1036" idx="0"/>
          </p:cNvCxnSpPr>
          <p:nvPr/>
        </p:nvCxnSpPr>
        <p:spPr>
          <a:xfrm>
            <a:off x="1414518" y="2193763"/>
            <a:ext cx="1134600" cy="292800"/>
          </a:xfrm>
          <a:prstGeom prst="straightConnector1">
            <a:avLst/>
          </a:prstGeom>
          <a:noFill/>
          <a:ln cap="flat" cmpd="sng" w="28575">
            <a:solidFill>
              <a:srgbClr val="FF0000"/>
            </a:solidFill>
            <a:prstDash val="solid"/>
            <a:round/>
            <a:headEnd len="med" w="med" type="none"/>
            <a:tailEnd len="med" w="med" type="none"/>
          </a:ln>
        </p:spPr>
      </p:cxnSp>
      <p:cxnSp>
        <p:nvCxnSpPr>
          <p:cNvPr id="1039" name="Google Shape;1039;p45"/>
          <p:cNvCxnSpPr>
            <a:stCxn id="1027" idx="3"/>
            <a:endCxn id="1036" idx="1"/>
          </p:cNvCxnSpPr>
          <p:nvPr/>
        </p:nvCxnSpPr>
        <p:spPr>
          <a:xfrm>
            <a:off x="442292" y="2193751"/>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1040" name="Google Shape;1040;p45"/>
          <p:cNvCxnSpPr>
            <a:stCxn id="1036" idx="3"/>
            <a:endCxn id="1041"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1042" name="Google Shape;1042;p45"/>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ja" sz="2900"/>
              <a:t>ダイブ3回目と1回目ダイブペアで交代。</a:t>
            </a:r>
            <a:endParaRPr sz="2900"/>
          </a:p>
          <a:p>
            <a:pPr indent="0" lvl="0" marL="0" rtl="0" algn="l">
              <a:spcBef>
                <a:spcPts val="1200"/>
              </a:spcBef>
              <a:spcAft>
                <a:spcPts val="0"/>
              </a:spcAft>
              <a:buClr>
                <a:schemeClr val="dk1"/>
              </a:buClr>
              <a:buSzPct val="37931"/>
              <a:buFont typeface="Arial"/>
              <a:buNone/>
            </a:pPr>
            <a:r>
              <a:rPr lang="ja" sz="2900"/>
              <a:t>青組が渡しに行く。</a:t>
            </a:r>
            <a:endParaRPr sz="2900"/>
          </a:p>
          <a:p>
            <a:pPr indent="0" lvl="0" marL="0" rtl="0" algn="l">
              <a:spcBef>
                <a:spcPts val="1200"/>
              </a:spcBef>
              <a:spcAft>
                <a:spcPts val="0"/>
              </a:spcAft>
              <a:buClr>
                <a:schemeClr val="dk1"/>
              </a:buClr>
              <a:buSzPct val="37931"/>
              <a:buFont typeface="Arial"/>
              <a:buNone/>
            </a:pPr>
            <a:r>
              <a:rPr lang="ja" sz="2900"/>
              <a:t>赤組は渡し終えたら右眼に移動</a:t>
            </a:r>
            <a:endParaRPr sz="2900"/>
          </a:p>
          <a:p>
            <a:pPr indent="0" lvl="0" marL="0" rtl="0" algn="l">
              <a:spcBef>
                <a:spcPts val="1200"/>
              </a:spcBef>
              <a:spcAft>
                <a:spcPts val="1200"/>
              </a:spcAft>
              <a:buNone/>
            </a:pPr>
            <a:r>
              <a:t/>
            </a:r>
            <a:endParaRPr/>
          </a:p>
        </p:txBody>
      </p:sp>
      <p:pic>
        <p:nvPicPr>
          <p:cNvPr id="1032" name="Google Shape;1032;p45"/>
          <p:cNvPicPr preferRelativeResize="0"/>
          <p:nvPr/>
        </p:nvPicPr>
        <p:blipFill>
          <a:blip r:embed="rId16">
            <a:alphaModFix/>
          </a:blip>
          <a:stretch>
            <a:fillRect/>
          </a:stretch>
        </p:blipFill>
        <p:spPr>
          <a:xfrm>
            <a:off x="756667" y="2414553"/>
            <a:ext cx="314376" cy="314377"/>
          </a:xfrm>
          <a:prstGeom prst="rect">
            <a:avLst/>
          </a:prstGeom>
          <a:noFill/>
          <a:ln>
            <a:noFill/>
          </a:ln>
        </p:spPr>
      </p:pic>
      <p:pic>
        <p:nvPicPr>
          <p:cNvPr id="1043" name="Google Shape;1043;p45"/>
          <p:cNvPicPr preferRelativeResize="0"/>
          <p:nvPr/>
        </p:nvPicPr>
        <p:blipFill>
          <a:blip r:embed="rId17">
            <a:alphaModFix/>
          </a:blip>
          <a:stretch>
            <a:fillRect/>
          </a:stretch>
        </p:blipFill>
        <p:spPr>
          <a:xfrm>
            <a:off x="756675" y="2728916"/>
            <a:ext cx="314376" cy="314377"/>
          </a:xfrm>
          <a:prstGeom prst="rect">
            <a:avLst/>
          </a:prstGeom>
          <a:noFill/>
          <a:ln>
            <a:noFill/>
          </a:ln>
        </p:spPr>
      </p:pic>
      <p:pic>
        <p:nvPicPr>
          <p:cNvPr id="1041" name="Google Shape;1041;p45"/>
          <p:cNvPicPr preferRelativeResize="0"/>
          <p:nvPr/>
        </p:nvPicPr>
        <p:blipFill>
          <a:blip r:embed="rId18">
            <a:alphaModFix/>
          </a:blip>
          <a:stretch>
            <a:fillRect/>
          </a:stretch>
        </p:blipFill>
        <p:spPr>
          <a:xfrm>
            <a:off x="127925" y="3090863"/>
            <a:ext cx="314376" cy="314377"/>
          </a:xfrm>
          <a:prstGeom prst="rect">
            <a:avLst/>
          </a:prstGeom>
          <a:noFill/>
          <a:ln>
            <a:noFill/>
          </a:ln>
        </p:spPr>
      </p:pic>
      <p:pic>
        <p:nvPicPr>
          <p:cNvPr id="1038" name="Google Shape;1038;p45"/>
          <p:cNvPicPr preferRelativeResize="0"/>
          <p:nvPr/>
        </p:nvPicPr>
        <p:blipFill>
          <a:blip r:embed="rId19">
            <a:alphaModFix/>
          </a:blip>
          <a:stretch>
            <a:fillRect/>
          </a:stretch>
        </p:blipFill>
        <p:spPr>
          <a:xfrm>
            <a:off x="1100142" y="2036575"/>
            <a:ext cx="314376" cy="314377"/>
          </a:xfrm>
          <a:prstGeom prst="rect">
            <a:avLst/>
          </a:prstGeom>
          <a:noFill/>
          <a:ln>
            <a:noFill/>
          </a:ln>
        </p:spPr>
      </p:pic>
      <p:sp>
        <p:nvSpPr>
          <p:cNvPr id="1036" name="Google Shape;1036;p45"/>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1044" name="Google Shape;1044;p45"/>
          <p:cNvSpPr txBox="1"/>
          <p:nvPr>
            <p:ph idx="1" type="body"/>
          </p:nvPr>
        </p:nvSpPr>
        <p:spPr>
          <a:xfrm>
            <a:off x="5564000" y="1152475"/>
            <a:ext cx="3532200" cy="1844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ja" sz="2900"/>
              <a:t>マップ基準</a:t>
            </a:r>
            <a:endParaRPr sz="2900"/>
          </a:p>
          <a:p>
            <a:pPr indent="0" lvl="0" marL="0" rtl="0" algn="ctr">
              <a:spcBef>
                <a:spcPts val="1200"/>
              </a:spcBef>
              <a:spcAft>
                <a:spcPts val="0"/>
              </a:spcAft>
              <a:buNone/>
            </a:pPr>
            <a:r>
              <a:rPr lang="ja" sz="2900"/>
              <a:t>MTST</a:t>
            </a:r>
            <a:r>
              <a:rPr lang="ja" sz="2900"/>
              <a:t> ←①②③④→ </a:t>
            </a:r>
            <a:r>
              <a:rPr lang="ja" sz="2900"/>
              <a:t>D1D2</a:t>
            </a:r>
            <a:endParaRPr sz="29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sp>
        <p:nvSpPr>
          <p:cNvPr id="1045" name="Google Shape;1045;p45"/>
          <p:cNvSpPr/>
          <p:nvPr/>
        </p:nvSpPr>
        <p:spPr>
          <a:xfrm>
            <a:off x="7191775" y="2260028"/>
            <a:ext cx="468300" cy="468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右眼</a:t>
            </a:r>
            <a:endParaRPr/>
          </a:p>
        </p:txBody>
      </p:sp>
      <p:sp>
        <p:nvSpPr>
          <p:cNvPr id="1046" name="Google Shape;1046;p45"/>
          <p:cNvSpPr txBox="1"/>
          <p:nvPr/>
        </p:nvSpPr>
        <p:spPr>
          <a:xfrm>
            <a:off x="7516300"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①</a:t>
            </a:r>
            <a:endParaRPr/>
          </a:p>
        </p:txBody>
      </p:sp>
      <p:sp>
        <p:nvSpPr>
          <p:cNvPr id="1047" name="Google Shape;1047;p45"/>
          <p:cNvSpPr txBox="1"/>
          <p:nvPr/>
        </p:nvSpPr>
        <p:spPr>
          <a:xfrm>
            <a:off x="7516300" y="261401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②</a:t>
            </a:r>
            <a:endParaRPr/>
          </a:p>
        </p:txBody>
      </p:sp>
      <p:sp>
        <p:nvSpPr>
          <p:cNvPr id="1048" name="Google Shape;1048;p45"/>
          <p:cNvSpPr txBox="1"/>
          <p:nvPr/>
        </p:nvSpPr>
        <p:spPr>
          <a:xfrm>
            <a:off x="6959425" y="2614025"/>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③</a:t>
            </a:r>
            <a:endParaRPr/>
          </a:p>
        </p:txBody>
      </p:sp>
      <p:sp>
        <p:nvSpPr>
          <p:cNvPr id="1049" name="Google Shape;1049;p45"/>
          <p:cNvSpPr txBox="1"/>
          <p:nvPr/>
        </p:nvSpPr>
        <p:spPr>
          <a:xfrm>
            <a:off x="6959425" y="1993663"/>
            <a:ext cx="3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④</a:t>
            </a:r>
            <a:endParaRPr/>
          </a:p>
        </p:txBody>
      </p:sp>
      <p:pic>
        <p:nvPicPr>
          <p:cNvPr id="1050" name="Google Shape;1050;p45"/>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1051" name="Google Shape;1051;p45"/>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1052" name="Google Shape;1052;p45"/>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1053" name="Google Shape;1053;p45"/>
          <p:cNvPicPr preferRelativeResize="0"/>
          <p:nvPr/>
        </p:nvPicPr>
        <p:blipFill>
          <a:blip r:embed="rId15">
            <a:alphaModFix/>
          </a:blip>
          <a:stretch>
            <a:fillRect/>
          </a:stretch>
        </p:blipFill>
        <p:spPr>
          <a:xfrm>
            <a:off x="4831616" y="1659228"/>
            <a:ext cx="314376" cy="314377"/>
          </a:xfrm>
          <a:prstGeom prst="rect">
            <a:avLst/>
          </a:prstGeom>
          <a:noFill/>
          <a:ln>
            <a:noFill/>
          </a:ln>
        </p:spPr>
      </p:pic>
      <p:pic>
        <p:nvPicPr>
          <p:cNvPr id="1054" name="Google Shape;1054;p45"/>
          <p:cNvPicPr preferRelativeResize="0"/>
          <p:nvPr/>
        </p:nvPicPr>
        <p:blipFill>
          <a:blip r:embed="rId12">
            <a:alphaModFix/>
          </a:blip>
          <a:stretch>
            <a:fillRect/>
          </a:stretch>
        </p:blipFill>
        <p:spPr>
          <a:xfrm>
            <a:off x="4448521" y="1659213"/>
            <a:ext cx="314376" cy="314377"/>
          </a:xfrm>
          <a:prstGeom prst="rect">
            <a:avLst/>
          </a:prstGeom>
          <a:noFill/>
          <a:ln>
            <a:noFill/>
          </a:ln>
        </p:spPr>
      </p:pic>
      <p:pic>
        <p:nvPicPr>
          <p:cNvPr id="1055" name="Google Shape;1055;p45"/>
          <p:cNvPicPr preferRelativeResize="0"/>
          <p:nvPr/>
        </p:nvPicPr>
        <p:blipFill>
          <a:blip r:embed="rId13">
            <a:alphaModFix/>
          </a:blip>
          <a:stretch>
            <a:fillRect/>
          </a:stretch>
        </p:blipFill>
        <p:spPr>
          <a:xfrm>
            <a:off x="4441291" y="1152463"/>
            <a:ext cx="314376" cy="314377"/>
          </a:xfrm>
          <a:prstGeom prst="rect">
            <a:avLst/>
          </a:prstGeom>
          <a:noFill/>
          <a:ln>
            <a:noFill/>
          </a:ln>
        </p:spPr>
      </p:pic>
      <p:pic>
        <p:nvPicPr>
          <p:cNvPr id="1056" name="Google Shape;1056;p45"/>
          <p:cNvPicPr preferRelativeResize="0"/>
          <p:nvPr/>
        </p:nvPicPr>
        <p:blipFill>
          <a:blip r:embed="rId16">
            <a:alphaModFix/>
          </a:blip>
          <a:stretch>
            <a:fillRect/>
          </a:stretch>
        </p:blipFill>
        <p:spPr>
          <a:xfrm>
            <a:off x="4065405" y="1659228"/>
            <a:ext cx="314376" cy="314377"/>
          </a:xfrm>
          <a:prstGeom prst="rect">
            <a:avLst/>
          </a:prstGeom>
          <a:noFill/>
          <a:ln>
            <a:noFill/>
          </a:ln>
        </p:spPr>
      </p:pic>
      <p:pic>
        <p:nvPicPr>
          <p:cNvPr id="1057" name="Google Shape;1057;p45"/>
          <p:cNvPicPr preferRelativeResize="0"/>
          <p:nvPr/>
        </p:nvPicPr>
        <p:blipFill>
          <a:blip r:embed="rId17">
            <a:alphaModFix/>
          </a:blip>
          <a:stretch>
            <a:fillRect/>
          </a:stretch>
        </p:blipFill>
        <p:spPr>
          <a:xfrm>
            <a:off x="5197813" y="1659228"/>
            <a:ext cx="314376" cy="314377"/>
          </a:xfrm>
          <a:prstGeom prst="rect">
            <a:avLst/>
          </a:prstGeom>
          <a:noFill/>
          <a:ln>
            <a:noFill/>
          </a:ln>
        </p:spPr>
      </p:pic>
      <p:pic>
        <p:nvPicPr>
          <p:cNvPr id="1058" name="Google Shape;1058;p45"/>
          <p:cNvPicPr preferRelativeResize="0"/>
          <p:nvPr/>
        </p:nvPicPr>
        <p:blipFill>
          <a:blip r:embed="rId19">
            <a:alphaModFix/>
          </a:blip>
          <a:stretch>
            <a:fillRect/>
          </a:stretch>
        </p:blipFill>
        <p:spPr>
          <a:xfrm>
            <a:off x="4065530" y="1152463"/>
            <a:ext cx="314376" cy="314377"/>
          </a:xfrm>
          <a:prstGeom prst="rect">
            <a:avLst/>
          </a:prstGeom>
          <a:noFill/>
          <a:ln>
            <a:noFill/>
          </a:ln>
        </p:spPr>
      </p:pic>
      <p:pic>
        <p:nvPicPr>
          <p:cNvPr id="1059" name="Google Shape;1059;p45"/>
          <p:cNvPicPr preferRelativeResize="0"/>
          <p:nvPr/>
        </p:nvPicPr>
        <p:blipFill>
          <a:blip r:embed="rId18">
            <a:alphaModFix/>
          </a:blip>
          <a:stretch>
            <a:fillRect/>
          </a:stretch>
        </p:blipFill>
        <p:spPr>
          <a:xfrm>
            <a:off x="5165300" y="1152475"/>
            <a:ext cx="314376" cy="314377"/>
          </a:xfrm>
          <a:prstGeom prst="rect">
            <a:avLst/>
          </a:prstGeom>
          <a:noFill/>
          <a:ln>
            <a:noFill/>
          </a:ln>
        </p:spPr>
      </p:pic>
      <p:sp>
        <p:nvSpPr>
          <p:cNvPr id="1060" name="Google Shape;1060;p45"/>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pic>
        <p:nvPicPr>
          <p:cNvPr id="1065" name="Google Shape;1065;p46"/>
          <p:cNvPicPr preferRelativeResize="0"/>
          <p:nvPr/>
        </p:nvPicPr>
        <p:blipFill>
          <a:blip r:embed="rId3">
            <a:alphaModFix/>
          </a:blip>
          <a:stretch>
            <a:fillRect/>
          </a:stretch>
        </p:blipFill>
        <p:spPr>
          <a:xfrm>
            <a:off x="105600" y="1152475"/>
            <a:ext cx="3136876" cy="3136876"/>
          </a:xfrm>
          <a:prstGeom prst="rect">
            <a:avLst/>
          </a:prstGeom>
          <a:noFill/>
          <a:ln>
            <a:noFill/>
          </a:ln>
        </p:spPr>
      </p:pic>
      <p:sp>
        <p:nvSpPr>
          <p:cNvPr id="1066" name="Google Shape;10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邪眼フェーズ/</a:t>
            </a:r>
            <a:r>
              <a:rPr lang="ja" sz="2900">
                <a:solidFill>
                  <a:schemeClr val="dk2"/>
                </a:solidFill>
              </a:rPr>
              <a:t>ダイブ処理2-7</a:t>
            </a:r>
            <a:endParaRPr sz="2900">
              <a:solidFill>
                <a:schemeClr val="dk2"/>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1067" name="Google Shape;1067;p46"/>
          <p:cNvPicPr preferRelativeResize="0"/>
          <p:nvPr/>
        </p:nvPicPr>
        <p:blipFill>
          <a:blip r:embed="rId4">
            <a:alphaModFix/>
          </a:blip>
          <a:stretch>
            <a:fillRect/>
          </a:stretch>
        </p:blipFill>
        <p:spPr>
          <a:xfrm>
            <a:off x="2221825" y="1437595"/>
            <a:ext cx="557082" cy="557082"/>
          </a:xfrm>
          <a:prstGeom prst="rect">
            <a:avLst/>
          </a:prstGeom>
          <a:noFill/>
          <a:ln>
            <a:noFill/>
          </a:ln>
        </p:spPr>
      </p:pic>
      <p:pic>
        <p:nvPicPr>
          <p:cNvPr id="1068" name="Google Shape;1068;p46"/>
          <p:cNvPicPr preferRelativeResize="0"/>
          <p:nvPr/>
        </p:nvPicPr>
        <p:blipFill>
          <a:blip r:embed="rId5">
            <a:alphaModFix/>
          </a:blip>
          <a:stretch>
            <a:fillRect/>
          </a:stretch>
        </p:blipFill>
        <p:spPr>
          <a:xfrm>
            <a:off x="2221828" y="3340908"/>
            <a:ext cx="557082" cy="557082"/>
          </a:xfrm>
          <a:prstGeom prst="rect">
            <a:avLst/>
          </a:prstGeom>
          <a:noFill/>
          <a:ln>
            <a:noFill/>
          </a:ln>
        </p:spPr>
      </p:pic>
      <p:pic>
        <p:nvPicPr>
          <p:cNvPr id="1069" name="Google Shape;1069;p46"/>
          <p:cNvPicPr preferRelativeResize="0"/>
          <p:nvPr/>
        </p:nvPicPr>
        <p:blipFill>
          <a:blip r:embed="rId6">
            <a:alphaModFix/>
          </a:blip>
          <a:stretch>
            <a:fillRect/>
          </a:stretch>
        </p:blipFill>
        <p:spPr>
          <a:xfrm>
            <a:off x="544856" y="3340908"/>
            <a:ext cx="557082" cy="557082"/>
          </a:xfrm>
          <a:prstGeom prst="rect">
            <a:avLst/>
          </a:prstGeom>
          <a:noFill/>
          <a:ln>
            <a:noFill/>
          </a:ln>
        </p:spPr>
      </p:pic>
      <p:pic>
        <p:nvPicPr>
          <p:cNvPr id="1070" name="Google Shape;1070;p46"/>
          <p:cNvPicPr preferRelativeResize="0"/>
          <p:nvPr/>
        </p:nvPicPr>
        <p:blipFill>
          <a:blip r:embed="rId7">
            <a:alphaModFix/>
          </a:blip>
          <a:stretch>
            <a:fillRect/>
          </a:stretch>
        </p:blipFill>
        <p:spPr>
          <a:xfrm>
            <a:off x="544859" y="1437595"/>
            <a:ext cx="557082" cy="557082"/>
          </a:xfrm>
          <a:prstGeom prst="rect">
            <a:avLst/>
          </a:prstGeom>
          <a:noFill/>
          <a:ln>
            <a:noFill/>
          </a:ln>
        </p:spPr>
      </p:pic>
      <p:pic>
        <p:nvPicPr>
          <p:cNvPr id="1071" name="Google Shape;1071;p46"/>
          <p:cNvPicPr preferRelativeResize="0"/>
          <p:nvPr/>
        </p:nvPicPr>
        <p:blipFill>
          <a:blip r:embed="rId8">
            <a:alphaModFix/>
          </a:blip>
          <a:stretch>
            <a:fillRect/>
          </a:stretch>
        </p:blipFill>
        <p:spPr>
          <a:xfrm>
            <a:off x="1383352" y="1152481"/>
            <a:ext cx="557082" cy="557082"/>
          </a:xfrm>
          <a:prstGeom prst="rect">
            <a:avLst/>
          </a:prstGeom>
          <a:noFill/>
          <a:ln>
            <a:noFill/>
          </a:ln>
        </p:spPr>
      </p:pic>
      <p:pic>
        <p:nvPicPr>
          <p:cNvPr id="1072" name="Google Shape;1072;p46"/>
          <p:cNvPicPr preferRelativeResize="0"/>
          <p:nvPr/>
        </p:nvPicPr>
        <p:blipFill>
          <a:blip r:embed="rId9">
            <a:alphaModFix/>
          </a:blip>
          <a:stretch>
            <a:fillRect/>
          </a:stretch>
        </p:blipFill>
        <p:spPr>
          <a:xfrm>
            <a:off x="2685396" y="2414544"/>
            <a:ext cx="557082" cy="557082"/>
          </a:xfrm>
          <a:prstGeom prst="rect">
            <a:avLst/>
          </a:prstGeom>
          <a:noFill/>
          <a:ln>
            <a:noFill/>
          </a:ln>
        </p:spPr>
      </p:pic>
      <p:pic>
        <p:nvPicPr>
          <p:cNvPr id="1073" name="Google Shape;1073;p46"/>
          <p:cNvPicPr preferRelativeResize="0"/>
          <p:nvPr/>
        </p:nvPicPr>
        <p:blipFill>
          <a:blip r:embed="rId10">
            <a:alphaModFix/>
          </a:blip>
          <a:stretch>
            <a:fillRect/>
          </a:stretch>
        </p:blipFill>
        <p:spPr>
          <a:xfrm>
            <a:off x="1395502" y="3732256"/>
            <a:ext cx="557082" cy="557082"/>
          </a:xfrm>
          <a:prstGeom prst="rect">
            <a:avLst/>
          </a:prstGeom>
          <a:noFill/>
          <a:ln>
            <a:noFill/>
          </a:ln>
        </p:spPr>
      </p:pic>
      <p:pic>
        <p:nvPicPr>
          <p:cNvPr id="1074" name="Google Shape;1074;p46"/>
          <p:cNvPicPr preferRelativeResize="0"/>
          <p:nvPr/>
        </p:nvPicPr>
        <p:blipFill>
          <a:blip r:embed="rId11">
            <a:alphaModFix/>
          </a:blip>
          <a:stretch>
            <a:fillRect/>
          </a:stretch>
        </p:blipFill>
        <p:spPr>
          <a:xfrm>
            <a:off x="105609" y="2442369"/>
            <a:ext cx="557082" cy="557082"/>
          </a:xfrm>
          <a:prstGeom prst="rect">
            <a:avLst/>
          </a:prstGeom>
          <a:noFill/>
          <a:ln>
            <a:noFill/>
          </a:ln>
        </p:spPr>
      </p:pic>
      <p:pic>
        <p:nvPicPr>
          <p:cNvPr id="1075" name="Google Shape;1075;p46"/>
          <p:cNvPicPr preferRelativeResize="0"/>
          <p:nvPr/>
        </p:nvPicPr>
        <p:blipFill>
          <a:blip r:embed="rId12">
            <a:alphaModFix/>
          </a:blip>
          <a:stretch>
            <a:fillRect/>
          </a:stretch>
        </p:blipFill>
        <p:spPr>
          <a:xfrm>
            <a:off x="449196" y="2414538"/>
            <a:ext cx="314376" cy="314377"/>
          </a:xfrm>
          <a:prstGeom prst="rect">
            <a:avLst/>
          </a:prstGeom>
          <a:noFill/>
          <a:ln>
            <a:noFill/>
          </a:ln>
        </p:spPr>
      </p:pic>
      <p:pic>
        <p:nvPicPr>
          <p:cNvPr id="1076" name="Google Shape;1076;p46"/>
          <p:cNvPicPr preferRelativeResize="0"/>
          <p:nvPr/>
        </p:nvPicPr>
        <p:blipFill>
          <a:blip r:embed="rId13">
            <a:alphaModFix/>
          </a:blip>
          <a:stretch>
            <a:fillRect/>
          </a:stretch>
        </p:blipFill>
        <p:spPr>
          <a:xfrm>
            <a:off x="127916" y="2036563"/>
            <a:ext cx="314376" cy="314377"/>
          </a:xfrm>
          <a:prstGeom prst="rect">
            <a:avLst/>
          </a:prstGeom>
          <a:noFill/>
          <a:ln>
            <a:noFill/>
          </a:ln>
        </p:spPr>
      </p:pic>
      <p:pic>
        <p:nvPicPr>
          <p:cNvPr id="1077" name="Google Shape;1077;p46"/>
          <p:cNvPicPr preferRelativeResize="0"/>
          <p:nvPr/>
        </p:nvPicPr>
        <p:blipFill>
          <a:blip r:embed="rId14">
            <a:alphaModFix/>
          </a:blip>
          <a:stretch>
            <a:fillRect/>
          </a:stretch>
        </p:blipFill>
        <p:spPr>
          <a:xfrm>
            <a:off x="1071046" y="3090866"/>
            <a:ext cx="314376" cy="314377"/>
          </a:xfrm>
          <a:prstGeom prst="rect">
            <a:avLst/>
          </a:prstGeom>
          <a:noFill/>
          <a:ln>
            <a:noFill/>
          </a:ln>
        </p:spPr>
      </p:pic>
      <p:pic>
        <p:nvPicPr>
          <p:cNvPr id="1078" name="Google Shape;1078;p46"/>
          <p:cNvPicPr preferRelativeResize="0"/>
          <p:nvPr/>
        </p:nvPicPr>
        <p:blipFill>
          <a:blip r:embed="rId15">
            <a:alphaModFix/>
          </a:blip>
          <a:stretch>
            <a:fillRect/>
          </a:stretch>
        </p:blipFill>
        <p:spPr>
          <a:xfrm>
            <a:off x="449204" y="2728928"/>
            <a:ext cx="314376" cy="314377"/>
          </a:xfrm>
          <a:prstGeom prst="rect">
            <a:avLst/>
          </a:prstGeom>
          <a:noFill/>
          <a:ln>
            <a:noFill/>
          </a:ln>
        </p:spPr>
      </p:pic>
      <p:sp>
        <p:nvSpPr>
          <p:cNvPr id="1079" name="Google Shape;1079;p46"/>
          <p:cNvSpPr txBox="1"/>
          <p:nvPr>
            <p:ph idx="1" type="body"/>
          </p:nvPr>
        </p:nvSpPr>
        <p:spPr>
          <a:xfrm>
            <a:off x="3687550" y="2458615"/>
            <a:ext cx="5226300" cy="22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t/>
            </a:r>
            <a:endParaRPr/>
          </a:p>
        </p:txBody>
      </p:sp>
      <p:cxnSp>
        <p:nvCxnSpPr>
          <p:cNvPr id="1080" name="Google Shape;1080;p46"/>
          <p:cNvCxnSpPr>
            <a:stCxn id="1081" idx="2"/>
            <a:endCxn id="1082" idx="7"/>
          </p:cNvCxnSpPr>
          <p:nvPr/>
        </p:nvCxnSpPr>
        <p:spPr>
          <a:xfrm flipH="1" rot="10800000">
            <a:off x="913855" y="2555230"/>
            <a:ext cx="30600" cy="173700"/>
          </a:xfrm>
          <a:prstGeom prst="straightConnector1">
            <a:avLst/>
          </a:prstGeom>
          <a:noFill/>
          <a:ln cap="flat" cmpd="sng" w="28575">
            <a:solidFill>
              <a:srgbClr val="4A86E8"/>
            </a:solidFill>
            <a:prstDash val="solid"/>
            <a:round/>
            <a:headEnd len="med" w="med" type="none"/>
            <a:tailEnd len="med" w="med" type="none"/>
          </a:ln>
        </p:spPr>
      </p:cxnSp>
      <p:cxnSp>
        <p:nvCxnSpPr>
          <p:cNvPr id="1083" name="Google Shape;1083;p46"/>
          <p:cNvCxnSpPr>
            <a:stCxn id="1082" idx="5"/>
            <a:endCxn id="1078" idx="3"/>
          </p:cNvCxnSpPr>
          <p:nvPr/>
        </p:nvCxnSpPr>
        <p:spPr>
          <a:xfrm rot="10800000">
            <a:off x="763580" y="2886116"/>
            <a:ext cx="180900" cy="600"/>
          </a:xfrm>
          <a:prstGeom prst="straightConnector1">
            <a:avLst/>
          </a:prstGeom>
          <a:noFill/>
          <a:ln cap="flat" cmpd="sng" w="28575">
            <a:solidFill>
              <a:srgbClr val="4A86E8"/>
            </a:solidFill>
            <a:prstDash val="solid"/>
            <a:round/>
            <a:headEnd len="med" w="med" type="none"/>
            <a:tailEnd len="med" w="med" type="none"/>
          </a:ln>
        </p:spPr>
      </p:cxnSp>
      <p:cxnSp>
        <p:nvCxnSpPr>
          <p:cNvPr id="1084" name="Google Shape;1084;p46"/>
          <p:cNvCxnSpPr>
            <a:stCxn id="1077" idx="3"/>
            <a:endCxn id="1085" idx="4"/>
          </p:cNvCxnSpPr>
          <p:nvPr/>
        </p:nvCxnSpPr>
        <p:spPr>
          <a:xfrm flipH="1" rot="10800000">
            <a:off x="1385422" y="2955254"/>
            <a:ext cx="1163700" cy="292800"/>
          </a:xfrm>
          <a:prstGeom prst="straightConnector1">
            <a:avLst/>
          </a:prstGeom>
          <a:noFill/>
          <a:ln cap="flat" cmpd="sng" w="28575">
            <a:solidFill>
              <a:srgbClr val="FF0000"/>
            </a:solidFill>
            <a:prstDash val="solid"/>
            <a:round/>
            <a:headEnd len="med" w="med" type="none"/>
            <a:tailEnd len="med" w="med" type="none"/>
          </a:ln>
        </p:spPr>
      </p:cxnSp>
      <p:cxnSp>
        <p:nvCxnSpPr>
          <p:cNvPr id="1086" name="Google Shape;1086;p46"/>
          <p:cNvCxnSpPr>
            <a:stCxn id="1087" idx="3"/>
            <a:endCxn id="1085" idx="0"/>
          </p:cNvCxnSpPr>
          <p:nvPr/>
        </p:nvCxnSpPr>
        <p:spPr>
          <a:xfrm>
            <a:off x="1414518" y="2193763"/>
            <a:ext cx="1134600" cy="292800"/>
          </a:xfrm>
          <a:prstGeom prst="straightConnector1">
            <a:avLst/>
          </a:prstGeom>
          <a:noFill/>
          <a:ln cap="flat" cmpd="sng" w="28575">
            <a:solidFill>
              <a:srgbClr val="FF0000"/>
            </a:solidFill>
            <a:prstDash val="solid"/>
            <a:round/>
            <a:headEnd len="med" w="med" type="none"/>
            <a:tailEnd len="med" w="med" type="none"/>
          </a:ln>
        </p:spPr>
      </p:cxnSp>
      <p:cxnSp>
        <p:nvCxnSpPr>
          <p:cNvPr id="1088" name="Google Shape;1088;p46"/>
          <p:cNvCxnSpPr>
            <a:stCxn id="1076" idx="3"/>
            <a:endCxn id="1085" idx="1"/>
          </p:cNvCxnSpPr>
          <p:nvPr/>
        </p:nvCxnSpPr>
        <p:spPr>
          <a:xfrm>
            <a:off x="442292" y="2193751"/>
            <a:ext cx="1941300" cy="361500"/>
          </a:xfrm>
          <a:prstGeom prst="straightConnector1">
            <a:avLst/>
          </a:prstGeom>
          <a:noFill/>
          <a:ln cap="flat" cmpd="sng" w="28575">
            <a:solidFill>
              <a:srgbClr val="FF0000"/>
            </a:solidFill>
            <a:prstDash val="solid"/>
            <a:round/>
            <a:headEnd len="med" w="med" type="none"/>
            <a:tailEnd len="med" w="med" type="none"/>
          </a:ln>
        </p:spPr>
      </p:cxnSp>
      <p:cxnSp>
        <p:nvCxnSpPr>
          <p:cNvPr id="1089" name="Google Shape;1089;p46"/>
          <p:cNvCxnSpPr>
            <a:stCxn id="1085" idx="3"/>
            <a:endCxn id="1090" idx="3"/>
          </p:cNvCxnSpPr>
          <p:nvPr/>
        </p:nvCxnSpPr>
        <p:spPr>
          <a:xfrm flipH="1">
            <a:off x="442156" y="2886709"/>
            <a:ext cx="1941300" cy="361200"/>
          </a:xfrm>
          <a:prstGeom prst="straightConnector1">
            <a:avLst/>
          </a:prstGeom>
          <a:noFill/>
          <a:ln cap="flat" cmpd="sng" w="28575">
            <a:solidFill>
              <a:srgbClr val="FF0000"/>
            </a:solidFill>
            <a:prstDash val="solid"/>
            <a:round/>
            <a:headEnd len="med" w="med" type="none"/>
            <a:tailEnd len="med" w="med" type="none"/>
          </a:ln>
        </p:spPr>
      </p:cxnSp>
      <p:sp>
        <p:nvSpPr>
          <p:cNvPr id="1091" name="Google Shape;1091;p46"/>
          <p:cNvSpPr txBox="1"/>
          <p:nvPr>
            <p:ph idx="1" type="body"/>
          </p:nvPr>
        </p:nvSpPr>
        <p:spPr>
          <a:xfrm>
            <a:off x="3687550" y="2886690"/>
            <a:ext cx="4996500" cy="21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900"/>
              <a:t>ダイブ4回目の後で右眼を倒せる。</a:t>
            </a:r>
            <a:endParaRPr sz="2900"/>
          </a:p>
          <a:p>
            <a:pPr indent="0" lvl="0" marL="0" rtl="0" algn="l">
              <a:spcBef>
                <a:spcPts val="1200"/>
              </a:spcBef>
              <a:spcAft>
                <a:spcPts val="1200"/>
              </a:spcAft>
              <a:buNone/>
            </a:pPr>
            <a:r>
              <a:rPr lang="ja" sz="2900"/>
              <a:t>その後左眼から範囲で終わり</a:t>
            </a:r>
            <a:endParaRPr/>
          </a:p>
        </p:txBody>
      </p:sp>
      <p:pic>
        <p:nvPicPr>
          <p:cNvPr id="1081" name="Google Shape;1081;p46"/>
          <p:cNvPicPr preferRelativeResize="0"/>
          <p:nvPr/>
        </p:nvPicPr>
        <p:blipFill>
          <a:blip r:embed="rId16">
            <a:alphaModFix/>
          </a:blip>
          <a:stretch>
            <a:fillRect/>
          </a:stretch>
        </p:blipFill>
        <p:spPr>
          <a:xfrm>
            <a:off x="756667" y="2414553"/>
            <a:ext cx="314376" cy="314377"/>
          </a:xfrm>
          <a:prstGeom prst="rect">
            <a:avLst/>
          </a:prstGeom>
          <a:noFill/>
          <a:ln>
            <a:noFill/>
          </a:ln>
        </p:spPr>
      </p:pic>
      <p:pic>
        <p:nvPicPr>
          <p:cNvPr id="1092" name="Google Shape;1092;p46"/>
          <p:cNvPicPr preferRelativeResize="0"/>
          <p:nvPr/>
        </p:nvPicPr>
        <p:blipFill>
          <a:blip r:embed="rId17">
            <a:alphaModFix/>
          </a:blip>
          <a:stretch>
            <a:fillRect/>
          </a:stretch>
        </p:blipFill>
        <p:spPr>
          <a:xfrm>
            <a:off x="756675" y="2728916"/>
            <a:ext cx="314376" cy="314377"/>
          </a:xfrm>
          <a:prstGeom prst="rect">
            <a:avLst/>
          </a:prstGeom>
          <a:noFill/>
          <a:ln>
            <a:noFill/>
          </a:ln>
        </p:spPr>
      </p:pic>
      <p:pic>
        <p:nvPicPr>
          <p:cNvPr id="1090" name="Google Shape;1090;p46"/>
          <p:cNvPicPr preferRelativeResize="0"/>
          <p:nvPr/>
        </p:nvPicPr>
        <p:blipFill>
          <a:blip r:embed="rId18">
            <a:alphaModFix/>
          </a:blip>
          <a:stretch>
            <a:fillRect/>
          </a:stretch>
        </p:blipFill>
        <p:spPr>
          <a:xfrm>
            <a:off x="127925" y="3090863"/>
            <a:ext cx="314376" cy="314377"/>
          </a:xfrm>
          <a:prstGeom prst="rect">
            <a:avLst/>
          </a:prstGeom>
          <a:noFill/>
          <a:ln>
            <a:noFill/>
          </a:ln>
        </p:spPr>
      </p:pic>
      <p:pic>
        <p:nvPicPr>
          <p:cNvPr id="1087" name="Google Shape;1087;p46"/>
          <p:cNvPicPr preferRelativeResize="0"/>
          <p:nvPr/>
        </p:nvPicPr>
        <p:blipFill>
          <a:blip r:embed="rId19">
            <a:alphaModFix/>
          </a:blip>
          <a:stretch>
            <a:fillRect/>
          </a:stretch>
        </p:blipFill>
        <p:spPr>
          <a:xfrm>
            <a:off x="1100142" y="2036575"/>
            <a:ext cx="314376" cy="314377"/>
          </a:xfrm>
          <a:prstGeom prst="rect">
            <a:avLst/>
          </a:prstGeom>
          <a:noFill/>
          <a:ln>
            <a:noFill/>
          </a:ln>
        </p:spPr>
      </p:pic>
      <p:sp>
        <p:nvSpPr>
          <p:cNvPr id="1085" name="Google Shape;1085;p46"/>
          <p:cNvSpPr/>
          <p:nvPr/>
        </p:nvSpPr>
        <p:spPr>
          <a:xfrm>
            <a:off x="2314875" y="2486478"/>
            <a:ext cx="468300" cy="468900"/>
          </a:xfrm>
          <a:prstGeom prst="ellipse">
            <a:avLst/>
          </a:prstGeom>
          <a:solidFill>
            <a:srgbClr val="E06666">
              <a:alpha val="48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左眼</a:t>
            </a:r>
            <a:endParaRPr/>
          </a:p>
        </p:txBody>
      </p:sp>
      <p:sp>
        <p:nvSpPr>
          <p:cNvPr id="1093" name="Google Shape;1093;p46"/>
          <p:cNvSpPr/>
          <p:nvPr/>
        </p:nvSpPr>
        <p:spPr>
          <a:xfrm>
            <a:off x="915475" y="2917838"/>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6"/>
          <p:cNvSpPr/>
          <p:nvPr/>
        </p:nvSpPr>
        <p:spPr>
          <a:xfrm>
            <a:off x="944588" y="1866563"/>
            <a:ext cx="625500" cy="6255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5" name="Google Shape;1095;p46"/>
          <p:cNvPicPr preferRelativeResize="0"/>
          <p:nvPr/>
        </p:nvPicPr>
        <p:blipFill>
          <a:blip r:embed="rId20">
            <a:alphaModFix/>
          </a:blip>
          <a:stretch>
            <a:fillRect/>
          </a:stretch>
        </p:blipFill>
        <p:spPr>
          <a:xfrm>
            <a:off x="3752646" y="1152469"/>
            <a:ext cx="251502" cy="314375"/>
          </a:xfrm>
          <a:prstGeom prst="rect">
            <a:avLst/>
          </a:prstGeom>
          <a:noFill/>
          <a:ln>
            <a:noFill/>
          </a:ln>
        </p:spPr>
      </p:pic>
      <p:pic>
        <p:nvPicPr>
          <p:cNvPr id="1096" name="Google Shape;1096;p46"/>
          <p:cNvPicPr preferRelativeResize="0"/>
          <p:nvPr/>
        </p:nvPicPr>
        <p:blipFill>
          <a:blip r:embed="rId21">
            <a:alphaModFix/>
          </a:blip>
          <a:stretch>
            <a:fillRect/>
          </a:stretch>
        </p:blipFill>
        <p:spPr>
          <a:xfrm>
            <a:off x="3752646" y="1659237"/>
            <a:ext cx="251500" cy="314384"/>
          </a:xfrm>
          <a:prstGeom prst="rect">
            <a:avLst/>
          </a:prstGeom>
          <a:noFill/>
          <a:ln>
            <a:noFill/>
          </a:ln>
        </p:spPr>
      </p:pic>
      <p:pic>
        <p:nvPicPr>
          <p:cNvPr id="1097" name="Google Shape;1097;p46"/>
          <p:cNvPicPr preferRelativeResize="0"/>
          <p:nvPr/>
        </p:nvPicPr>
        <p:blipFill>
          <a:blip r:embed="rId14">
            <a:alphaModFix/>
          </a:blip>
          <a:stretch>
            <a:fillRect/>
          </a:stretch>
        </p:blipFill>
        <p:spPr>
          <a:xfrm>
            <a:off x="4803308" y="1152478"/>
            <a:ext cx="314376" cy="314377"/>
          </a:xfrm>
          <a:prstGeom prst="rect">
            <a:avLst/>
          </a:prstGeom>
          <a:noFill/>
          <a:ln>
            <a:noFill/>
          </a:ln>
        </p:spPr>
      </p:pic>
      <p:pic>
        <p:nvPicPr>
          <p:cNvPr id="1098" name="Google Shape;1098;p46"/>
          <p:cNvPicPr preferRelativeResize="0"/>
          <p:nvPr/>
        </p:nvPicPr>
        <p:blipFill>
          <a:blip r:embed="rId15">
            <a:alphaModFix/>
          </a:blip>
          <a:stretch>
            <a:fillRect/>
          </a:stretch>
        </p:blipFill>
        <p:spPr>
          <a:xfrm>
            <a:off x="4831616" y="1659228"/>
            <a:ext cx="314376" cy="314377"/>
          </a:xfrm>
          <a:prstGeom prst="rect">
            <a:avLst/>
          </a:prstGeom>
          <a:noFill/>
          <a:ln>
            <a:noFill/>
          </a:ln>
        </p:spPr>
      </p:pic>
      <p:pic>
        <p:nvPicPr>
          <p:cNvPr id="1099" name="Google Shape;1099;p46"/>
          <p:cNvPicPr preferRelativeResize="0"/>
          <p:nvPr/>
        </p:nvPicPr>
        <p:blipFill>
          <a:blip r:embed="rId12">
            <a:alphaModFix/>
          </a:blip>
          <a:stretch>
            <a:fillRect/>
          </a:stretch>
        </p:blipFill>
        <p:spPr>
          <a:xfrm>
            <a:off x="4448521" y="1659213"/>
            <a:ext cx="314376" cy="314377"/>
          </a:xfrm>
          <a:prstGeom prst="rect">
            <a:avLst/>
          </a:prstGeom>
          <a:noFill/>
          <a:ln>
            <a:noFill/>
          </a:ln>
        </p:spPr>
      </p:pic>
      <p:pic>
        <p:nvPicPr>
          <p:cNvPr id="1100" name="Google Shape;1100;p46"/>
          <p:cNvPicPr preferRelativeResize="0"/>
          <p:nvPr/>
        </p:nvPicPr>
        <p:blipFill>
          <a:blip r:embed="rId13">
            <a:alphaModFix/>
          </a:blip>
          <a:stretch>
            <a:fillRect/>
          </a:stretch>
        </p:blipFill>
        <p:spPr>
          <a:xfrm>
            <a:off x="4441291" y="1152463"/>
            <a:ext cx="314376" cy="314377"/>
          </a:xfrm>
          <a:prstGeom prst="rect">
            <a:avLst/>
          </a:prstGeom>
          <a:noFill/>
          <a:ln>
            <a:noFill/>
          </a:ln>
        </p:spPr>
      </p:pic>
      <p:pic>
        <p:nvPicPr>
          <p:cNvPr id="1101" name="Google Shape;1101;p46"/>
          <p:cNvPicPr preferRelativeResize="0"/>
          <p:nvPr/>
        </p:nvPicPr>
        <p:blipFill>
          <a:blip r:embed="rId16">
            <a:alphaModFix/>
          </a:blip>
          <a:stretch>
            <a:fillRect/>
          </a:stretch>
        </p:blipFill>
        <p:spPr>
          <a:xfrm>
            <a:off x="4065405" y="1659228"/>
            <a:ext cx="314376" cy="314377"/>
          </a:xfrm>
          <a:prstGeom prst="rect">
            <a:avLst/>
          </a:prstGeom>
          <a:noFill/>
          <a:ln>
            <a:noFill/>
          </a:ln>
        </p:spPr>
      </p:pic>
      <p:pic>
        <p:nvPicPr>
          <p:cNvPr id="1102" name="Google Shape;1102;p46"/>
          <p:cNvPicPr preferRelativeResize="0"/>
          <p:nvPr/>
        </p:nvPicPr>
        <p:blipFill>
          <a:blip r:embed="rId17">
            <a:alphaModFix/>
          </a:blip>
          <a:stretch>
            <a:fillRect/>
          </a:stretch>
        </p:blipFill>
        <p:spPr>
          <a:xfrm>
            <a:off x="5197813" y="1659228"/>
            <a:ext cx="314376" cy="314377"/>
          </a:xfrm>
          <a:prstGeom prst="rect">
            <a:avLst/>
          </a:prstGeom>
          <a:noFill/>
          <a:ln>
            <a:noFill/>
          </a:ln>
        </p:spPr>
      </p:pic>
      <p:pic>
        <p:nvPicPr>
          <p:cNvPr id="1103" name="Google Shape;1103;p46"/>
          <p:cNvPicPr preferRelativeResize="0"/>
          <p:nvPr/>
        </p:nvPicPr>
        <p:blipFill>
          <a:blip r:embed="rId19">
            <a:alphaModFix/>
          </a:blip>
          <a:stretch>
            <a:fillRect/>
          </a:stretch>
        </p:blipFill>
        <p:spPr>
          <a:xfrm>
            <a:off x="4065530" y="1152463"/>
            <a:ext cx="314376" cy="314377"/>
          </a:xfrm>
          <a:prstGeom prst="rect">
            <a:avLst/>
          </a:prstGeom>
          <a:noFill/>
          <a:ln>
            <a:noFill/>
          </a:ln>
        </p:spPr>
      </p:pic>
      <p:pic>
        <p:nvPicPr>
          <p:cNvPr id="1104" name="Google Shape;1104;p46"/>
          <p:cNvPicPr preferRelativeResize="0"/>
          <p:nvPr/>
        </p:nvPicPr>
        <p:blipFill>
          <a:blip r:embed="rId18">
            <a:alphaModFix/>
          </a:blip>
          <a:stretch>
            <a:fillRect/>
          </a:stretch>
        </p:blipFill>
        <p:spPr>
          <a:xfrm>
            <a:off x="5165300" y="1152475"/>
            <a:ext cx="314376" cy="314377"/>
          </a:xfrm>
          <a:prstGeom prst="rect">
            <a:avLst/>
          </a:prstGeom>
          <a:noFill/>
          <a:ln>
            <a:noFill/>
          </a:ln>
        </p:spPr>
      </p:pic>
      <p:sp>
        <p:nvSpPr>
          <p:cNvPr id="1105" name="Google Shape;1105;p46"/>
          <p:cNvSpPr/>
          <p:nvPr/>
        </p:nvSpPr>
        <p:spPr>
          <a:xfrm>
            <a:off x="597850" y="2540175"/>
            <a:ext cx="365400" cy="3615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txBox="1"/>
          <p:nvPr>
            <p:ph idx="1" type="body"/>
          </p:nvPr>
        </p:nvSpPr>
        <p:spPr>
          <a:xfrm>
            <a:off x="6038700" y="134172"/>
            <a:ext cx="2793600" cy="8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000">
                <a:solidFill>
                  <a:schemeClr val="dk1"/>
                </a:solidFill>
              </a:rPr>
              <a:t>■参考動画</a:t>
            </a:r>
            <a:endParaRPr b="1" sz="1000">
              <a:solidFill>
                <a:schemeClr val="dk1"/>
              </a:solidFill>
            </a:endParaRPr>
          </a:p>
          <a:p>
            <a:pPr indent="0" lvl="0" marL="0" rtl="0" algn="l">
              <a:spcBef>
                <a:spcPts val="1200"/>
              </a:spcBef>
              <a:spcAft>
                <a:spcPts val="1200"/>
              </a:spcAft>
              <a:buClr>
                <a:schemeClr val="dk1"/>
              </a:buClr>
              <a:buSzPts val="1100"/>
              <a:buFont typeface="Arial"/>
              <a:buNone/>
            </a:pPr>
            <a:r>
              <a:rPr lang="ja" sz="1000" u="sng">
                <a:solidFill>
                  <a:schemeClr val="accent5"/>
                </a:solidFill>
                <a:hlinkClick r:id="rId22">
                  <a:extLst>
                    <a:ext uri="{A12FA001-AC4F-418D-AE19-62706E023703}">
                      <ahyp:hlinkClr val="tx"/>
                    </a:ext>
                  </a:extLst>
                </a:hlinkClick>
              </a:rPr>
              <a:t>https://youtu.be/3QQXXbhB1oA?t=16531</a:t>
            </a:r>
            <a:endParaRPr sz="10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偽典教皇庁フェーズ</a:t>
            </a:r>
            <a:endParaRPr/>
          </a:p>
          <a:p>
            <a:pPr indent="0" lvl="0" marL="0" rtl="0" algn="l">
              <a:spcBef>
                <a:spcPts val="0"/>
              </a:spcBef>
              <a:spcAft>
                <a:spcPts val="0"/>
              </a:spcAft>
              <a:buNone/>
            </a:pPr>
            <a:r>
              <a:t/>
            </a:r>
            <a:endParaRPr/>
          </a:p>
        </p:txBody>
      </p:sp>
      <p:sp>
        <p:nvSpPr>
          <p:cNvPr id="1112" name="Google Shape;1112;p47"/>
          <p:cNvSpPr txBox="1"/>
          <p:nvPr>
            <p:ph idx="1" type="body"/>
          </p:nvPr>
        </p:nvSpPr>
        <p:spPr>
          <a:xfrm>
            <a:off x="3610475" y="1242000"/>
            <a:ext cx="54906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オルシュファンが出てきたらタンクLB3。</a:t>
            </a:r>
            <a:endParaRPr/>
          </a:p>
          <a:p>
            <a:pPr indent="0" lvl="0" marL="0" rtl="0" algn="l">
              <a:spcBef>
                <a:spcPts val="1200"/>
              </a:spcBef>
              <a:spcAft>
                <a:spcPts val="0"/>
              </a:spcAft>
              <a:buNone/>
            </a:pPr>
            <a:r>
              <a:rPr lang="ja"/>
              <a:t>オルシュファンのHPに気をつけつつ、ギミック処理してボス25％以下にする。</a:t>
            </a:r>
            <a:endParaRPr/>
          </a:p>
          <a:p>
            <a:pPr indent="0" lvl="0" marL="0" rtl="0" algn="l">
              <a:spcBef>
                <a:spcPts val="1200"/>
              </a:spcBef>
              <a:spcAft>
                <a:spcPts val="0"/>
              </a:spcAft>
              <a:buNone/>
            </a:pPr>
            <a:r>
              <a:rPr lang="ja"/>
              <a:t>シャリベルが終わったら、スピアを破壊する。</a:t>
            </a:r>
            <a:endParaRPr/>
          </a:p>
          <a:p>
            <a:pPr indent="0" lvl="0" marL="0" rtl="0" algn="l">
              <a:spcBef>
                <a:spcPts val="1200"/>
              </a:spcBef>
              <a:spcAft>
                <a:spcPts val="0"/>
              </a:spcAft>
              <a:buNone/>
            </a:pPr>
            <a:r>
              <a:rPr lang="ja"/>
              <a:t>貫通の詠唱が終わるとオルシュファンは死ぬ。</a:t>
            </a:r>
            <a:endParaRPr/>
          </a:p>
          <a:p>
            <a:pPr indent="0" lvl="0" marL="0" rtl="0" algn="l">
              <a:spcBef>
                <a:spcPts val="1200"/>
              </a:spcBef>
              <a:spcAft>
                <a:spcPts val="1200"/>
              </a:spcAft>
              <a:buNone/>
            </a:pPr>
            <a:r>
              <a:rPr lang="ja"/>
              <a:t>スタートに戻ってやり直し。</a:t>
            </a:r>
            <a:endParaRPr/>
          </a:p>
        </p:txBody>
      </p:sp>
      <p:pic>
        <p:nvPicPr>
          <p:cNvPr id="1113" name="Google Shape;1113;p47"/>
          <p:cNvPicPr preferRelativeResize="0"/>
          <p:nvPr/>
        </p:nvPicPr>
        <p:blipFill>
          <a:blip r:embed="rId3">
            <a:alphaModFix/>
          </a:blip>
          <a:stretch>
            <a:fillRect/>
          </a:stretch>
        </p:blipFill>
        <p:spPr>
          <a:xfrm>
            <a:off x="184150" y="1794725"/>
            <a:ext cx="3094751" cy="3094751"/>
          </a:xfrm>
          <a:prstGeom prst="rect">
            <a:avLst/>
          </a:prstGeom>
          <a:noFill/>
          <a:ln>
            <a:noFill/>
          </a:ln>
        </p:spPr>
      </p:pic>
      <p:sp>
        <p:nvSpPr>
          <p:cNvPr id="1114" name="Google Shape;1114;p47"/>
          <p:cNvSpPr/>
          <p:nvPr/>
        </p:nvSpPr>
        <p:spPr>
          <a:xfrm>
            <a:off x="256525" y="2609575"/>
            <a:ext cx="1699500" cy="1891800"/>
          </a:xfrm>
          <a:prstGeom prst="donut">
            <a:avLst>
              <a:gd fmla="val 3618"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5" name="Google Shape;1115;p47"/>
          <p:cNvPicPr preferRelativeResize="0"/>
          <p:nvPr/>
        </p:nvPicPr>
        <p:blipFill>
          <a:blip r:embed="rId4">
            <a:alphaModFix/>
          </a:blip>
          <a:stretch>
            <a:fillRect/>
          </a:stretch>
        </p:blipFill>
        <p:spPr>
          <a:xfrm rot="5400000">
            <a:off x="805912" y="3585644"/>
            <a:ext cx="600734" cy="572700"/>
          </a:xfrm>
          <a:prstGeom prst="rect">
            <a:avLst/>
          </a:prstGeom>
          <a:noFill/>
          <a:ln>
            <a:noFill/>
          </a:ln>
        </p:spPr>
      </p:pic>
      <p:pic>
        <p:nvPicPr>
          <p:cNvPr id="1116" name="Google Shape;1116;p47"/>
          <p:cNvPicPr preferRelativeResize="0"/>
          <p:nvPr/>
        </p:nvPicPr>
        <p:blipFill>
          <a:blip r:embed="rId5">
            <a:alphaModFix/>
          </a:blip>
          <a:stretch>
            <a:fillRect/>
          </a:stretch>
        </p:blipFill>
        <p:spPr>
          <a:xfrm>
            <a:off x="3289532" y="3311925"/>
            <a:ext cx="372767" cy="487103"/>
          </a:xfrm>
          <a:prstGeom prst="rect">
            <a:avLst/>
          </a:prstGeom>
          <a:noFill/>
          <a:ln>
            <a:noFill/>
          </a:ln>
        </p:spPr>
      </p:pic>
      <p:pic>
        <p:nvPicPr>
          <p:cNvPr id="1117" name="Google Shape;1117;p47"/>
          <p:cNvPicPr preferRelativeResize="0"/>
          <p:nvPr/>
        </p:nvPicPr>
        <p:blipFill>
          <a:blip r:embed="rId6">
            <a:alphaModFix/>
          </a:blip>
          <a:stretch>
            <a:fillRect/>
          </a:stretch>
        </p:blipFill>
        <p:spPr>
          <a:xfrm>
            <a:off x="884500" y="4501374"/>
            <a:ext cx="443550" cy="186194"/>
          </a:xfrm>
          <a:prstGeom prst="rect">
            <a:avLst/>
          </a:prstGeom>
          <a:noFill/>
          <a:ln>
            <a:noFill/>
          </a:ln>
        </p:spPr>
      </p:pic>
      <p:pic>
        <p:nvPicPr>
          <p:cNvPr id="1118" name="Google Shape;1118;p47"/>
          <p:cNvPicPr preferRelativeResize="0"/>
          <p:nvPr/>
        </p:nvPicPr>
        <p:blipFill>
          <a:blip r:embed="rId7">
            <a:alphaModFix/>
          </a:blip>
          <a:stretch>
            <a:fillRect/>
          </a:stretch>
        </p:blipFill>
        <p:spPr>
          <a:xfrm>
            <a:off x="635167" y="2836703"/>
            <a:ext cx="314376" cy="314377"/>
          </a:xfrm>
          <a:prstGeom prst="rect">
            <a:avLst/>
          </a:prstGeom>
          <a:noFill/>
          <a:ln>
            <a:noFill/>
          </a:ln>
        </p:spPr>
      </p:pic>
      <p:pic>
        <p:nvPicPr>
          <p:cNvPr id="1119" name="Google Shape;1119;p47"/>
          <p:cNvPicPr preferRelativeResize="0"/>
          <p:nvPr/>
        </p:nvPicPr>
        <p:blipFill>
          <a:blip r:embed="rId8">
            <a:alphaModFix/>
          </a:blip>
          <a:stretch>
            <a:fillRect/>
          </a:stretch>
        </p:blipFill>
        <p:spPr>
          <a:xfrm>
            <a:off x="1263000" y="2836703"/>
            <a:ext cx="314376" cy="314377"/>
          </a:xfrm>
          <a:prstGeom prst="rect">
            <a:avLst/>
          </a:prstGeom>
          <a:noFill/>
          <a:ln>
            <a:noFill/>
          </a:ln>
        </p:spPr>
      </p:pic>
      <p:pic>
        <p:nvPicPr>
          <p:cNvPr id="1120" name="Google Shape;1120;p47"/>
          <p:cNvPicPr preferRelativeResize="0"/>
          <p:nvPr/>
        </p:nvPicPr>
        <p:blipFill>
          <a:blip r:embed="rId9">
            <a:alphaModFix/>
          </a:blip>
          <a:stretch>
            <a:fillRect/>
          </a:stretch>
        </p:blipFill>
        <p:spPr>
          <a:xfrm>
            <a:off x="320808" y="3398278"/>
            <a:ext cx="314376" cy="314377"/>
          </a:xfrm>
          <a:prstGeom prst="rect">
            <a:avLst/>
          </a:prstGeom>
          <a:noFill/>
          <a:ln>
            <a:noFill/>
          </a:ln>
        </p:spPr>
      </p:pic>
      <p:pic>
        <p:nvPicPr>
          <p:cNvPr id="1121" name="Google Shape;1121;p47"/>
          <p:cNvPicPr preferRelativeResize="0"/>
          <p:nvPr/>
        </p:nvPicPr>
        <p:blipFill>
          <a:blip r:embed="rId10">
            <a:alphaModFix/>
          </a:blip>
          <a:stretch>
            <a:fillRect/>
          </a:stretch>
        </p:blipFill>
        <p:spPr>
          <a:xfrm>
            <a:off x="1577366" y="3398278"/>
            <a:ext cx="314376" cy="314377"/>
          </a:xfrm>
          <a:prstGeom prst="rect">
            <a:avLst/>
          </a:prstGeom>
          <a:noFill/>
          <a:ln>
            <a:noFill/>
          </a:ln>
        </p:spPr>
      </p:pic>
      <p:pic>
        <p:nvPicPr>
          <p:cNvPr id="1122" name="Google Shape;1122;p47"/>
          <p:cNvPicPr preferRelativeResize="0"/>
          <p:nvPr/>
        </p:nvPicPr>
        <p:blipFill>
          <a:blip r:embed="rId11">
            <a:alphaModFix/>
          </a:blip>
          <a:stretch>
            <a:fillRect/>
          </a:stretch>
        </p:blipFill>
        <p:spPr>
          <a:xfrm>
            <a:off x="723792" y="4052863"/>
            <a:ext cx="314376" cy="314377"/>
          </a:xfrm>
          <a:prstGeom prst="rect">
            <a:avLst/>
          </a:prstGeom>
          <a:noFill/>
          <a:ln>
            <a:noFill/>
          </a:ln>
        </p:spPr>
      </p:pic>
      <p:pic>
        <p:nvPicPr>
          <p:cNvPr id="1123" name="Google Shape;1123;p47"/>
          <p:cNvPicPr preferRelativeResize="0"/>
          <p:nvPr/>
        </p:nvPicPr>
        <p:blipFill>
          <a:blip r:embed="rId12">
            <a:alphaModFix/>
          </a:blip>
          <a:stretch>
            <a:fillRect/>
          </a:stretch>
        </p:blipFill>
        <p:spPr>
          <a:xfrm>
            <a:off x="1174375" y="4052863"/>
            <a:ext cx="314376" cy="314377"/>
          </a:xfrm>
          <a:prstGeom prst="rect">
            <a:avLst/>
          </a:prstGeom>
          <a:noFill/>
          <a:ln>
            <a:noFill/>
          </a:ln>
        </p:spPr>
      </p:pic>
      <p:pic>
        <p:nvPicPr>
          <p:cNvPr id="1124" name="Google Shape;1124;p47"/>
          <p:cNvPicPr preferRelativeResize="0"/>
          <p:nvPr/>
        </p:nvPicPr>
        <p:blipFill>
          <a:blip r:embed="rId13">
            <a:alphaModFix/>
          </a:blip>
          <a:stretch>
            <a:fillRect/>
          </a:stretch>
        </p:blipFill>
        <p:spPr>
          <a:xfrm>
            <a:off x="771371" y="3398263"/>
            <a:ext cx="314376" cy="314377"/>
          </a:xfrm>
          <a:prstGeom prst="rect">
            <a:avLst/>
          </a:prstGeom>
          <a:noFill/>
          <a:ln>
            <a:noFill/>
          </a:ln>
        </p:spPr>
      </p:pic>
      <p:pic>
        <p:nvPicPr>
          <p:cNvPr id="1125" name="Google Shape;1125;p47"/>
          <p:cNvPicPr preferRelativeResize="0"/>
          <p:nvPr/>
        </p:nvPicPr>
        <p:blipFill>
          <a:blip r:embed="rId14">
            <a:alphaModFix/>
          </a:blip>
          <a:stretch>
            <a:fillRect/>
          </a:stretch>
        </p:blipFill>
        <p:spPr>
          <a:xfrm>
            <a:off x="1085754" y="3398275"/>
            <a:ext cx="314376" cy="314377"/>
          </a:xfrm>
          <a:prstGeom prst="rect">
            <a:avLst/>
          </a:prstGeom>
          <a:noFill/>
          <a:ln>
            <a:noFill/>
          </a:ln>
        </p:spPr>
      </p:pic>
      <p:cxnSp>
        <p:nvCxnSpPr>
          <p:cNvPr id="1126" name="Google Shape;1126;p47"/>
          <p:cNvCxnSpPr>
            <a:stCxn id="1116" idx="1"/>
            <a:endCxn id="1114" idx="6"/>
          </p:cNvCxnSpPr>
          <p:nvPr/>
        </p:nvCxnSpPr>
        <p:spPr>
          <a:xfrm rot="10800000">
            <a:off x="1956032" y="3555476"/>
            <a:ext cx="1333500" cy="0"/>
          </a:xfrm>
          <a:prstGeom prst="straightConnector1">
            <a:avLst/>
          </a:prstGeom>
          <a:noFill/>
          <a:ln cap="flat" cmpd="sng" w="28575">
            <a:solidFill>
              <a:srgbClr val="FF9900"/>
            </a:solidFill>
            <a:prstDash val="solid"/>
            <a:round/>
            <a:headEnd len="med" w="med" type="none"/>
            <a:tailEnd len="med" w="med" type="none"/>
          </a:ln>
        </p:spPr>
      </p:cxnSp>
      <p:sp>
        <p:nvSpPr>
          <p:cNvPr id="1127" name="Google Shape;1127;p47"/>
          <p:cNvSpPr txBox="1"/>
          <p:nvPr/>
        </p:nvSpPr>
        <p:spPr>
          <a:xfrm>
            <a:off x="184150" y="1241988"/>
            <a:ext cx="2174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sz="1800">
                <a:solidFill>
                  <a:schemeClr val="dk2"/>
                </a:solidFill>
              </a:rPr>
              <a:t>とりあえず</a:t>
            </a:r>
            <a:r>
              <a:rPr lang="ja" sz="1800">
                <a:solidFill>
                  <a:schemeClr val="dk2"/>
                </a:solidFill>
              </a:rPr>
              <a:t>生かす</a:t>
            </a:r>
            <a:endParaRPr/>
          </a:p>
        </p:txBody>
      </p:sp>
      <p:sp>
        <p:nvSpPr>
          <p:cNvPr id="1128" name="Google Shape;1128;p47"/>
          <p:cNvSpPr txBox="1"/>
          <p:nvPr>
            <p:ph idx="1" type="body"/>
          </p:nvPr>
        </p:nvSpPr>
        <p:spPr>
          <a:xfrm>
            <a:off x="6038700" y="134172"/>
            <a:ext cx="2793600" cy="8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000">
                <a:solidFill>
                  <a:schemeClr val="dk1"/>
                </a:solidFill>
              </a:rPr>
              <a:t>■参考動画</a:t>
            </a:r>
            <a:endParaRPr b="1" sz="1000">
              <a:solidFill>
                <a:schemeClr val="dk1"/>
              </a:solidFill>
            </a:endParaRPr>
          </a:p>
          <a:p>
            <a:pPr indent="0" lvl="0" marL="0" rtl="0" algn="l">
              <a:spcBef>
                <a:spcPts val="1200"/>
              </a:spcBef>
              <a:spcAft>
                <a:spcPts val="1200"/>
              </a:spcAft>
              <a:buClr>
                <a:schemeClr val="dk1"/>
              </a:buClr>
              <a:buSzPts val="1100"/>
              <a:buFont typeface="Arial"/>
              <a:buNone/>
            </a:pPr>
            <a:r>
              <a:rPr lang="ja" sz="1000" u="sng">
                <a:solidFill>
                  <a:schemeClr val="hlink"/>
                </a:solidFill>
                <a:hlinkClick r:id="rId15"/>
              </a:rPr>
              <a:t>https://youtu.be/kh7rmxCdk58?t=397</a:t>
            </a:r>
            <a:endParaRPr sz="10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pic>
        <p:nvPicPr>
          <p:cNvPr id="1133" name="Google Shape;1133;p48"/>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134" name="Google Shape;1134;p48"/>
          <p:cNvSpPr/>
          <p:nvPr/>
        </p:nvSpPr>
        <p:spPr>
          <a:xfrm>
            <a:off x="2776236" y="2268338"/>
            <a:ext cx="459000" cy="452700"/>
          </a:xfrm>
          <a:prstGeom prst="ellipse">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8"/>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a:t>
            </a:r>
            <a:r>
              <a:rPr lang="ja"/>
              <a:t>1-1</a:t>
            </a:r>
            <a:endParaRPr/>
          </a:p>
          <a:p>
            <a:pPr indent="0" lvl="0" marL="0" rtl="0" algn="l">
              <a:spcBef>
                <a:spcPts val="0"/>
              </a:spcBef>
              <a:spcAft>
                <a:spcPts val="0"/>
              </a:spcAft>
              <a:buNone/>
            </a:pPr>
            <a:r>
              <a:t/>
            </a:r>
            <a:endParaRPr/>
          </a:p>
        </p:txBody>
      </p:sp>
      <p:pic>
        <p:nvPicPr>
          <p:cNvPr id="1136" name="Google Shape;1136;p48"/>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137" name="Google Shape;1137;p48"/>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138" name="Google Shape;1138;p48"/>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139" name="Google Shape;1139;p48"/>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140" name="Google Shape;1140;p48"/>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141" name="Google Shape;1141;p48"/>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142" name="Google Shape;1142;p48"/>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143" name="Google Shape;1143;p48"/>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144" name="Google Shape;1144;p48"/>
          <p:cNvPicPr preferRelativeResize="0"/>
          <p:nvPr/>
        </p:nvPicPr>
        <p:blipFill>
          <a:blip r:embed="rId12">
            <a:alphaModFix/>
          </a:blip>
          <a:stretch>
            <a:fillRect/>
          </a:stretch>
        </p:blipFill>
        <p:spPr>
          <a:xfrm>
            <a:off x="156667" y="1984763"/>
            <a:ext cx="314376" cy="314377"/>
          </a:xfrm>
          <a:prstGeom prst="rect">
            <a:avLst/>
          </a:prstGeom>
          <a:noFill/>
          <a:ln>
            <a:noFill/>
          </a:ln>
        </p:spPr>
      </p:pic>
      <p:pic>
        <p:nvPicPr>
          <p:cNvPr id="1145" name="Google Shape;1145;p48"/>
          <p:cNvPicPr preferRelativeResize="0"/>
          <p:nvPr/>
        </p:nvPicPr>
        <p:blipFill>
          <a:blip r:embed="rId13">
            <a:alphaModFix/>
          </a:blip>
          <a:stretch>
            <a:fillRect/>
          </a:stretch>
        </p:blipFill>
        <p:spPr>
          <a:xfrm>
            <a:off x="2705680" y="1984778"/>
            <a:ext cx="314376" cy="314377"/>
          </a:xfrm>
          <a:prstGeom prst="rect">
            <a:avLst/>
          </a:prstGeom>
          <a:noFill/>
          <a:ln>
            <a:noFill/>
          </a:ln>
        </p:spPr>
      </p:pic>
      <p:pic>
        <p:nvPicPr>
          <p:cNvPr id="1146" name="Google Shape;1146;p48"/>
          <p:cNvPicPr preferRelativeResize="0"/>
          <p:nvPr/>
        </p:nvPicPr>
        <p:blipFill>
          <a:blip r:embed="rId14">
            <a:alphaModFix/>
          </a:blip>
          <a:stretch>
            <a:fillRect/>
          </a:stretch>
        </p:blipFill>
        <p:spPr>
          <a:xfrm>
            <a:off x="2848550" y="2337491"/>
            <a:ext cx="314376" cy="314377"/>
          </a:xfrm>
          <a:prstGeom prst="rect">
            <a:avLst/>
          </a:prstGeom>
          <a:noFill/>
          <a:ln>
            <a:noFill/>
          </a:ln>
        </p:spPr>
      </p:pic>
      <p:pic>
        <p:nvPicPr>
          <p:cNvPr id="1147" name="Google Shape;1147;p48"/>
          <p:cNvPicPr preferRelativeResize="0"/>
          <p:nvPr/>
        </p:nvPicPr>
        <p:blipFill>
          <a:blip r:embed="rId15">
            <a:alphaModFix/>
          </a:blip>
          <a:stretch>
            <a:fillRect/>
          </a:stretch>
        </p:blipFill>
        <p:spPr>
          <a:xfrm>
            <a:off x="2848538" y="2716600"/>
            <a:ext cx="314376" cy="314377"/>
          </a:xfrm>
          <a:prstGeom prst="rect">
            <a:avLst/>
          </a:prstGeom>
          <a:noFill/>
          <a:ln>
            <a:noFill/>
          </a:ln>
        </p:spPr>
      </p:pic>
      <p:pic>
        <p:nvPicPr>
          <p:cNvPr id="1148" name="Google Shape;1148;p48"/>
          <p:cNvPicPr preferRelativeResize="0"/>
          <p:nvPr/>
        </p:nvPicPr>
        <p:blipFill>
          <a:blip r:embed="rId16">
            <a:alphaModFix/>
          </a:blip>
          <a:stretch>
            <a:fillRect/>
          </a:stretch>
        </p:blipFill>
        <p:spPr>
          <a:xfrm>
            <a:off x="2214708" y="4073900"/>
            <a:ext cx="314376" cy="314377"/>
          </a:xfrm>
          <a:prstGeom prst="rect">
            <a:avLst/>
          </a:prstGeom>
          <a:noFill/>
          <a:ln>
            <a:noFill/>
          </a:ln>
        </p:spPr>
      </p:pic>
      <p:pic>
        <p:nvPicPr>
          <p:cNvPr id="1149" name="Google Shape;1149;p48"/>
          <p:cNvPicPr preferRelativeResize="0"/>
          <p:nvPr/>
        </p:nvPicPr>
        <p:blipFill>
          <a:blip r:embed="rId17">
            <a:alphaModFix/>
          </a:blip>
          <a:stretch>
            <a:fillRect/>
          </a:stretch>
        </p:blipFill>
        <p:spPr>
          <a:xfrm>
            <a:off x="2705679" y="3439800"/>
            <a:ext cx="314376" cy="314377"/>
          </a:xfrm>
          <a:prstGeom prst="rect">
            <a:avLst/>
          </a:prstGeom>
          <a:noFill/>
          <a:ln>
            <a:noFill/>
          </a:ln>
        </p:spPr>
      </p:pic>
      <p:pic>
        <p:nvPicPr>
          <p:cNvPr id="1150" name="Google Shape;1150;p48"/>
          <p:cNvPicPr preferRelativeResize="0"/>
          <p:nvPr/>
        </p:nvPicPr>
        <p:blipFill>
          <a:blip r:embed="rId18">
            <a:alphaModFix/>
          </a:blip>
          <a:stretch>
            <a:fillRect/>
          </a:stretch>
        </p:blipFill>
        <p:spPr>
          <a:xfrm>
            <a:off x="771054" y="4073891"/>
            <a:ext cx="314376" cy="314377"/>
          </a:xfrm>
          <a:prstGeom prst="rect">
            <a:avLst/>
          </a:prstGeom>
          <a:noFill/>
          <a:ln>
            <a:noFill/>
          </a:ln>
        </p:spPr>
      </p:pic>
      <p:sp>
        <p:nvSpPr>
          <p:cNvPr id="1151" name="Google Shape;1151;p48"/>
          <p:cNvSpPr txBox="1"/>
          <p:nvPr>
            <p:ph idx="1" type="body"/>
          </p:nvPr>
        </p:nvSpPr>
        <p:spPr>
          <a:xfrm>
            <a:off x="3529975" y="1226400"/>
            <a:ext cx="5490600" cy="387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・線が</a:t>
            </a:r>
            <a:r>
              <a:rPr lang="ja"/>
              <a:t>繋がった2人はクロスさせて対角に伸ばす。</a:t>
            </a:r>
            <a:endParaRPr/>
          </a:p>
          <a:p>
            <a:pPr indent="0" lvl="0" marL="0" rtl="0" algn="l">
              <a:spcBef>
                <a:spcPts val="1200"/>
              </a:spcBef>
              <a:spcAft>
                <a:spcPts val="0"/>
              </a:spcAft>
              <a:buNone/>
            </a:pPr>
            <a:r>
              <a:rPr lang="ja"/>
              <a:t>（今回はH2とD3に付いた）</a:t>
            </a:r>
            <a:endParaRPr/>
          </a:p>
          <a:p>
            <a:pPr indent="0" lvl="0" marL="0" rtl="0" algn="l">
              <a:spcBef>
                <a:spcPts val="1200"/>
              </a:spcBef>
              <a:spcAft>
                <a:spcPts val="0"/>
              </a:spcAft>
              <a:buNone/>
            </a:pPr>
            <a:r>
              <a:rPr lang="ja"/>
              <a:t>・青マーカーは北西で処理する。</a:t>
            </a:r>
            <a:endParaRPr/>
          </a:p>
          <a:p>
            <a:pPr indent="0" lvl="0" marL="0" rtl="0" algn="l">
              <a:spcBef>
                <a:spcPts val="1200"/>
              </a:spcBef>
              <a:spcAft>
                <a:spcPts val="0"/>
              </a:spcAft>
              <a:buNone/>
            </a:pPr>
            <a:r>
              <a:rPr lang="ja"/>
              <a:t>（今回はD1に付いた）</a:t>
            </a:r>
            <a:endParaRPr/>
          </a:p>
          <a:p>
            <a:pPr indent="0" lvl="0" marL="0" rtl="0" algn="l">
              <a:spcBef>
                <a:spcPts val="1200"/>
              </a:spcBef>
              <a:spcAft>
                <a:spcPts val="0"/>
              </a:spcAft>
              <a:buNone/>
            </a:pPr>
            <a:r>
              <a:rPr lang="ja"/>
              <a:t>・無職は東外沿いに並ぶ。</a:t>
            </a:r>
            <a:endParaRPr/>
          </a:p>
          <a:p>
            <a:pPr indent="0" lvl="0" marL="0" rtl="0" algn="l">
              <a:spcBef>
                <a:spcPts val="1200"/>
              </a:spcBef>
              <a:spcAft>
                <a:spcPts val="0"/>
              </a:spcAft>
              <a:buNone/>
            </a:pPr>
            <a:r>
              <a:rPr lang="ja"/>
              <a:t>チェインライトニング2名付与。覚えておく。</a:t>
            </a:r>
            <a:endParaRPr/>
          </a:p>
          <a:p>
            <a:pPr indent="0" lvl="0" marL="0" rtl="0" algn="l">
              <a:spcBef>
                <a:spcPts val="1200"/>
              </a:spcBef>
              <a:spcAft>
                <a:spcPts val="0"/>
              </a:spcAft>
              <a:buNone/>
            </a:pPr>
            <a:r>
              <a:rPr lang="ja"/>
              <a:t>（今回はSTとH1に付いた）</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52" name="Google Shape;1152;p48"/>
          <p:cNvPicPr preferRelativeResize="0"/>
          <p:nvPr/>
        </p:nvPicPr>
        <p:blipFill>
          <a:blip r:embed="rId19">
            <a:alphaModFix/>
          </a:blip>
          <a:stretch>
            <a:fillRect/>
          </a:stretch>
        </p:blipFill>
        <p:spPr>
          <a:xfrm>
            <a:off x="2485321" y="1101796"/>
            <a:ext cx="382300" cy="382325"/>
          </a:xfrm>
          <a:prstGeom prst="rect">
            <a:avLst/>
          </a:prstGeom>
          <a:noFill/>
          <a:ln>
            <a:noFill/>
          </a:ln>
        </p:spPr>
      </p:pic>
      <p:pic>
        <p:nvPicPr>
          <p:cNvPr id="1153" name="Google Shape;1153;p48"/>
          <p:cNvPicPr preferRelativeResize="0"/>
          <p:nvPr/>
        </p:nvPicPr>
        <p:blipFill>
          <a:blip r:embed="rId19">
            <a:alphaModFix/>
          </a:blip>
          <a:stretch>
            <a:fillRect/>
          </a:stretch>
        </p:blipFill>
        <p:spPr>
          <a:xfrm>
            <a:off x="480396" y="1101796"/>
            <a:ext cx="382300" cy="382325"/>
          </a:xfrm>
          <a:prstGeom prst="rect">
            <a:avLst/>
          </a:prstGeom>
          <a:noFill/>
          <a:ln>
            <a:noFill/>
          </a:ln>
        </p:spPr>
      </p:pic>
      <p:pic>
        <p:nvPicPr>
          <p:cNvPr id="1154" name="Google Shape;1154;p48"/>
          <p:cNvPicPr preferRelativeResize="0"/>
          <p:nvPr/>
        </p:nvPicPr>
        <p:blipFill>
          <a:blip r:embed="rId20">
            <a:alphaModFix/>
          </a:blip>
          <a:stretch>
            <a:fillRect/>
          </a:stretch>
        </p:blipFill>
        <p:spPr>
          <a:xfrm>
            <a:off x="1395453" y="779616"/>
            <a:ext cx="557100" cy="557100"/>
          </a:xfrm>
          <a:prstGeom prst="rect">
            <a:avLst/>
          </a:prstGeom>
          <a:noFill/>
          <a:ln>
            <a:noFill/>
          </a:ln>
        </p:spPr>
      </p:pic>
      <p:cxnSp>
        <p:nvCxnSpPr>
          <p:cNvPr id="1155" name="Google Shape;1155;p48"/>
          <p:cNvCxnSpPr>
            <a:stCxn id="1152" idx="2"/>
            <a:endCxn id="1150" idx="0"/>
          </p:cNvCxnSpPr>
          <p:nvPr/>
        </p:nvCxnSpPr>
        <p:spPr>
          <a:xfrm flipH="1">
            <a:off x="928371" y="1484121"/>
            <a:ext cx="1748100" cy="2589900"/>
          </a:xfrm>
          <a:prstGeom prst="straightConnector1">
            <a:avLst/>
          </a:prstGeom>
          <a:noFill/>
          <a:ln cap="flat" cmpd="sng" w="28575">
            <a:solidFill>
              <a:srgbClr val="FF9900"/>
            </a:solidFill>
            <a:prstDash val="solid"/>
            <a:round/>
            <a:headEnd len="med" w="med" type="none"/>
            <a:tailEnd len="med" w="med" type="none"/>
          </a:ln>
        </p:spPr>
      </p:cxnSp>
      <p:cxnSp>
        <p:nvCxnSpPr>
          <p:cNvPr id="1156" name="Google Shape;1156;p48"/>
          <p:cNvCxnSpPr>
            <a:stCxn id="1153" idx="2"/>
            <a:endCxn id="1148" idx="0"/>
          </p:cNvCxnSpPr>
          <p:nvPr/>
        </p:nvCxnSpPr>
        <p:spPr>
          <a:xfrm>
            <a:off x="671546" y="1484121"/>
            <a:ext cx="1700400" cy="2589900"/>
          </a:xfrm>
          <a:prstGeom prst="straightConnector1">
            <a:avLst/>
          </a:prstGeom>
          <a:noFill/>
          <a:ln cap="flat" cmpd="sng" w="28575">
            <a:solidFill>
              <a:srgbClr val="FF9900"/>
            </a:solidFill>
            <a:prstDash val="solid"/>
            <a:round/>
            <a:headEnd len="med" w="med" type="none"/>
            <a:tailEnd len="med" w="med" type="none"/>
          </a:ln>
        </p:spPr>
      </p:cxnSp>
      <p:pic>
        <p:nvPicPr>
          <p:cNvPr id="1157" name="Google Shape;1157;p48"/>
          <p:cNvPicPr preferRelativeResize="0"/>
          <p:nvPr/>
        </p:nvPicPr>
        <p:blipFill>
          <a:blip r:embed="rId21">
            <a:alphaModFix/>
          </a:blip>
          <a:stretch>
            <a:fillRect/>
          </a:stretch>
        </p:blipFill>
        <p:spPr>
          <a:xfrm>
            <a:off x="53740" y="1532065"/>
            <a:ext cx="520238" cy="452721"/>
          </a:xfrm>
          <a:prstGeom prst="rect">
            <a:avLst/>
          </a:prstGeom>
          <a:noFill/>
          <a:ln>
            <a:noFill/>
          </a:ln>
        </p:spPr>
      </p:pic>
      <p:sp>
        <p:nvSpPr>
          <p:cNvPr id="1158" name="Google Shape;1158;p48"/>
          <p:cNvSpPr/>
          <p:nvPr/>
        </p:nvSpPr>
        <p:spPr>
          <a:xfrm>
            <a:off x="2776236" y="3026563"/>
            <a:ext cx="459000" cy="452700"/>
          </a:xfrm>
          <a:prstGeom prst="ellipse">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9" name="Google Shape;1159;p48"/>
          <p:cNvPicPr preferRelativeResize="0"/>
          <p:nvPr/>
        </p:nvPicPr>
        <p:blipFill>
          <a:blip r:embed="rId22">
            <a:alphaModFix/>
          </a:blip>
          <a:stretch>
            <a:fillRect/>
          </a:stretch>
        </p:blipFill>
        <p:spPr>
          <a:xfrm>
            <a:off x="2848558" y="3095716"/>
            <a:ext cx="314376" cy="3143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pic>
        <p:nvPicPr>
          <p:cNvPr id="1164" name="Google Shape;1164;p49"/>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165" name="Google Shape;1165;p49"/>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至天の陣・風槍/1-2</a:t>
            </a:r>
            <a:endParaRPr/>
          </a:p>
          <a:p>
            <a:pPr indent="0" lvl="0" marL="0" rtl="0" algn="l">
              <a:spcBef>
                <a:spcPts val="0"/>
              </a:spcBef>
              <a:spcAft>
                <a:spcPts val="0"/>
              </a:spcAft>
              <a:buNone/>
            </a:pPr>
            <a:r>
              <a:t/>
            </a:r>
            <a:endParaRPr/>
          </a:p>
        </p:txBody>
      </p:sp>
      <p:pic>
        <p:nvPicPr>
          <p:cNvPr id="1166" name="Google Shape;1166;p49"/>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167" name="Google Shape;1167;p49"/>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168" name="Google Shape;1168;p49"/>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169" name="Google Shape;1169;p49"/>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170" name="Google Shape;1170;p49"/>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171" name="Google Shape;1171;p49"/>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172" name="Google Shape;1172;p49"/>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173" name="Google Shape;1173;p49"/>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174" name="Google Shape;1174;p49"/>
          <p:cNvPicPr preferRelativeResize="0"/>
          <p:nvPr/>
        </p:nvPicPr>
        <p:blipFill>
          <a:blip r:embed="rId12">
            <a:alphaModFix/>
          </a:blip>
          <a:stretch>
            <a:fillRect/>
          </a:stretch>
        </p:blipFill>
        <p:spPr>
          <a:xfrm>
            <a:off x="-11058" y="2710850"/>
            <a:ext cx="314376" cy="314377"/>
          </a:xfrm>
          <a:prstGeom prst="rect">
            <a:avLst/>
          </a:prstGeom>
          <a:noFill/>
          <a:ln>
            <a:noFill/>
          </a:ln>
        </p:spPr>
      </p:pic>
      <p:pic>
        <p:nvPicPr>
          <p:cNvPr id="1175" name="Google Shape;1175;p49"/>
          <p:cNvPicPr preferRelativeResize="0"/>
          <p:nvPr/>
        </p:nvPicPr>
        <p:blipFill>
          <a:blip r:embed="rId13">
            <a:alphaModFix/>
          </a:blip>
          <a:stretch>
            <a:fillRect/>
          </a:stretch>
        </p:blipFill>
        <p:spPr>
          <a:xfrm>
            <a:off x="2485330" y="2023128"/>
            <a:ext cx="314376" cy="314377"/>
          </a:xfrm>
          <a:prstGeom prst="rect">
            <a:avLst/>
          </a:prstGeom>
          <a:noFill/>
          <a:ln>
            <a:noFill/>
          </a:ln>
        </p:spPr>
      </p:pic>
      <p:pic>
        <p:nvPicPr>
          <p:cNvPr id="1176" name="Google Shape;1176;p49"/>
          <p:cNvPicPr preferRelativeResize="0"/>
          <p:nvPr/>
        </p:nvPicPr>
        <p:blipFill>
          <a:blip r:embed="rId14">
            <a:alphaModFix/>
          </a:blip>
          <a:stretch>
            <a:fillRect/>
          </a:stretch>
        </p:blipFill>
        <p:spPr>
          <a:xfrm>
            <a:off x="2519288" y="2370941"/>
            <a:ext cx="314376" cy="314377"/>
          </a:xfrm>
          <a:prstGeom prst="rect">
            <a:avLst/>
          </a:prstGeom>
          <a:noFill/>
          <a:ln>
            <a:noFill/>
          </a:ln>
        </p:spPr>
      </p:pic>
      <p:pic>
        <p:nvPicPr>
          <p:cNvPr id="1177" name="Google Shape;1177;p49"/>
          <p:cNvPicPr preferRelativeResize="0"/>
          <p:nvPr/>
        </p:nvPicPr>
        <p:blipFill>
          <a:blip r:embed="rId15">
            <a:alphaModFix/>
          </a:blip>
          <a:stretch>
            <a:fillRect/>
          </a:stretch>
        </p:blipFill>
        <p:spPr>
          <a:xfrm>
            <a:off x="2519288" y="2736325"/>
            <a:ext cx="314376" cy="314377"/>
          </a:xfrm>
          <a:prstGeom prst="rect">
            <a:avLst/>
          </a:prstGeom>
          <a:noFill/>
          <a:ln>
            <a:noFill/>
          </a:ln>
        </p:spPr>
      </p:pic>
      <p:pic>
        <p:nvPicPr>
          <p:cNvPr id="1178" name="Google Shape;1178;p49"/>
          <p:cNvPicPr preferRelativeResize="0"/>
          <p:nvPr/>
        </p:nvPicPr>
        <p:blipFill>
          <a:blip r:embed="rId16">
            <a:alphaModFix/>
          </a:blip>
          <a:stretch>
            <a:fillRect/>
          </a:stretch>
        </p:blipFill>
        <p:spPr>
          <a:xfrm>
            <a:off x="2366154" y="3449538"/>
            <a:ext cx="314376" cy="314377"/>
          </a:xfrm>
          <a:prstGeom prst="rect">
            <a:avLst/>
          </a:prstGeom>
          <a:noFill/>
          <a:ln>
            <a:noFill/>
          </a:ln>
        </p:spPr>
      </p:pic>
      <p:pic>
        <p:nvPicPr>
          <p:cNvPr id="1179" name="Google Shape;1179;p49"/>
          <p:cNvPicPr preferRelativeResize="0"/>
          <p:nvPr/>
        </p:nvPicPr>
        <p:blipFill>
          <a:blip r:embed="rId17">
            <a:alphaModFix/>
          </a:blip>
          <a:stretch>
            <a:fillRect/>
          </a:stretch>
        </p:blipFill>
        <p:spPr>
          <a:xfrm>
            <a:off x="2485321" y="3092941"/>
            <a:ext cx="314376" cy="314377"/>
          </a:xfrm>
          <a:prstGeom prst="rect">
            <a:avLst/>
          </a:prstGeom>
          <a:noFill/>
          <a:ln>
            <a:noFill/>
          </a:ln>
        </p:spPr>
      </p:pic>
      <p:sp>
        <p:nvSpPr>
          <p:cNvPr id="1180" name="Google Shape;1180;p49"/>
          <p:cNvSpPr txBox="1"/>
          <p:nvPr>
            <p:ph idx="1" type="body"/>
          </p:nvPr>
        </p:nvSpPr>
        <p:spPr>
          <a:xfrm>
            <a:off x="3454500" y="1226400"/>
            <a:ext cx="56418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緑＆青</a:t>
            </a:r>
            <a:r>
              <a:rPr lang="ja"/>
              <a:t>マーカー発動と同時にツイスター出現。</a:t>
            </a:r>
            <a:endParaRPr/>
          </a:p>
          <a:p>
            <a:pPr indent="0" lvl="0" marL="0" rtl="0" algn="l">
              <a:spcBef>
                <a:spcPts val="1200"/>
              </a:spcBef>
              <a:spcAft>
                <a:spcPts val="0"/>
              </a:spcAft>
              <a:buNone/>
            </a:pPr>
            <a:r>
              <a:rPr lang="ja"/>
              <a:t>青マーカーは反時計に移動してマーカー上待機。</a:t>
            </a:r>
            <a:endParaRPr/>
          </a:p>
          <a:p>
            <a:pPr indent="0" lvl="0" marL="0" rtl="0" algn="l">
              <a:spcBef>
                <a:spcPts val="1200"/>
              </a:spcBef>
              <a:spcAft>
                <a:spcPts val="0"/>
              </a:spcAft>
              <a:buNone/>
            </a:pPr>
            <a:r>
              <a:rPr lang="ja"/>
              <a:t>青マーカー以外は内側に移動してツイスター回避。</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81" name="Google Shape;1181;p49"/>
          <p:cNvPicPr preferRelativeResize="0"/>
          <p:nvPr/>
        </p:nvPicPr>
        <p:blipFill>
          <a:blip r:embed="rId18">
            <a:alphaModFix/>
          </a:blip>
          <a:stretch>
            <a:fillRect/>
          </a:stretch>
        </p:blipFill>
        <p:spPr>
          <a:xfrm>
            <a:off x="2485321" y="1101796"/>
            <a:ext cx="382300" cy="382325"/>
          </a:xfrm>
          <a:prstGeom prst="rect">
            <a:avLst/>
          </a:prstGeom>
          <a:noFill/>
          <a:ln>
            <a:noFill/>
          </a:ln>
        </p:spPr>
      </p:pic>
      <p:pic>
        <p:nvPicPr>
          <p:cNvPr id="1182" name="Google Shape;1182;p49"/>
          <p:cNvPicPr preferRelativeResize="0"/>
          <p:nvPr/>
        </p:nvPicPr>
        <p:blipFill>
          <a:blip r:embed="rId18">
            <a:alphaModFix/>
          </a:blip>
          <a:stretch>
            <a:fillRect/>
          </a:stretch>
        </p:blipFill>
        <p:spPr>
          <a:xfrm>
            <a:off x="480396" y="1101796"/>
            <a:ext cx="382300" cy="382325"/>
          </a:xfrm>
          <a:prstGeom prst="rect">
            <a:avLst/>
          </a:prstGeom>
          <a:noFill/>
          <a:ln>
            <a:noFill/>
          </a:ln>
        </p:spPr>
      </p:pic>
      <p:pic>
        <p:nvPicPr>
          <p:cNvPr id="1183" name="Google Shape;1183;p49"/>
          <p:cNvPicPr preferRelativeResize="0"/>
          <p:nvPr/>
        </p:nvPicPr>
        <p:blipFill>
          <a:blip r:embed="rId19">
            <a:alphaModFix/>
          </a:blip>
          <a:stretch>
            <a:fillRect/>
          </a:stretch>
        </p:blipFill>
        <p:spPr>
          <a:xfrm>
            <a:off x="1395453" y="779616"/>
            <a:ext cx="557100" cy="557100"/>
          </a:xfrm>
          <a:prstGeom prst="rect">
            <a:avLst/>
          </a:prstGeom>
          <a:noFill/>
          <a:ln>
            <a:noFill/>
          </a:ln>
        </p:spPr>
      </p:pic>
      <p:sp>
        <p:nvSpPr>
          <p:cNvPr id="1184" name="Google Shape;1184;p49"/>
          <p:cNvSpPr/>
          <p:nvPr/>
        </p:nvSpPr>
        <p:spPr>
          <a:xfrm rot="-8911877">
            <a:off x="1514522" y="1223818"/>
            <a:ext cx="478705" cy="3319865"/>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9"/>
          <p:cNvSpPr/>
          <p:nvPr/>
        </p:nvSpPr>
        <p:spPr>
          <a:xfrm>
            <a:off x="1224475" y="1226400"/>
            <a:ext cx="899100" cy="32862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9"/>
          <p:cNvSpPr/>
          <p:nvPr/>
        </p:nvSpPr>
        <p:spPr>
          <a:xfrm rot="9001676">
            <a:off x="1353732" y="1209447"/>
            <a:ext cx="478604" cy="3320086"/>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7" name="Google Shape;1187;p49"/>
          <p:cNvPicPr preferRelativeResize="0"/>
          <p:nvPr/>
        </p:nvPicPr>
        <p:blipFill>
          <a:blip r:embed="rId20">
            <a:alphaModFix/>
          </a:blip>
          <a:stretch>
            <a:fillRect/>
          </a:stretch>
        </p:blipFill>
        <p:spPr>
          <a:xfrm>
            <a:off x="910104" y="3815091"/>
            <a:ext cx="314376" cy="314377"/>
          </a:xfrm>
          <a:prstGeom prst="rect">
            <a:avLst/>
          </a:prstGeom>
          <a:noFill/>
          <a:ln>
            <a:noFill/>
          </a:ln>
        </p:spPr>
      </p:pic>
      <p:pic>
        <p:nvPicPr>
          <p:cNvPr id="1188" name="Google Shape;1188;p49"/>
          <p:cNvPicPr preferRelativeResize="0"/>
          <p:nvPr/>
        </p:nvPicPr>
        <p:blipFill>
          <a:blip r:embed="rId21">
            <a:alphaModFix/>
          </a:blip>
          <a:stretch>
            <a:fillRect/>
          </a:stretch>
        </p:blipFill>
        <p:spPr>
          <a:xfrm>
            <a:off x="2051783" y="3815100"/>
            <a:ext cx="314376" cy="314377"/>
          </a:xfrm>
          <a:prstGeom prst="rect">
            <a:avLst/>
          </a:prstGeom>
          <a:noFill/>
          <a:ln>
            <a:noFill/>
          </a:ln>
        </p:spPr>
      </p:pic>
      <p:pic>
        <p:nvPicPr>
          <p:cNvPr id="1189" name="Google Shape;1189;p49"/>
          <p:cNvPicPr preferRelativeResize="0"/>
          <p:nvPr/>
        </p:nvPicPr>
        <p:blipFill>
          <a:blip r:embed="rId22">
            <a:alphaModFix/>
          </a:blip>
          <a:stretch>
            <a:fillRect/>
          </a:stretch>
        </p:blipFill>
        <p:spPr>
          <a:xfrm>
            <a:off x="2220050" y="4190079"/>
            <a:ext cx="265275" cy="265296"/>
          </a:xfrm>
          <a:prstGeom prst="rect">
            <a:avLst/>
          </a:prstGeom>
          <a:noFill/>
          <a:ln>
            <a:noFill/>
          </a:ln>
        </p:spPr>
      </p:pic>
      <p:pic>
        <p:nvPicPr>
          <p:cNvPr id="1190" name="Google Shape;1190;p49"/>
          <p:cNvPicPr preferRelativeResize="0"/>
          <p:nvPr/>
        </p:nvPicPr>
        <p:blipFill>
          <a:blip r:embed="rId22">
            <a:alphaModFix/>
          </a:blip>
          <a:stretch>
            <a:fillRect/>
          </a:stretch>
        </p:blipFill>
        <p:spPr>
          <a:xfrm>
            <a:off x="723850" y="4165541"/>
            <a:ext cx="265275" cy="265296"/>
          </a:xfrm>
          <a:prstGeom prst="rect">
            <a:avLst/>
          </a:prstGeom>
          <a:noFill/>
          <a:ln>
            <a:noFill/>
          </a:ln>
        </p:spPr>
      </p:pic>
      <p:pic>
        <p:nvPicPr>
          <p:cNvPr id="1191" name="Google Shape;1191;p49"/>
          <p:cNvPicPr preferRelativeResize="0"/>
          <p:nvPr/>
        </p:nvPicPr>
        <p:blipFill>
          <a:blip r:embed="rId22">
            <a:alphaModFix/>
          </a:blip>
          <a:stretch>
            <a:fillRect/>
          </a:stretch>
        </p:blipFill>
        <p:spPr>
          <a:xfrm>
            <a:off x="188400" y="1904879"/>
            <a:ext cx="265275" cy="265296"/>
          </a:xfrm>
          <a:prstGeom prst="rect">
            <a:avLst/>
          </a:prstGeom>
          <a:noFill/>
          <a:ln>
            <a:noFill/>
          </a:ln>
        </p:spPr>
      </p:pic>
      <p:pic>
        <p:nvPicPr>
          <p:cNvPr id="1192" name="Google Shape;1192;p49"/>
          <p:cNvPicPr preferRelativeResize="0"/>
          <p:nvPr/>
        </p:nvPicPr>
        <p:blipFill>
          <a:blip r:embed="rId22">
            <a:alphaModFix/>
          </a:blip>
          <a:stretch>
            <a:fillRect/>
          </a:stretch>
        </p:blipFill>
        <p:spPr>
          <a:xfrm>
            <a:off x="2862900" y="3528029"/>
            <a:ext cx="265275" cy="265296"/>
          </a:xfrm>
          <a:prstGeom prst="rect">
            <a:avLst/>
          </a:prstGeom>
          <a:noFill/>
          <a:ln>
            <a:noFill/>
          </a:ln>
        </p:spPr>
      </p:pic>
      <p:pic>
        <p:nvPicPr>
          <p:cNvPr id="1193" name="Google Shape;1193;p49"/>
          <p:cNvPicPr preferRelativeResize="0"/>
          <p:nvPr/>
        </p:nvPicPr>
        <p:blipFill>
          <a:blip r:embed="rId22">
            <a:alphaModFix/>
          </a:blip>
          <a:stretch>
            <a:fillRect/>
          </a:stretch>
        </p:blipFill>
        <p:spPr>
          <a:xfrm>
            <a:off x="2947038" y="3148741"/>
            <a:ext cx="265275" cy="265296"/>
          </a:xfrm>
          <a:prstGeom prst="rect">
            <a:avLst/>
          </a:prstGeom>
          <a:noFill/>
          <a:ln>
            <a:noFill/>
          </a:ln>
        </p:spPr>
      </p:pic>
      <p:pic>
        <p:nvPicPr>
          <p:cNvPr id="1194" name="Google Shape;1194;p49"/>
          <p:cNvPicPr preferRelativeResize="0"/>
          <p:nvPr/>
        </p:nvPicPr>
        <p:blipFill>
          <a:blip r:embed="rId22">
            <a:alphaModFix/>
          </a:blip>
          <a:stretch>
            <a:fillRect/>
          </a:stretch>
        </p:blipFill>
        <p:spPr>
          <a:xfrm>
            <a:off x="3044713" y="2769454"/>
            <a:ext cx="265275" cy="265296"/>
          </a:xfrm>
          <a:prstGeom prst="rect">
            <a:avLst/>
          </a:prstGeom>
          <a:noFill/>
          <a:ln>
            <a:noFill/>
          </a:ln>
        </p:spPr>
      </p:pic>
      <p:pic>
        <p:nvPicPr>
          <p:cNvPr id="1195" name="Google Shape;1195;p49"/>
          <p:cNvPicPr preferRelativeResize="0"/>
          <p:nvPr/>
        </p:nvPicPr>
        <p:blipFill>
          <a:blip r:embed="rId22">
            <a:alphaModFix/>
          </a:blip>
          <a:stretch>
            <a:fillRect/>
          </a:stretch>
        </p:blipFill>
        <p:spPr>
          <a:xfrm>
            <a:off x="3027338" y="2407766"/>
            <a:ext cx="265275" cy="265296"/>
          </a:xfrm>
          <a:prstGeom prst="rect">
            <a:avLst/>
          </a:prstGeom>
          <a:noFill/>
          <a:ln>
            <a:noFill/>
          </a:ln>
        </p:spPr>
      </p:pic>
      <p:pic>
        <p:nvPicPr>
          <p:cNvPr id="1196" name="Google Shape;1196;p49"/>
          <p:cNvPicPr preferRelativeResize="0"/>
          <p:nvPr/>
        </p:nvPicPr>
        <p:blipFill>
          <a:blip r:embed="rId22">
            <a:alphaModFix/>
          </a:blip>
          <a:stretch>
            <a:fillRect/>
          </a:stretch>
        </p:blipFill>
        <p:spPr>
          <a:xfrm>
            <a:off x="2947038" y="2046079"/>
            <a:ext cx="265275" cy="265296"/>
          </a:xfrm>
          <a:prstGeom prst="rect">
            <a:avLst/>
          </a:prstGeom>
          <a:noFill/>
          <a:ln>
            <a:noFill/>
          </a:ln>
        </p:spPr>
      </p:pic>
      <p:cxnSp>
        <p:nvCxnSpPr>
          <p:cNvPr id="1197" name="Google Shape;1197;p49"/>
          <p:cNvCxnSpPr/>
          <p:nvPr/>
        </p:nvCxnSpPr>
        <p:spPr>
          <a:xfrm flipH="1">
            <a:off x="188412" y="2161281"/>
            <a:ext cx="105000" cy="459900"/>
          </a:xfrm>
          <a:prstGeom prst="straightConnector1">
            <a:avLst/>
          </a:prstGeom>
          <a:noFill/>
          <a:ln cap="flat" cmpd="sng" w="19050">
            <a:solidFill>
              <a:srgbClr val="FC1233"/>
            </a:solidFill>
            <a:prstDash val="solid"/>
            <a:round/>
            <a:headEnd len="med" w="med" type="none"/>
            <a:tailEnd len="med" w="med" type="triangle"/>
          </a:ln>
        </p:spPr>
      </p:cxnSp>
      <p:cxnSp>
        <p:nvCxnSpPr>
          <p:cNvPr id="1198" name="Google Shape;1198;p49"/>
          <p:cNvCxnSpPr>
            <a:stCxn id="1187" idx="0"/>
          </p:cNvCxnSpPr>
          <p:nvPr/>
        </p:nvCxnSpPr>
        <p:spPr>
          <a:xfrm flipH="1" rot="10800000">
            <a:off x="1067292" y="3438291"/>
            <a:ext cx="264600" cy="376800"/>
          </a:xfrm>
          <a:prstGeom prst="straightConnector1">
            <a:avLst/>
          </a:prstGeom>
          <a:noFill/>
          <a:ln cap="flat" cmpd="sng" w="19050">
            <a:solidFill>
              <a:srgbClr val="FC1233"/>
            </a:solidFill>
            <a:prstDash val="solid"/>
            <a:round/>
            <a:headEnd len="med" w="med" type="none"/>
            <a:tailEnd len="med" w="med" type="triangle"/>
          </a:ln>
        </p:spPr>
      </p:cxnSp>
      <p:cxnSp>
        <p:nvCxnSpPr>
          <p:cNvPr id="1199" name="Google Shape;1199;p49"/>
          <p:cNvCxnSpPr>
            <a:stCxn id="1188" idx="0"/>
          </p:cNvCxnSpPr>
          <p:nvPr/>
        </p:nvCxnSpPr>
        <p:spPr>
          <a:xfrm rot="10800000">
            <a:off x="1981271" y="3472200"/>
            <a:ext cx="227700" cy="342900"/>
          </a:xfrm>
          <a:prstGeom prst="straightConnector1">
            <a:avLst/>
          </a:prstGeom>
          <a:noFill/>
          <a:ln cap="flat" cmpd="sng" w="19050">
            <a:solidFill>
              <a:srgbClr val="FC1233"/>
            </a:solidFill>
            <a:prstDash val="solid"/>
            <a:round/>
            <a:headEnd len="med" w="med" type="none"/>
            <a:tailEnd len="med" w="med" type="triangle"/>
          </a:ln>
        </p:spPr>
      </p:cxnSp>
      <p:cxnSp>
        <p:nvCxnSpPr>
          <p:cNvPr id="1200" name="Google Shape;1200;p49"/>
          <p:cNvCxnSpPr/>
          <p:nvPr/>
        </p:nvCxnSpPr>
        <p:spPr>
          <a:xfrm rot="10800000">
            <a:off x="2006613" y="2865500"/>
            <a:ext cx="404700" cy="5100"/>
          </a:xfrm>
          <a:prstGeom prst="straightConnector1">
            <a:avLst/>
          </a:prstGeom>
          <a:noFill/>
          <a:ln cap="flat" cmpd="sng" w="19050">
            <a:solidFill>
              <a:srgbClr val="FC1233"/>
            </a:solidFill>
            <a:prstDash val="solid"/>
            <a:round/>
            <a:headEnd len="med" w="med" type="none"/>
            <a:tailEnd len="med" w="med" type="triangle"/>
          </a:ln>
        </p:spPr>
      </p:cxnSp>
      <p:sp>
        <p:nvSpPr>
          <p:cNvPr id="1201" name="Google Shape;1201;p49"/>
          <p:cNvSpPr/>
          <p:nvPr/>
        </p:nvSpPr>
        <p:spPr>
          <a:xfrm rot="10793538">
            <a:off x="2596676" y="2341510"/>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rot="10793538">
            <a:off x="2564626" y="3101860"/>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pic>
        <p:nvPicPr>
          <p:cNvPr id="1207" name="Google Shape;1207;p50"/>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208" name="Google Shape;1208;p50"/>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至天の陣・風槍/1-2</a:t>
            </a:r>
            <a:endParaRPr/>
          </a:p>
          <a:p>
            <a:pPr indent="0" lvl="0" marL="0" rtl="0" algn="l">
              <a:spcBef>
                <a:spcPts val="0"/>
              </a:spcBef>
              <a:spcAft>
                <a:spcPts val="0"/>
              </a:spcAft>
              <a:buNone/>
            </a:pPr>
            <a:r>
              <a:t/>
            </a:r>
            <a:endParaRPr/>
          </a:p>
        </p:txBody>
      </p:sp>
      <p:pic>
        <p:nvPicPr>
          <p:cNvPr id="1209" name="Google Shape;1209;p50"/>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210" name="Google Shape;1210;p50"/>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211" name="Google Shape;1211;p50"/>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212" name="Google Shape;1212;p50"/>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213" name="Google Shape;1213;p50"/>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214" name="Google Shape;1214;p50"/>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215" name="Google Shape;1215;p50"/>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216" name="Google Shape;1216;p50"/>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217" name="Google Shape;1217;p50"/>
          <p:cNvPicPr preferRelativeResize="0"/>
          <p:nvPr/>
        </p:nvPicPr>
        <p:blipFill>
          <a:blip r:embed="rId12">
            <a:alphaModFix/>
          </a:blip>
          <a:stretch>
            <a:fillRect/>
          </a:stretch>
        </p:blipFill>
        <p:spPr>
          <a:xfrm>
            <a:off x="123092" y="2161275"/>
            <a:ext cx="314376" cy="314377"/>
          </a:xfrm>
          <a:prstGeom prst="rect">
            <a:avLst/>
          </a:prstGeom>
          <a:noFill/>
          <a:ln>
            <a:noFill/>
          </a:ln>
        </p:spPr>
      </p:pic>
      <p:pic>
        <p:nvPicPr>
          <p:cNvPr id="1218" name="Google Shape;1218;p50"/>
          <p:cNvPicPr preferRelativeResize="0"/>
          <p:nvPr/>
        </p:nvPicPr>
        <p:blipFill>
          <a:blip r:embed="rId13">
            <a:alphaModFix/>
          </a:blip>
          <a:stretch>
            <a:fillRect/>
          </a:stretch>
        </p:blipFill>
        <p:spPr>
          <a:xfrm>
            <a:off x="2631855" y="1880328"/>
            <a:ext cx="314376" cy="314377"/>
          </a:xfrm>
          <a:prstGeom prst="rect">
            <a:avLst/>
          </a:prstGeom>
          <a:noFill/>
          <a:ln>
            <a:noFill/>
          </a:ln>
        </p:spPr>
      </p:pic>
      <p:pic>
        <p:nvPicPr>
          <p:cNvPr id="1219" name="Google Shape;1219;p50"/>
          <p:cNvPicPr preferRelativeResize="0"/>
          <p:nvPr/>
        </p:nvPicPr>
        <p:blipFill>
          <a:blip r:embed="rId14">
            <a:alphaModFix/>
          </a:blip>
          <a:stretch>
            <a:fillRect/>
          </a:stretch>
        </p:blipFill>
        <p:spPr>
          <a:xfrm>
            <a:off x="2671163" y="2342916"/>
            <a:ext cx="314376" cy="314377"/>
          </a:xfrm>
          <a:prstGeom prst="rect">
            <a:avLst/>
          </a:prstGeom>
          <a:noFill/>
          <a:ln>
            <a:noFill/>
          </a:ln>
        </p:spPr>
      </p:pic>
      <p:pic>
        <p:nvPicPr>
          <p:cNvPr id="1220" name="Google Shape;1220;p50"/>
          <p:cNvPicPr preferRelativeResize="0"/>
          <p:nvPr/>
        </p:nvPicPr>
        <p:blipFill>
          <a:blip r:embed="rId15">
            <a:alphaModFix/>
          </a:blip>
          <a:stretch>
            <a:fillRect/>
          </a:stretch>
        </p:blipFill>
        <p:spPr>
          <a:xfrm>
            <a:off x="2646400" y="2736325"/>
            <a:ext cx="314376" cy="314377"/>
          </a:xfrm>
          <a:prstGeom prst="rect">
            <a:avLst/>
          </a:prstGeom>
          <a:noFill/>
          <a:ln>
            <a:noFill/>
          </a:ln>
        </p:spPr>
      </p:pic>
      <p:pic>
        <p:nvPicPr>
          <p:cNvPr id="1221" name="Google Shape;1221;p50"/>
          <p:cNvPicPr preferRelativeResize="0"/>
          <p:nvPr/>
        </p:nvPicPr>
        <p:blipFill>
          <a:blip r:embed="rId16">
            <a:alphaModFix/>
          </a:blip>
          <a:stretch>
            <a:fillRect/>
          </a:stretch>
        </p:blipFill>
        <p:spPr>
          <a:xfrm>
            <a:off x="2564629" y="3572138"/>
            <a:ext cx="314376" cy="314377"/>
          </a:xfrm>
          <a:prstGeom prst="rect">
            <a:avLst/>
          </a:prstGeom>
          <a:noFill/>
          <a:ln>
            <a:noFill/>
          </a:ln>
        </p:spPr>
      </p:pic>
      <p:pic>
        <p:nvPicPr>
          <p:cNvPr id="1222" name="Google Shape;1222;p50"/>
          <p:cNvPicPr preferRelativeResize="0"/>
          <p:nvPr/>
        </p:nvPicPr>
        <p:blipFill>
          <a:blip r:embed="rId17">
            <a:alphaModFix/>
          </a:blip>
          <a:stretch>
            <a:fillRect/>
          </a:stretch>
        </p:blipFill>
        <p:spPr>
          <a:xfrm>
            <a:off x="2589558" y="3132166"/>
            <a:ext cx="314376" cy="314377"/>
          </a:xfrm>
          <a:prstGeom prst="rect">
            <a:avLst/>
          </a:prstGeom>
          <a:noFill/>
          <a:ln>
            <a:noFill/>
          </a:ln>
        </p:spPr>
      </p:pic>
      <p:sp>
        <p:nvSpPr>
          <p:cNvPr id="1223" name="Google Shape;1223;p50"/>
          <p:cNvSpPr txBox="1"/>
          <p:nvPr>
            <p:ph idx="1" type="body"/>
          </p:nvPr>
        </p:nvSpPr>
        <p:spPr>
          <a:xfrm>
            <a:off x="3454500" y="1226400"/>
            <a:ext cx="56418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緑＆青マーカー発動と同時にツイスター出現。</a:t>
            </a:r>
            <a:endParaRPr/>
          </a:p>
          <a:p>
            <a:pPr indent="0" lvl="0" marL="0" rtl="0" algn="l">
              <a:spcBef>
                <a:spcPts val="1200"/>
              </a:spcBef>
              <a:spcAft>
                <a:spcPts val="0"/>
              </a:spcAft>
              <a:buNone/>
            </a:pPr>
            <a:r>
              <a:rPr lang="ja"/>
              <a:t>青マーカーは反時計に移動してマーカー上待機。</a:t>
            </a:r>
            <a:endParaRPr/>
          </a:p>
          <a:p>
            <a:pPr indent="0" lvl="0" marL="0" rtl="0" algn="l">
              <a:spcBef>
                <a:spcPts val="1200"/>
              </a:spcBef>
              <a:spcAft>
                <a:spcPts val="0"/>
              </a:spcAft>
              <a:buNone/>
            </a:pPr>
            <a:r>
              <a:rPr lang="ja"/>
              <a:t>青マーカー以外は内側に移動してツイスター回避。</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24" name="Google Shape;1224;p50"/>
          <p:cNvPicPr preferRelativeResize="0"/>
          <p:nvPr/>
        </p:nvPicPr>
        <p:blipFill>
          <a:blip r:embed="rId18">
            <a:alphaModFix/>
          </a:blip>
          <a:stretch>
            <a:fillRect/>
          </a:stretch>
        </p:blipFill>
        <p:spPr>
          <a:xfrm>
            <a:off x="2485321" y="1101796"/>
            <a:ext cx="382300" cy="382325"/>
          </a:xfrm>
          <a:prstGeom prst="rect">
            <a:avLst/>
          </a:prstGeom>
          <a:noFill/>
          <a:ln>
            <a:noFill/>
          </a:ln>
        </p:spPr>
      </p:pic>
      <p:pic>
        <p:nvPicPr>
          <p:cNvPr id="1225" name="Google Shape;1225;p50"/>
          <p:cNvPicPr preferRelativeResize="0"/>
          <p:nvPr/>
        </p:nvPicPr>
        <p:blipFill>
          <a:blip r:embed="rId18">
            <a:alphaModFix/>
          </a:blip>
          <a:stretch>
            <a:fillRect/>
          </a:stretch>
        </p:blipFill>
        <p:spPr>
          <a:xfrm>
            <a:off x="480396" y="1101796"/>
            <a:ext cx="382300" cy="382325"/>
          </a:xfrm>
          <a:prstGeom prst="rect">
            <a:avLst/>
          </a:prstGeom>
          <a:noFill/>
          <a:ln>
            <a:noFill/>
          </a:ln>
        </p:spPr>
      </p:pic>
      <p:pic>
        <p:nvPicPr>
          <p:cNvPr id="1226" name="Google Shape;1226;p50"/>
          <p:cNvPicPr preferRelativeResize="0"/>
          <p:nvPr/>
        </p:nvPicPr>
        <p:blipFill>
          <a:blip r:embed="rId19">
            <a:alphaModFix/>
          </a:blip>
          <a:stretch>
            <a:fillRect/>
          </a:stretch>
        </p:blipFill>
        <p:spPr>
          <a:xfrm>
            <a:off x="1395453" y="779616"/>
            <a:ext cx="557100" cy="557100"/>
          </a:xfrm>
          <a:prstGeom prst="rect">
            <a:avLst/>
          </a:prstGeom>
          <a:noFill/>
          <a:ln>
            <a:noFill/>
          </a:ln>
        </p:spPr>
      </p:pic>
      <p:sp>
        <p:nvSpPr>
          <p:cNvPr id="1227" name="Google Shape;1227;p50"/>
          <p:cNvSpPr/>
          <p:nvPr/>
        </p:nvSpPr>
        <p:spPr>
          <a:xfrm rot="-8911877">
            <a:off x="1514522" y="1223818"/>
            <a:ext cx="478705" cy="3319865"/>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1224475" y="1226400"/>
            <a:ext cx="899100" cy="32862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rot="9001676">
            <a:off x="1353732" y="1209447"/>
            <a:ext cx="478604" cy="3320086"/>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0" name="Google Shape;1230;p50"/>
          <p:cNvPicPr preferRelativeResize="0"/>
          <p:nvPr/>
        </p:nvPicPr>
        <p:blipFill>
          <a:blip r:embed="rId20">
            <a:alphaModFix/>
          </a:blip>
          <a:stretch>
            <a:fillRect/>
          </a:stretch>
        </p:blipFill>
        <p:spPr>
          <a:xfrm>
            <a:off x="910104" y="3815091"/>
            <a:ext cx="314376" cy="314377"/>
          </a:xfrm>
          <a:prstGeom prst="rect">
            <a:avLst/>
          </a:prstGeom>
          <a:noFill/>
          <a:ln>
            <a:noFill/>
          </a:ln>
        </p:spPr>
      </p:pic>
      <p:pic>
        <p:nvPicPr>
          <p:cNvPr id="1231" name="Google Shape;1231;p50"/>
          <p:cNvPicPr preferRelativeResize="0"/>
          <p:nvPr/>
        </p:nvPicPr>
        <p:blipFill>
          <a:blip r:embed="rId21">
            <a:alphaModFix/>
          </a:blip>
          <a:stretch>
            <a:fillRect/>
          </a:stretch>
        </p:blipFill>
        <p:spPr>
          <a:xfrm>
            <a:off x="2051783" y="3815100"/>
            <a:ext cx="314376" cy="314377"/>
          </a:xfrm>
          <a:prstGeom prst="rect">
            <a:avLst/>
          </a:prstGeom>
          <a:noFill/>
          <a:ln>
            <a:noFill/>
          </a:ln>
        </p:spPr>
      </p:pic>
      <p:pic>
        <p:nvPicPr>
          <p:cNvPr id="1232" name="Google Shape;1232;p50"/>
          <p:cNvPicPr preferRelativeResize="0"/>
          <p:nvPr/>
        </p:nvPicPr>
        <p:blipFill>
          <a:blip r:embed="rId22">
            <a:alphaModFix/>
          </a:blip>
          <a:stretch>
            <a:fillRect/>
          </a:stretch>
        </p:blipFill>
        <p:spPr>
          <a:xfrm>
            <a:off x="2220050" y="4190079"/>
            <a:ext cx="265275" cy="265296"/>
          </a:xfrm>
          <a:prstGeom prst="rect">
            <a:avLst/>
          </a:prstGeom>
          <a:noFill/>
          <a:ln>
            <a:noFill/>
          </a:ln>
        </p:spPr>
      </p:pic>
      <p:pic>
        <p:nvPicPr>
          <p:cNvPr id="1233" name="Google Shape;1233;p50"/>
          <p:cNvPicPr preferRelativeResize="0"/>
          <p:nvPr/>
        </p:nvPicPr>
        <p:blipFill>
          <a:blip r:embed="rId22">
            <a:alphaModFix/>
          </a:blip>
          <a:stretch>
            <a:fillRect/>
          </a:stretch>
        </p:blipFill>
        <p:spPr>
          <a:xfrm>
            <a:off x="723850" y="4165541"/>
            <a:ext cx="265275" cy="265296"/>
          </a:xfrm>
          <a:prstGeom prst="rect">
            <a:avLst/>
          </a:prstGeom>
          <a:noFill/>
          <a:ln>
            <a:noFill/>
          </a:ln>
        </p:spPr>
      </p:pic>
      <p:pic>
        <p:nvPicPr>
          <p:cNvPr id="1234" name="Google Shape;1234;p50"/>
          <p:cNvPicPr preferRelativeResize="0"/>
          <p:nvPr/>
        </p:nvPicPr>
        <p:blipFill>
          <a:blip r:embed="rId22">
            <a:alphaModFix/>
          </a:blip>
          <a:stretch>
            <a:fillRect/>
          </a:stretch>
        </p:blipFill>
        <p:spPr>
          <a:xfrm>
            <a:off x="188400" y="1904879"/>
            <a:ext cx="265275" cy="265296"/>
          </a:xfrm>
          <a:prstGeom prst="rect">
            <a:avLst/>
          </a:prstGeom>
          <a:noFill/>
          <a:ln>
            <a:noFill/>
          </a:ln>
        </p:spPr>
      </p:pic>
      <p:pic>
        <p:nvPicPr>
          <p:cNvPr id="1235" name="Google Shape;1235;p50"/>
          <p:cNvPicPr preferRelativeResize="0"/>
          <p:nvPr/>
        </p:nvPicPr>
        <p:blipFill>
          <a:blip r:embed="rId22">
            <a:alphaModFix/>
          </a:blip>
          <a:stretch>
            <a:fillRect/>
          </a:stretch>
        </p:blipFill>
        <p:spPr>
          <a:xfrm>
            <a:off x="2862900" y="3528029"/>
            <a:ext cx="265275" cy="265296"/>
          </a:xfrm>
          <a:prstGeom prst="rect">
            <a:avLst/>
          </a:prstGeom>
          <a:noFill/>
          <a:ln>
            <a:noFill/>
          </a:ln>
        </p:spPr>
      </p:pic>
      <p:pic>
        <p:nvPicPr>
          <p:cNvPr id="1236" name="Google Shape;1236;p50"/>
          <p:cNvPicPr preferRelativeResize="0"/>
          <p:nvPr/>
        </p:nvPicPr>
        <p:blipFill>
          <a:blip r:embed="rId22">
            <a:alphaModFix/>
          </a:blip>
          <a:stretch>
            <a:fillRect/>
          </a:stretch>
        </p:blipFill>
        <p:spPr>
          <a:xfrm>
            <a:off x="2947038" y="3148741"/>
            <a:ext cx="265275" cy="265296"/>
          </a:xfrm>
          <a:prstGeom prst="rect">
            <a:avLst/>
          </a:prstGeom>
          <a:noFill/>
          <a:ln>
            <a:noFill/>
          </a:ln>
        </p:spPr>
      </p:pic>
      <p:pic>
        <p:nvPicPr>
          <p:cNvPr id="1237" name="Google Shape;1237;p50"/>
          <p:cNvPicPr preferRelativeResize="0"/>
          <p:nvPr/>
        </p:nvPicPr>
        <p:blipFill>
          <a:blip r:embed="rId22">
            <a:alphaModFix/>
          </a:blip>
          <a:stretch>
            <a:fillRect/>
          </a:stretch>
        </p:blipFill>
        <p:spPr>
          <a:xfrm>
            <a:off x="3044713" y="2769454"/>
            <a:ext cx="265275" cy="265296"/>
          </a:xfrm>
          <a:prstGeom prst="rect">
            <a:avLst/>
          </a:prstGeom>
          <a:noFill/>
          <a:ln>
            <a:noFill/>
          </a:ln>
        </p:spPr>
      </p:pic>
      <p:pic>
        <p:nvPicPr>
          <p:cNvPr id="1238" name="Google Shape;1238;p50"/>
          <p:cNvPicPr preferRelativeResize="0"/>
          <p:nvPr/>
        </p:nvPicPr>
        <p:blipFill>
          <a:blip r:embed="rId22">
            <a:alphaModFix/>
          </a:blip>
          <a:stretch>
            <a:fillRect/>
          </a:stretch>
        </p:blipFill>
        <p:spPr>
          <a:xfrm>
            <a:off x="3027338" y="2407766"/>
            <a:ext cx="265275" cy="265296"/>
          </a:xfrm>
          <a:prstGeom prst="rect">
            <a:avLst/>
          </a:prstGeom>
          <a:noFill/>
          <a:ln>
            <a:noFill/>
          </a:ln>
        </p:spPr>
      </p:pic>
      <p:pic>
        <p:nvPicPr>
          <p:cNvPr id="1239" name="Google Shape;1239;p50"/>
          <p:cNvPicPr preferRelativeResize="0"/>
          <p:nvPr/>
        </p:nvPicPr>
        <p:blipFill>
          <a:blip r:embed="rId22">
            <a:alphaModFix/>
          </a:blip>
          <a:stretch>
            <a:fillRect/>
          </a:stretch>
        </p:blipFill>
        <p:spPr>
          <a:xfrm>
            <a:off x="2947038" y="2046079"/>
            <a:ext cx="265275" cy="265296"/>
          </a:xfrm>
          <a:prstGeom prst="rect">
            <a:avLst/>
          </a:prstGeom>
          <a:noFill/>
          <a:ln>
            <a:noFill/>
          </a:ln>
        </p:spPr>
      </p:pic>
      <p:cxnSp>
        <p:nvCxnSpPr>
          <p:cNvPr id="1240" name="Google Shape;1240;p50"/>
          <p:cNvCxnSpPr/>
          <p:nvPr/>
        </p:nvCxnSpPr>
        <p:spPr>
          <a:xfrm flipH="1" rot="10800000">
            <a:off x="293412" y="2037981"/>
            <a:ext cx="465900" cy="123300"/>
          </a:xfrm>
          <a:prstGeom prst="straightConnector1">
            <a:avLst/>
          </a:prstGeom>
          <a:noFill/>
          <a:ln cap="flat" cmpd="sng" w="19050">
            <a:solidFill>
              <a:srgbClr val="FC1233"/>
            </a:solidFill>
            <a:prstDash val="solid"/>
            <a:round/>
            <a:headEnd len="med" w="med" type="none"/>
            <a:tailEnd len="med" w="med" type="triangle"/>
          </a:ln>
        </p:spPr>
      </p:cxnSp>
      <p:cxnSp>
        <p:nvCxnSpPr>
          <p:cNvPr id="1241" name="Google Shape;1241;p50"/>
          <p:cNvCxnSpPr>
            <a:stCxn id="1230" idx="0"/>
          </p:cNvCxnSpPr>
          <p:nvPr/>
        </p:nvCxnSpPr>
        <p:spPr>
          <a:xfrm rot="10800000">
            <a:off x="550092" y="3455991"/>
            <a:ext cx="517200" cy="359100"/>
          </a:xfrm>
          <a:prstGeom prst="straightConnector1">
            <a:avLst/>
          </a:prstGeom>
          <a:noFill/>
          <a:ln cap="flat" cmpd="sng" w="19050">
            <a:solidFill>
              <a:srgbClr val="FC1233"/>
            </a:solidFill>
            <a:prstDash val="solid"/>
            <a:round/>
            <a:headEnd len="med" w="med" type="none"/>
            <a:tailEnd len="med" w="med" type="triangle"/>
          </a:ln>
        </p:spPr>
      </p:cxnSp>
      <p:cxnSp>
        <p:nvCxnSpPr>
          <p:cNvPr id="1242" name="Google Shape;1242;p50"/>
          <p:cNvCxnSpPr/>
          <p:nvPr/>
        </p:nvCxnSpPr>
        <p:spPr>
          <a:xfrm rot="10800000">
            <a:off x="1673571" y="3967188"/>
            <a:ext cx="450000" cy="10200"/>
          </a:xfrm>
          <a:prstGeom prst="straightConnector1">
            <a:avLst/>
          </a:prstGeom>
          <a:noFill/>
          <a:ln cap="flat" cmpd="sng" w="19050">
            <a:solidFill>
              <a:srgbClr val="FC1233"/>
            </a:solidFill>
            <a:prstDash val="solid"/>
            <a:round/>
            <a:headEnd len="med" w="med" type="none"/>
            <a:tailEnd len="med" w="med" type="triangle"/>
          </a:ln>
        </p:spPr>
      </p:cxnSp>
      <p:cxnSp>
        <p:nvCxnSpPr>
          <p:cNvPr id="1243" name="Google Shape;1243;p50"/>
          <p:cNvCxnSpPr/>
          <p:nvPr/>
        </p:nvCxnSpPr>
        <p:spPr>
          <a:xfrm rot="10800000">
            <a:off x="2157763" y="2886588"/>
            <a:ext cx="404700" cy="5100"/>
          </a:xfrm>
          <a:prstGeom prst="straightConnector1">
            <a:avLst/>
          </a:prstGeom>
          <a:noFill/>
          <a:ln cap="flat" cmpd="sng" w="19050">
            <a:solidFill>
              <a:srgbClr val="FC1233"/>
            </a:solidFill>
            <a:prstDash val="solid"/>
            <a:round/>
            <a:headEnd len="med" w="med" type="none"/>
            <a:tailEnd len="med" w="med" type="triangle"/>
          </a:ln>
        </p:spPr>
      </p:cxnSp>
      <p:sp>
        <p:nvSpPr>
          <p:cNvPr id="1244" name="Google Shape;1244;p50"/>
          <p:cNvSpPr/>
          <p:nvPr/>
        </p:nvSpPr>
        <p:spPr>
          <a:xfrm rot="10793538">
            <a:off x="2748564" y="2307685"/>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rot="10793538">
            <a:off x="2659164" y="3124797"/>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6" name="Google Shape;1246;p50"/>
          <p:cNvCxnSpPr/>
          <p:nvPr/>
        </p:nvCxnSpPr>
        <p:spPr>
          <a:xfrm rot="10800000">
            <a:off x="2141738" y="3247663"/>
            <a:ext cx="404700" cy="5100"/>
          </a:xfrm>
          <a:prstGeom prst="straightConnector1">
            <a:avLst/>
          </a:prstGeom>
          <a:noFill/>
          <a:ln cap="flat" cmpd="sng" w="19050">
            <a:solidFill>
              <a:srgbClr val="FC1233"/>
            </a:solidFill>
            <a:prstDash val="solid"/>
            <a:round/>
            <a:headEnd len="med" w="med" type="none"/>
            <a:tailEnd len="med" w="med" type="triangle"/>
          </a:ln>
        </p:spPr>
      </p:cxnSp>
      <p:cxnSp>
        <p:nvCxnSpPr>
          <p:cNvPr id="1247" name="Google Shape;1247;p50"/>
          <p:cNvCxnSpPr/>
          <p:nvPr/>
        </p:nvCxnSpPr>
        <p:spPr>
          <a:xfrm rot="10800000">
            <a:off x="2157775" y="2499325"/>
            <a:ext cx="404700" cy="5100"/>
          </a:xfrm>
          <a:prstGeom prst="straightConnector1">
            <a:avLst/>
          </a:prstGeom>
          <a:noFill/>
          <a:ln cap="flat" cmpd="sng" w="19050">
            <a:solidFill>
              <a:srgbClr val="FC1233"/>
            </a:solidFill>
            <a:prstDash val="solid"/>
            <a:round/>
            <a:headEnd len="med" w="med" type="none"/>
            <a:tailEnd len="med" w="med" type="triangle"/>
          </a:ln>
        </p:spPr>
      </p:cxnSp>
      <p:cxnSp>
        <p:nvCxnSpPr>
          <p:cNvPr id="1248" name="Google Shape;1248;p50"/>
          <p:cNvCxnSpPr/>
          <p:nvPr/>
        </p:nvCxnSpPr>
        <p:spPr>
          <a:xfrm rot="10800000">
            <a:off x="2220038" y="3707238"/>
            <a:ext cx="404700" cy="5100"/>
          </a:xfrm>
          <a:prstGeom prst="straightConnector1">
            <a:avLst/>
          </a:prstGeom>
          <a:noFill/>
          <a:ln cap="flat" cmpd="sng" w="19050">
            <a:solidFill>
              <a:srgbClr val="FC1233"/>
            </a:solidFill>
            <a:prstDash val="solid"/>
            <a:round/>
            <a:headEnd len="med" w="med" type="none"/>
            <a:tailEnd len="med" w="med" type="triangle"/>
          </a:ln>
        </p:spPr>
      </p:cxnSp>
      <p:cxnSp>
        <p:nvCxnSpPr>
          <p:cNvPr id="1249" name="Google Shape;1249;p50"/>
          <p:cNvCxnSpPr/>
          <p:nvPr/>
        </p:nvCxnSpPr>
        <p:spPr>
          <a:xfrm rot="10800000">
            <a:off x="2175350" y="1989175"/>
            <a:ext cx="404700" cy="5100"/>
          </a:xfrm>
          <a:prstGeom prst="straightConnector1">
            <a:avLst/>
          </a:prstGeom>
          <a:noFill/>
          <a:ln cap="flat" cmpd="sng" w="19050">
            <a:solidFill>
              <a:srgbClr val="FC1233"/>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pic>
        <p:nvPicPr>
          <p:cNvPr id="1254" name="Google Shape;1254;p51"/>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255" name="Google Shape;1255;p51"/>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至天の陣・風槍/1-3</a:t>
            </a:r>
            <a:endParaRPr/>
          </a:p>
          <a:p>
            <a:pPr indent="0" lvl="0" marL="0" rtl="0" algn="l">
              <a:spcBef>
                <a:spcPts val="0"/>
              </a:spcBef>
              <a:spcAft>
                <a:spcPts val="0"/>
              </a:spcAft>
              <a:buNone/>
            </a:pPr>
            <a:r>
              <a:t/>
            </a:r>
            <a:endParaRPr/>
          </a:p>
        </p:txBody>
      </p:sp>
      <p:pic>
        <p:nvPicPr>
          <p:cNvPr id="1256" name="Google Shape;1256;p51"/>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257" name="Google Shape;1257;p51"/>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258" name="Google Shape;1258;p51"/>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259" name="Google Shape;1259;p51"/>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260" name="Google Shape;1260;p51"/>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261" name="Google Shape;1261;p51"/>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262" name="Google Shape;1262;p51"/>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263" name="Google Shape;1263;p51"/>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264" name="Google Shape;1264;p51"/>
          <p:cNvPicPr preferRelativeResize="0"/>
          <p:nvPr/>
        </p:nvPicPr>
        <p:blipFill>
          <a:blip r:embed="rId12">
            <a:alphaModFix/>
          </a:blip>
          <a:stretch>
            <a:fillRect/>
          </a:stretch>
        </p:blipFill>
        <p:spPr>
          <a:xfrm>
            <a:off x="398742" y="3680888"/>
            <a:ext cx="314376" cy="314377"/>
          </a:xfrm>
          <a:prstGeom prst="rect">
            <a:avLst/>
          </a:prstGeom>
          <a:noFill/>
          <a:ln>
            <a:noFill/>
          </a:ln>
        </p:spPr>
      </p:pic>
      <p:pic>
        <p:nvPicPr>
          <p:cNvPr id="1265" name="Google Shape;1265;p51"/>
          <p:cNvPicPr preferRelativeResize="0"/>
          <p:nvPr/>
        </p:nvPicPr>
        <p:blipFill>
          <a:blip r:embed="rId13">
            <a:alphaModFix/>
          </a:blip>
          <a:stretch>
            <a:fillRect/>
          </a:stretch>
        </p:blipFill>
        <p:spPr>
          <a:xfrm>
            <a:off x="1900330" y="1352178"/>
            <a:ext cx="314376" cy="314377"/>
          </a:xfrm>
          <a:prstGeom prst="rect">
            <a:avLst/>
          </a:prstGeom>
          <a:noFill/>
          <a:ln>
            <a:noFill/>
          </a:ln>
        </p:spPr>
      </p:pic>
      <p:pic>
        <p:nvPicPr>
          <p:cNvPr id="1266" name="Google Shape;1266;p51"/>
          <p:cNvPicPr preferRelativeResize="0"/>
          <p:nvPr/>
        </p:nvPicPr>
        <p:blipFill>
          <a:blip r:embed="rId14">
            <a:alphaModFix/>
          </a:blip>
          <a:stretch>
            <a:fillRect/>
          </a:stretch>
        </p:blipFill>
        <p:spPr>
          <a:xfrm>
            <a:off x="2485313" y="1706791"/>
            <a:ext cx="314376" cy="314377"/>
          </a:xfrm>
          <a:prstGeom prst="rect">
            <a:avLst/>
          </a:prstGeom>
          <a:noFill/>
          <a:ln>
            <a:noFill/>
          </a:ln>
        </p:spPr>
      </p:pic>
      <p:pic>
        <p:nvPicPr>
          <p:cNvPr id="1267" name="Google Shape;1267;p51"/>
          <p:cNvPicPr preferRelativeResize="0"/>
          <p:nvPr/>
        </p:nvPicPr>
        <p:blipFill>
          <a:blip r:embed="rId15">
            <a:alphaModFix/>
          </a:blip>
          <a:stretch>
            <a:fillRect/>
          </a:stretch>
        </p:blipFill>
        <p:spPr>
          <a:xfrm>
            <a:off x="2930138" y="2329825"/>
            <a:ext cx="314376" cy="314377"/>
          </a:xfrm>
          <a:prstGeom prst="rect">
            <a:avLst/>
          </a:prstGeom>
          <a:noFill/>
          <a:ln>
            <a:noFill/>
          </a:ln>
        </p:spPr>
      </p:pic>
      <p:pic>
        <p:nvPicPr>
          <p:cNvPr id="1268" name="Google Shape;1268;p51"/>
          <p:cNvPicPr preferRelativeResize="0"/>
          <p:nvPr/>
        </p:nvPicPr>
        <p:blipFill>
          <a:blip r:embed="rId16">
            <a:alphaModFix/>
          </a:blip>
          <a:stretch>
            <a:fillRect/>
          </a:stretch>
        </p:blipFill>
        <p:spPr>
          <a:xfrm>
            <a:off x="2534179" y="3680888"/>
            <a:ext cx="314376" cy="314377"/>
          </a:xfrm>
          <a:prstGeom prst="rect">
            <a:avLst/>
          </a:prstGeom>
          <a:noFill/>
          <a:ln>
            <a:noFill/>
          </a:ln>
        </p:spPr>
      </p:pic>
      <p:pic>
        <p:nvPicPr>
          <p:cNvPr id="1269" name="Google Shape;1269;p51"/>
          <p:cNvPicPr preferRelativeResize="0"/>
          <p:nvPr/>
        </p:nvPicPr>
        <p:blipFill>
          <a:blip r:embed="rId17">
            <a:alphaModFix/>
          </a:blip>
          <a:stretch>
            <a:fillRect/>
          </a:stretch>
        </p:blipFill>
        <p:spPr>
          <a:xfrm>
            <a:off x="2930146" y="3100091"/>
            <a:ext cx="314376" cy="314377"/>
          </a:xfrm>
          <a:prstGeom prst="rect">
            <a:avLst/>
          </a:prstGeom>
          <a:noFill/>
          <a:ln>
            <a:noFill/>
          </a:ln>
        </p:spPr>
      </p:pic>
      <p:sp>
        <p:nvSpPr>
          <p:cNvPr id="1270" name="Google Shape;1270;p51"/>
          <p:cNvSpPr txBox="1"/>
          <p:nvPr>
            <p:ph idx="1" type="body"/>
          </p:nvPr>
        </p:nvSpPr>
        <p:spPr>
          <a:xfrm>
            <a:off x="3529975" y="1226400"/>
            <a:ext cx="5490600" cy="387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トールダン、グリノー、アデルフェルがPOP。</a:t>
            </a:r>
            <a:endParaRPr/>
          </a:p>
          <a:p>
            <a:pPr indent="0" lvl="0" marL="0" rtl="0" algn="l">
              <a:spcBef>
                <a:spcPts val="1200"/>
              </a:spcBef>
              <a:spcAft>
                <a:spcPts val="0"/>
              </a:spcAft>
              <a:buNone/>
            </a:pPr>
            <a:r>
              <a:rPr lang="ja"/>
              <a:t>トールダンからメルシーが出るので、重ならない＋グリノーから離れた外周で待機して処理。</a:t>
            </a:r>
            <a:endParaRPr/>
          </a:p>
          <a:p>
            <a:pPr indent="0" lvl="0" marL="0" rtl="0" algn="l">
              <a:spcBef>
                <a:spcPts val="1200"/>
              </a:spcBef>
              <a:spcAft>
                <a:spcPts val="0"/>
              </a:spcAft>
              <a:buNone/>
            </a:pPr>
            <a:r>
              <a:rPr lang="ja"/>
              <a:t>緑マーカーはランダムで付く。付いたらシャリベルの後ろへ移動する（今回はD4に付いた）</a:t>
            </a:r>
            <a:endParaRPr/>
          </a:p>
          <a:p>
            <a:pPr indent="0" lvl="0" marL="0" rtl="0" algn="l">
              <a:spcBef>
                <a:spcPts val="1200"/>
              </a:spcBef>
              <a:spcAft>
                <a:spcPts val="0"/>
              </a:spcAft>
              <a:buNone/>
            </a:pPr>
            <a:r>
              <a:rPr lang="ja"/>
              <a:t>この後、床範囲が始まるタイミングで緑マーカーのカーター誘導は確定するので、動いてOK。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71" name="Google Shape;1271;p51"/>
          <p:cNvPicPr preferRelativeResize="0"/>
          <p:nvPr/>
        </p:nvPicPr>
        <p:blipFill>
          <a:blip r:embed="rId18">
            <a:alphaModFix/>
          </a:blip>
          <a:stretch>
            <a:fillRect/>
          </a:stretch>
        </p:blipFill>
        <p:spPr>
          <a:xfrm>
            <a:off x="1952558" y="3148021"/>
            <a:ext cx="382300" cy="382325"/>
          </a:xfrm>
          <a:prstGeom prst="rect">
            <a:avLst/>
          </a:prstGeom>
          <a:noFill/>
          <a:ln>
            <a:noFill/>
          </a:ln>
        </p:spPr>
      </p:pic>
      <p:pic>
        <p:nvPicPr>
          <p:cNvPr id="1272" name="Google Shape;1272;p51"/>
          <p:cNvPicPr preferRelativeResize="0"/>
          <p:nvPr/>
        </p:nvPicPr>
        <p:blipFill>
          <a:blip r:embed="rId18">
            <a:alphaModFix/>
          </a:blip>
          <a:stretch>
            <a:fillRect/>
          </a:stretch>
        </p:blipFill>
        <p:spPr>
          <a:xfrm>
            <a:off x="876133" y="2106196"/>
            <a:ext cx="382300" cy="382325"/>
          </a:xfrm>
          <a:prstGeom prst="rect">
            <a:avLst/>
          </a:prstGeom>
          <a:noFill/>
          <a:ln>
            <a:noFill/>
          </a:ln>
        </p:spPr>
      </p:pic>
      <p:pic>
        <p:nvPicPr>
          <p:cNvPr id="1273" name="Google Shape;1273;p51"/>
          <p:cNvPicPr preferRelativeResize="0"/>
          <p:nvPr/>
        </p:nvPicPr>
        <p:blipFill>
          <a:blip r:embed="rId19">
            <a:alphaModFix/>
          </a:blip>
          <a:stretch>
            <a:fillRect/>
          </a:stretch>
        </p:blipFill>
        <p:spPr>
          <a:xfrm>
            <a:off x="944054" y="4068403"/>
            <a:ext cx="314376" cy="314377"/>
          </a:xfrm>
          <a:prstGeom prst="rect">
            <a:avLst/>
          </a:prstGeom>
          <a:noFill/>
          <a:ln>
            <a:noFill/>
          </a:ln>
        </p:spPr>
      </p:pic>
      <p:pic>
        <p:nvPicPr>
          <p:cNvPr id="1274" name="Google Shape;1274;p51"/>
          <p:cNvPicPr preferRelativeResize="0"/>
          <p:nvPr/>
        </p:nvPicPr>
        <p:blipFill>
          <a:blip r:embed="rId20">
            <a:alphaModFix/>
          </a:blip>
          <a:stretch>
            <a:fillRect/>
          </a:stretch>
        </p:blipFill>
        <p:spPr>
          <a:xfrm>
            <a:off x="1952558" y="4068413"/>
            <a:ext cx="314376" cy="314377"/>
          </a:xfrm>
          <a:prstGeom prst="rect">
            <a:avLst/>
          </a:prstGeom>
          <a:noFill/>
          <a:ln>
            <a:noFill/>
          </a:ln>
        </p:spPr>
      </p:pic>
      <p:pic>
        <p:nvPicPr>
          <p:cNvPr id="1275" name="Google Shape;1275;p51"/>
          <p:cNvPicPr preferRelativeResize="0"/>
          <p:nvPr/>
        </p:nvPicPr>
        <p:blipFill>
          <a:blip r:embed="rId21">
            <a:alphaModFix/>
          </a:blip>
          <a:stretch>
            <a:fillRect/>
          </a:stretch>
        </p:blipFill>
        <p:spPr>
          <a:xfrm>
            <a:off x="1385925" y="2519599"/>
            <a:ext cx="557100" cy="531101"/>
          </a:xfrm>
          <a:prstGeom prst="rect">
            <a:avLst/>
          </a:prstGeom>
          <a:noFill/>
          <a:ln>
            <a:noFill/>
          </a:ln>
        </p:spPr>
      </p:pic>
      <p:pic>
        <p:nvPicPr>
          <p:cNvPr id="1276" name="Google Shape;1276;p51"/>
          <p:cNvPicPr preferRelativeResize="0"/>
          <p:nvPr/>
        </p:nvPicPr>
        <p:blipFill>
          <a:blip r:embed="rId22">
            <a:alphaModFix/>
          </a:blip>
          <a:stretch>
            <a:fillRect/>
          </a:stretch>
        </p:blipFill>
        <p:spPr>
          <a:xfrm>
            <a:off x="2534177" y="3365969"/>
            <a:ext cx="314375" cy="365629"/>
          </a:xfrm>
          <a:prstGeom prst="rect">
            <a:avLst/>
          </a:prstGeom>
          <a:noFill/>
          <a:ln>
            <a:noFill/>
          </a:ln>
        </p:spPr>
      </p:pic>
      <p:sp>
        <p:nvSpPr>
          <p:cNvPr id="1277" name="Google Shape;1277;p51"/>
          <p:cNvSpPr txBox="1"/>
          <p:nvPr/>
        </p:nvSpPr>
        <p:spPr>
          <a:xfrm>
            <a:off x="822688" y="1839100"/>
            <a:ext cx="55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700"/>
              <a:t>グリノー</a:t>
            </a:r>
            <a:endParaRPr b="1" sz="700"/>
          </a:p>
        </p:txBody>
      </p:sp>
      <p:sp>
        <p:nvSpPr>
          <p:cNvPr id="1278" name="Google Shape;1278;p51"/>
          <p:cNvSpPr txBox="1"/>
          <p:nvPr/>
        </p:nvSpPr>
        <p:spPr>
          <a:xfrm>
            <a:off x="1785500" y="2898550"/>
            <a:ext cx="859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700"/>
              <a:t>シャリベル</a:t>
            </a:r>
            <a:endParaRPr b="1" sz="700"/>
          </a:p>
        </p:txBody>
      </p:sp>
      <p:sp>
        <p:nvSpPr>
          <p:cNvPr id="1279" name="Google Shape;1279;p51"/>
          <p:cNvSpPr/>
          <p:nvPr/>
        </p:nvSpPr>
        <p:spPr>
          <a:xfrm rot="-9888397">
            <a:off x="1772901" y="1226664"/>
            <a:ext cx="219782" cy="1638722"/>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1"/>
          <p:cNvSpPr/>
          <p:nvPr/>
        </p:nvSpPr>
        <p:spPr>
          <a:xfrm rot="-8107555">
            <a:off x="2149472" y="1456230"/>
            <a:ext cx="193041" cy="1648690"/>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1"/>
          <p:cNvSpPr/>
          <p:nvPr/>
        </p:nvSpPr>
        <p:spPr>
          <a:xfrm rot="-6170862">
            <a:off x="2323833" y="1857662"/>
            <a:ext cx="192930" cy="1648690"/>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1"/>
          <p:cNvSpPr/>
          <p:nvPr/>
        </p:nvSpPr>
        <p:spPr>
          <a:xfrm rot="-4639568">
            <a:off x="2323892" y="2220451"/>
            <a:ext cx="192798" cy="1648701"/>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1"/>
          <p:cNvSpPr/>
          <p:nvPr/>
        </p:nvSpPr>
        <p:spPr>
          <a:xfrm rot="-2893099">
            <a:off x="2187376" y="2621811"/>
            <a:ext cx="192708" cy="1648800"/>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1"/>
          <p:cNvSpPr/>
          <p:nvPr/>
        </p:nvSpPr>
        <p:spPr>
          <a:xfrm rot="-1116248">
            <a:off x="1799902" y="2820115"/>
            <a:ext cx="192773" cy="1648813"/>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1"/>
          <p:cNvSpPr/>
          <p:nvPr/>
        </p:nvSpPr>
        <p:spPr>
          <a:xfrm rot="1292197">
            <a:off x="1251175" y="2820100"/>
            <a:ext cx="192865" cy="1648757"/>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1"/>
          <p:cNvSpPr/>
          <p:nvPr/>
        </p:nvSpPr>
        <p:spPr>
          <a:xfrm rot="2847404">
            <a:off x="983074" y="2571029"/>
            <a:ext cx="193005" cy="1648647"/>
          </a:xfrm>
          <a:prstGeom prst="triangle">
            <a:avLst>
              <a:gd fmla="val 50000"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1"/>
          <p:cNvSpPr/>
          <p:nvPr/>
        </p:nvSpPr>
        <p:spPr>
          <a:xfrm rot="10793538">
            <a:off x="2562714" y="1629735"/>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1"/>
          <p:cNvSpPr/>
          <p:nvPr/>
        </p:nvSpPr>
        <p:spPr>
          <a:xfrm rot="10793538">
            <a:off x="3007539" y="2980785"/>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教皇庁フェーズ　プレステギミック</a:t>
            </a:r>
            <a:endParaRPr/>
          </a:p>
          <a:p>
            <a:pPr indent="0" lvl="0" marL="0" rtl="0" algn="l">
              <a:spcBef>
                <a:spcPts val="0"/>
              </a:spcBef>
              <a:spcAft>
                <a:spcPts val="0"/>
              </a:spcAft>
              <a:buNone/>
            </a:pPr>
            <a:r>
              <a:t/>
            </a:r>
            <a:endParaRPr/>
          </a:p>
        </p:txBody>
      </p:sp>
      <p:sp>
        <p:nvSpPr>
          <p:cNvPr id="114" name="Google Shape;114;p16"/>
          <p:cNvSpPr txBox="1"/>
          <p:nvPr>
            <p:ph idx="1" type="body"/>
          </p:nvPr>
        </p:nvSpPr>
        <p:spPr>
          <a:xfrm>
            <a:off x="3130500" y="1152475"/>
            <a:ext cx="570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チェーン　　　　</a:t>
            </a:r>
            <a:endParaRPr/>
          </a:p>
          <a:p>
            <a:pPr indent="0" lvl="0" marL="0" rtl="0" algn="l">
              <a:spcBef>
                <a:spcPts val="1200"/>
              </a:spcBef>
              <a:spcAft>
                <a:spcPts val="0"/>
              </a:spcAft>
              <a:buNone/>
            </a:pPr>
            <a:r>
              <a:rPr lang="ja"/>
              <a:t>12時から時計回りに</a:t>
            </a:r>
            <a:r>
              <a:rPr lang="ja"/>
              <a:t>X▢◯△</a:t>
            </a:r>
            <a:endParaRPr/>
          </a:p>
          <a:p>
            <a:pPr indent="0" lvl="0" marL="0" rtl="0" algn="l">
              <a:spcBef>
                <a:spcPts val="1200"/>
              </a:spcBef>
              <a:spcAft>
                <a:spcPts val="0"/>
              </a:spcAft>
              <a:buNone/>
            </a:pPr>
            <a:r>
              <a:rPr lang="ja"/>
              <a:t>　　　　　　　　</a:t>
            </a:r>
            <a:endParaRPr/>
          </a:p>
          <a:p>
            <a:pPr indent="0" lvl="0" marL="0" rtl="0" algn="l">
              <a:spcBef>
                <a:spcPts val="1200"/>
              </a:spcBef>
              <a:spcAft>
                <a:spcPts val="0"/>
              </a:spcAft>
              <a:buNone/>
            </a:pPr>
            <a:r>
              <a:rPr lang="ja"/>
              <a:t>　　　　　　　　　　　　</a:t>
            </a:r>
            <a:endParaRPr/>
          </a:p>
          <a:p>
            <a:pPr indent="0" lvl="0" marL="0" rtl="0" algn="l">
              <a:spcBef>
                <a:spcPts val="1200"/>
              </a:spcBef>
              <a:spcAft>
                <a:spcPts val="1200"/>
              </a:spcAft>
              <a:buNone/>
            </a:pPr>
            <a:r>
              <a:t/>
            </a:r>
            <a:endParaRPr/>
          </a:p>
        </p:txBody>
      </p:sp>
      <p:pic>
        <p:nvPicPr>
          <p:cNvPr id="115" name="Google Shape;115;p16"/>
          <p:cNvPicPr preferRelativeResize="0"/>
          <p:nvPr/>
        </p:nvPicPr>
        <p:blipFill>
          <a:blip r:embed="rId3">
            <a:alphaModFix/>
          </a:blip>
          <a:stretch>
            <a:fillRect/>
          </a:stretch>
        </p:blipFill>
        <p:spPr>
          <a:xfrm>
            <a:off x="468612" y="2170538"/>
            <a:ext cx="2398349" cy="2398349"/>
          </a:xfrm>
          <a:prstGeom prst="rect">
            <a:avLst/>
          </a:prstGeom>
          <a:noFill/>
          <a:ln>
            <a:noFill/>
          </a:ln>
        </p:spPr>
      </p:pic>
      <p:pic>
        <p:nvPicPr>
          <p:cNvPr id="116" name="Google Shape;116;p16"/>
          <p:cNvPicPr preferRelativeResize="0"/>
          <p:nvPr/>
        </p:nvPicPr>
        <p:blipFill>
          <a:blip r:embed="rId4">
            <a:alphaModFix/>
          </a:blip>
          <a:stretch>
            <a:fillRect/>
          </a:stretch>
        </p:blipFill>
        <p:spPr>
          <a:xfrm>
            <a:off x="1884717" y="3295688"/>
            <a:ext cx="314376" cy="314377"/>
          </a:xfrm>
          <a:prstGeom prst="rect">
            <a:avLst/>
          </a:prstGeom>
          <a:noFill/>
          <a:ln>
            <a:noFill/>
          </a:ln>
        </p:spPr>
      </p:pic>
      <p:pic>
        <p:nvPicPr>
          <p:cNvPr id="117" name="Google Shape;117;p16"/>
          <p:cNvPicPr preferRelativeResize="0"/>
          <p:nvPr/>
        </p:nvPicPr>
        <p:blipFill>
          <a:blip r:embed="rId5">
            <a:alphaModFix/>
          </a:blip>
          <a:stretch>
            <a:fillRect/>
          </a:stretch>
        </p:blipFill>
        <p:spPr>
          <a:xfrm>
            <a:off x="1884717" y="2890191"/>
            <a:ext cx="314376" cy="314377"/>
          </a:xfrm>
          <a:prstGeom prst="rect">
            <a:avLst/>
          </a:prstGeom>
          <a:noFill/>
          <a:ln>
            <a:noFill/>
          </a:ln>
        </p:spPr>
      </p:pic>
      <p:pic>
        <p:nvPicPr>
          <p:cNvPr id="118" name="Google Shape;118;p16"/>
          <p:cNvPicPr preferRelativeResize="0"/>
          <p:nvPr/>
        </p:nvPicPr>
        <p:blipFill>
          <a:blip r:embed="rId6">
            <a:alphaModFix/>
          </a:blip>
          <a:stretch>
            <a:fillRect/>
          </a:stretch>
        </p:blipFill>
        <p:spPr>
          <a:xfrm>
            <a:off x="1036325" y="2891191"/>
            <a:ext cx="314376" cy="314377"/>
          </a:xfrm>
          <a:prstGeom prst="rect">
            <a:avLst/>
          </a:prstGeom>
          <a:noFill/>
          <a:ln>
            <a:noFill/>
          </a:ln>
        </p:spPr>
      </p:pic>
      <p:pic>
        <p:nvPicPr>
          <p:cNvPr id="119" name="Google Shape;119;p16"/>
          <p:cNvPicPr preferRelativeResize="0"/>
          <p:nvPr/>
        </p:nvPicPr>
        <p:blipFill>
          <a:blip r:embed="rId7">
            <a:alphaModFix/>
          </a:blip>
          <a:stretch>
            <a:fillRect/>
          </a:stretch>
        </p:blipFill>
        <p:spPr>
          <a:xfrm>
            <a:off x="1460525" y="3700188"/>
            <a:ext cx="314376" cy="314377"/>
          </a:xfrm>
          <a:prstGeom prst="rect">
            <a:avLst/>
          </a:prstGeom>
          <a:noFill/>
          <a:ln>
            <a:noFill/>
          </a:ln>
        </p:spPr>
      </p:pic>
      <p:pic>
        <p:nvPicPr>
          <p:cNvPr id="120" name="Google Shape;120;p16"/>
          <p:cNvPicPr preferRelativeResize="0"/>
          <p:nvPr/>
        </p:nvPicPr>
        <p:blipFill>
          <a:blip r:embed="rId8">
            <a:alphaModFix/>
          </a:blip>
          <a:stretch>
            <a:fillRect/>
          </a:stretch>
        </p:blipFill>
        <p:spPr>
          <a:xfrm>
            <a:off x="1460533" y="2890188"/>
            <a:ext cx="314376" cy="314377"/>
          </a:xfrm>
          <a:prstGeom prst="rect">
            <a:avLst/>
          </a:prstGeom>
          <a:noFill/>
          <a:ln>
            <a:noFill/>
          </a:ln>
        </p:spPr>
      </p:pic>
      <p:pic>
        <p:nvPicPr>
          <p:cNvPr id="121" name="Google Shape;121;p16"/>
          <p:cNvPicPr preferRelativeResize="0"/>
          <p:nvPr/>
        </p:nvPicPr>
        <p:blipFill>
          <a:blip r:embed="rId9">
            <a:alphaModFix/>
          </a:blip>
          <a:stretch>
            <a:fillRect/>
          </a:stretch>
        </p:blipFill>
        <p:spPr>
          <a:xfrm>
            <a:off x="1884716" y="3701188"/>
            <a:ext cx="314376" cy="314377"/>
          </a:xfrm>
          <a:prstGeom prst="rect">
            <a:avLst/>
          </a:prstGeom>
          <a:noFill/>
          <a:ln>
            <a:noFill/>
          </a:ln>
        </p:spPr>
      </p:pic>
      <p:pic>
        <p:nvPicPr>
          <p:cNvPr id="122" name="Google Shape;122;p16"/>
          <p:cNvPicPr preferRelativeResize="0"/>
          <p:nvPr/>
        </p:nvPicPr>
        <p:blipFill>
          <a:blip r:embed="rId10">
            <a:alphaModFix/>
          </a:blip>
          <a:stretch>
            <a:fillRect/>
          </a:stretch>
        </p:blipFill>
        <p:spPr>
          <a:xfrm>
            <a:off x="1036333" y="3295691"/>
            <a:ext cx="314376" cy="314377"/>
          </a:xfrm>
          <a:prstGeom prst="rect">
            <a:avLst/>
          </a:prstGeom>
          <a:noFill/>
          <a:ln>
            <a:noFill/>
          </a:ln>
        </p:spPr>
      </p:pic>
      <p:pic>
        <p:nvPicPr>
          <p:cNvPr id="123" name="Google Shape;123;p16"/>
          <p:cNvPicPr preferRelativeResize="0"/>
          <p:nvPr/>
        </p:nvPicPr>
        <p:blipFill>
          <a:blip r:embed="rId11">
            <a:alphaModFix/>
          </a:blip>
          <a:stretch>
            <a:fillRect/>
          </a:stretch>
        </p:blipFill>
        <p:spPr>
          <a:xfrm>
            <a:off x="1036316" y="3700191"/>
            <a:ext cx="314376" cy="314377"/>
          </a:xfrm>
          <a:prstGeom prst="rect">
            <a:avLst/>
          </a:prstGeom>
          <a:noFill/>
          <a:ln>
            <a:noFill/>
          </a:ln>
        </p:spPr>
      </p:pic>
      <p:pic>
        <p:nvPicPr>
          <p:cNvPr id="124" name="Google Shape;124;p16"/>
          <p:cNvPicPr preferRelativeResize="0"/>
          <p:nvPr/>
        </p:nvPicPr>
        <p:blipFill>
          <a:blip r:embed="rId12">
            <a:alphaModFix/>
          </a:blip>
          <a:stretch>
            <a:fillRect/>
          </a:stretch>
        </p:blipFill>
        <p:spPr>
          <a:xfrm>
            <a:off x="1196487" y="2920388"/>
            <a:ext cx="942625" cy="898625"/>
          </a:xfrm>
          <a:prstGeom prst="rect">
            <a:avLst/>
          </a:prstGeom>
          <a:noFill/>
          <a:ln>
            <a:noFill/>
          </a:ln>
        </p:spPr>
      </p:pic>
      <p:sp>
        <p:nvSpPr>
          <p:cNvPr id="125" name="Google Shape;125;p16"/>
          <p:cNvSpPr/>
          <p:nvPr/>
        </p:nvSpPr>
        <p:spPr>
          <a:xfrm>
            <a:off x="823038" y="3344000"/>
            <a:ext cx="210300" cy="217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199088" y="3343988"/>
            <a:ext cx="210300" cy="217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199100" y="3980813"/>
            <a:ext cx="210300" cy="217800"/>
          </a:xfrm>
          <a:prstGeom prst="triangl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23050" y="2680650"/>
            <a:ext cx="210300" cy="217800"/>
          </a:xfrm>
          <a:prstGeom prst="triangl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221600" y="2714400"/>
            <a:ext cx="165300" cy="1503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845550" y="4048325"/>
            <a:ext cx="165300" cy="1503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1512550" y="4014575"/>
            <a:ext cx="210300" cy="217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1512563" y="2680650"/>
            <a:ext cx="210300" cy="217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pic>
        <p:nvPicPr>
          <p:cNvPr id="1293" name="Google Shape;1293;p52"/>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294" name="Google Shape;1294;p52"/>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至天の陣・風槍/1-4</a:t>
            </a:r>
            <a:endParaRPr/>
          </a:p>
          <a:p>
            <a:pPr indent="0" lvl="0" marL="0" rtl="0" algn="l">
              <a:spcBef>
                <a:spcPts val="0"/>
              </a:spcBef>
              <a:spcAft>
                <a:spcPts val="0"/>
              </a:spcAft>
              <a:buNone/>
            </a:pPr>
            <a:r>
              <a:t/>
            </a:r>
            <a:endParaRPr/>
          </a:p>
        </p:txBody>
      </p:sp>
      <p:pic>
        <p:nvPicPr>
          <p:cNvPr id="1295" name="Google Shape;1295;p52"/>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296" name="Google Shape;1296;p52"/>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297" name="Google Shape;1297;p52"/>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298" name="Google Shape;1298;p52"/>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299" name="Google Shape;1299;p52"/>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300" name="Google Shape;1300;p52"/>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301" name="Google Shape;1301;p52"/>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302" name="Google Shape;1302;p52"/>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303" name="Google Shape;1303;p52"/>
          <p:cNvPicPr preferRelativeResize="0"/>
          <p:nvPr/>
        </p:nvPicPr>
        <p:blipFill>
          <a:blip r:embed="rId12">
            <a:alphaModFix/>
          </a:blip>
          <a:stretch>
            <a:fillRect/>
          </a:stretch>
        </p:blipFill>
        <p:spPr>
          <a:xfrm>
            <a:off x="1059267" y="2627950"/>
            <a:ext cx="314376" cy="314377"/>
          </a:xfrm>
          <a:prstGeom prst="rect">
            <a:avLst/>
          </a:prstGeom>
          <a:noFill/>
          <a:ln>
            <a:noFill/>
          </a:ln>
        </p:spPr>
      </p:pic>
      <p:pic>
        <p:nvPicPr>
          <p:cNvPr id="1304" name="Google Shape;1304;p52"/>
          <p:cNvPicPr preferRelativeResize="0"/>
          <p:nvPr/>
        </p:nvPicPr>
        <p:blipFill>
          <a:blip r:embed="rId13">
            <a:alphaModFix/>
          </a:blip>
          <a:stretch>
            <a:fillRect/>
          </a:stretch>
        </p:blipFill>
        <p:spPr>
          <a:xfrm>
            <a:off x="837767" y="2536391"/>
            <a:ext cx="314376" cy="314377"/>
          </a:xfrm>
          <a:prstGeom prst="rect">
            <a:avLst/>
          </a:prstGeom>
          <a:noFill/>
          <a:ln>
            <a:noFill/>
          </a:ln>
        </p:spPr>
      </p:pic>
      <p:pic>
        <p:nvPicPr>
          <p:cNvPr id="1305" name="Google Shape;1305;p52"/>
          <p:cNvPicPr preferRelativeResize="0"/>
          <p:nvPr/>
        </p:nvPicPr>
        <p:blipFill>
          <a:blip r:embed="rId14">
            <a:alphaModFix/>
          </a:blip>
          <a:stretch>
            <a:fillRect/>
          </a:stretch>
        </p:blipFill>
        <p:spPr>
          <a:xfrm>
            <a:off x="561738" y="1949516"/>
            <a:ext cx="314376" cy="314377"/>
          </a:xfrm>
          <a:prstGeom prst="rect">
            <a:avLst/>
          </a:prstGeom>
          <a:noFill/>
          <a:ln>
            <a:noFill/>
          </a:ln>
        </p:spPr>
      </p:pic>
      <p:pic>
        <p:nvPicPr>
          <p:cNvPr id="1306" name="Google Shape;1306;p52"/>
          <p:cNvPicPr preferRelativeResize="0"/>
          <p:nvPr/>
        </p:nvPicPr>
        <p:blipFill>
          <a:blip r:embed="rId15">
            <a:alphaModFix/>
          </a:blip>
          <a:stretch>
            <a:fillRect/>
          </a:stretch>
        </p:blipFill>
        <p:spPr>
          <a:xfrm>
            <a:off x="1258413" y="2414563"/>
            <a:ext cx="314376" cy="314377"/>
          </a:xfrm>
          <a:prstGeom prst="rect">
            <a:avLst/>
          </a:prstGeom>
          <a:noFill/>
          <a:ln>
            <a:noFill/>
          </a:ln>
        </p:spPr>
      </p:pic>
      <p:pic>
        <p:nvPicPr>
          <p:cNvPr id="1307" name="Google Shape;1307;p52"/>
          <p:cNvPicPr preferRelativeResize="0"/>
          <p:nvPr/>
        </p:nvPicPr>
        <p:blipFill>
          <a:blip r:embed="rId16">
            <a:alphaModFix/>
          </a:blip>
          <a:stretch>
            <a:fillRect/>
          </a:stretch>
        </p:blipFill>
        <p:spPr>
          <a:xfrm>
            <a:off x="1986516" y="1949525"/>
            <a:ext cx="314376" cy="314377"/>
          </a:xfrm>
          <a:prstGeom prst="rect">
            <a:avLst/>
          </a:prstGeom>
          <a:noFill/>
          <a:ln>
            <a:noFill/>
          </a:ln>
        </p:spPr>
      </p:pic>
      <p:pic>
        <p:nvPicPr>
          <p:cNvPr id="1308" name="Google Shape;1308;p52"/>
          <p:cNvPicPr preferRelativeResize="0"/>
          <p:nvPr/>
        </p:nvPicPr>
        <p:blipFill>
          <a:blip r:embed="rId17">
            <a:alphaModFix/>
          </a:blip>
          <a:stretch>
            <a:fillRect/>
          </a:stretch>
        </p:blipFill>
        <p:spPr>
          <a:xfrm>
            <a:off x="1059283" y="1706803"/>
            <a:ext cx="314376" cy="314377"/>
          </a:xfrm>
          <a:prstGeom prst="rect">
            <a:avLst/>
          </a:prstGeom>
          <a:noFill/>
          <a:ln>
            <a:noFill/>
          </a:ln>
        </p:spPr>
      </p:pic>
      <p:sp>
        <p:nvSpPr>
          <p:cNvPr id="1309" name="Google Shape;1309;p52"/>
          <p:cNvSpPr txBox="1"/>
          <p:nvPr>
            <p:ph idx="1" type="body"/>
          </p:nvPr>
        </p:nvSpPr>
        <p:spPr>
          <a:xfrm>
            <a:off x="3529975" y="1226400"/>
            <a:ext cx="5490600" cy="3871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a:t>フレアはランダム対象で4回床範囲を落とす。</a:t>
            </a:r>
            <a:endParaRPr/>
          </a:p>
          <a:p>
            <a:pPr indent="0" lvl="0" marL="0" rtl="0" algn="l">
              <a:spcBef>
                <a:spcPts val="1200"/>
              </a:spcBef>
              <a:spcAft>
                <a:spcPts val="0"/>
              </a:spcAft>
              <a:buNone/>
            </a:pPr>
            <a:r>
              <a:rPr lang="ja"/>
              <a:t>リキッドは遠い人が対象で5回床範囲を落とす。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それぞれの対象者は誘導をしながらグリノーへ。</a:t>
            </a:r>
            <a:endParaRPr/>
          </a:p>
          <a:p>
            <a:pPr indent="0" lvl="0" marL="0" rtl="0" algn="l">
              <a:spcBef>
                <a:spcPts val="1200"/>
              </a:spcBef>
              <a:spcAft>
                <a:spcPts val="0"/>
              </a:spcAft>
              <a:buNone/>
            </a:pPr>
            <a:r>
              <a:rPr lang="ja"/>
              <a:t>対象じゃなかった人はそのままグリノーへ。</a:t>
            </a:r>
            <a:endParaRPr/>
          </a:p>
          <a:p>
            <a:pPr indent="0" lvl="0" marL="0" rtl="0" algn="l">
              <a:spcBef>
                <a:spcPts val="1200"/>
              </a:spcBef>
              <a:spcAft>
                <a:spcPts val="0"/>
              </a:spcAft>
              <a:buNone/>
            </a:pPr>
            <a:r>
              <a:rPr lang="ja"/>
              <a:t>サンダー対象者は相方と位置を確認する。</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ja"/>
              <a:t>フレア1枚目/ダイナモ直前で消える。</a:t>
            </a:r>
            <a:endParaRPr/>
          </a:p>
          <a:p>
            <a:pPr indent="0" lvl="0" marL="0" rtl="0" algn="l">
              <a:spcBef>
                <a:spcPts val="1200"/>
              </a:spcBef>
              <a:spcAft>
                <a:spcPts val="0"/>
              </a:spcAft>
              <a:buClr>
                <a:schemeClr val="dk1"/>
              </a:buClr>
              <a:buSzPct val="61111"/>
              <a:buFont typeface="Arial"/>
              <a:buNone/>
            </a:pPr>
            <a:r>
              <a:rPr lang="ja"/>
              <a:t>フレア3、4枚目/ダイナモ入る直前まで踏んでOK。</a:t>
            </a:r>
            <a:endParaRPr/>
          </a:p>
          <a:p>
            <a:pPr indent="0" lvl="0" marL="0" rtl="0" algn="l">
              <a:spcBef>
                <a:spcPts val="1200"/>
              </a:spcBef>
              <a:spcAft>
                <a:spcPts val="1200"/>
              </a:spcAft>
              <a:buNone/>
            </a:pPr>
            <a:r>
              <a:rPr lang="ja"/>
              <a:t>覚えておくと逃げ道が増える✌</a:t>
            </a:r>
            <a:endParaRPr/>
          </a:p>
        </p:txBody>
      </p:sp>
      <p:pic>
        <p:nvPicPr>
          <p:cNvPr id="1310" name="Google Shape;1310;p52"/>
          <p:cNvPicPr preferRelativeResize="0"/>
          <p:nvPr/>
        </p:nvPicPr>
        <p:blipFill>
          <a:blip r:embed="rId18">
            <a:alphaModFix/>
          </a:blip>
          <a:stretch>
            <a:fillRect/>
          </a:stretch>
        </p:blipFill>
        <p:spPr>
          <a:xfrm>
            <a:off x="1952558" y="3148021"/>
            <a:ext cx="382300" cy="382325"/>
          </a:xfrm>
          <a:prstGeom prst="rect">
            <a:avLst/>
          </a:prstGeom>
          <a:noFill/>
          <a:ln>
            <a:noFill/>
          </a:ln>
        </p:spPr>
      </p:pic>
      <p:pic>
        <p:nvPicPr>
          <p:cNvPr id="1311" name="Google Shape;1311;p52"/>
          <p:cNvPicPr preferRelativeResize="0"/>
          <p:nvPr/>
        </p:nvPicPr>
        <p:blipFill>
          <a:blip r:embed="rId18">
            <a:alphaModFix/>
          </a:blip>
          <a:stretch>
            <a:fillRect/>
          </a:stretch>
        </p:blipFill>
        <p:spPr>
          <a:xfrm>
            <a:off x="876133" y="2106196"/>
            <a:ext cx="382300" cy="382325"/>
          </a:xfrm>
          <a:prstGeom prst="rect">
            <a:avLst/>
          </a:prstGeom>
          <a:noFill/>
          <a:ln>
            <a:noFill/>
          </a:ln>
        </p:spPr>
      </p:pic>
      <p:pic>
        <p:nvPicPr>
          <p:cNvPr id="1312" name="Google Shape;1312;p52"/>
          <p:cNvPicPr preferRelativeResize="0"/>
          <p:nvPr/>
        </p:nvPicPr>
        <p:blipFill>
          <a:blip r:embed="rId19">
            <a:alphaModFix/>
          </a:blip>
          <a:stretch>
            <a:fillRect/>
          </a:stretch>
        </p:blipFill>
        <p:spPr>
          <a:xfrm>
            <a:off x="238591" y="2488528"/>
            <a:ext cx="314376" cy="314377"/>
          </a:xfrm>
          <a:prstGeom prst="rect">
            <a:avLst/>
          </a:prstGeom>
          <a:noFill/>
          <a:ln>
            <a:noFill/>
          </a:ln>
        </p:spPr>
      </p:pic>
      <p:pic>
        <p:nvPicPr>
          <p:cNvPr id="1313" name="Google Shape;1313;p52"/>
          <p:cNvPicPr preferRelativeResize="0"/>
          <p:nvPr/>
        </p:nvPicPr>
        <p:blipFill>
          <a:blip r:embed="rId20">
            <a:alphaModFix/>
          </a:blip>
          <a:stretch>
            <a:fillRect/>
          </a:stretch>
        </p:blipFill>
        <p:spPr>
          <a:xfrm>
            <a:off x="1315958" y="2140163"/>
            <a:ext cx="314376" cy="314377"/>
          </a:xfrm>
          <a:prstGeom prst="rect">
            <a:avLst/>
          </a:prstGeom>
          <a:noFill/>
          <a:ln>
            <a:noFill/>
          </a:ln>
        </p:spPr>
      </p:pic>
      <p:pic>
        <p:nvPicPr>
          <p:cNvPr id="1314" name="Google Shape;1314;p52"/>
          <p:cNvPicPr preferRelativeResize="0"/>
          <p:nvPr/>
        </p:nvPicPr>
        <p:blipFill>
          <a:blip r:embed="rId21">
            <a:alphaModFix/>
          </a:blip>
          <a:stretch>
            <a:fillRect/>
          </a:stretch>
        </p:blipFill>
        <p:spPr>
          <a:xfrm>
            <a:off x="1385925" y="2519599"/>
            <a:ext cx="557100" cy="531101"/>
          </a:xfrm>
          <a:prstGeom prst="rect">
            <a:avLst/>
          </a:prstGeom>
          <a:noFill/>
          <a:ln>
            <a:noFill/>
          </a:ln>
        </p:spPr>
      </p:pic>
      <p:sp>
        <p:nvSpPr>
          <p:cNvPr id="1315" name="Google Shape;1315;p52"/>
          <p:cNvSpPr/>
          <p:nvPr/>
        </p:nvSpPr>
        <p:spPr>
          <a:xfrm>
            <a:off x="2283025" y="3433825"/>
            <a:ext cx="916500" cy="8841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2"/>
          <p:cNvSpPr/>
          <p:nvPr/>
        </p:nvSpPr>
        <p:spPr>
          <a:xfrm>
            <a:off x="2334850" y="2720100"/>
            <a:ext cx="916500" cy="8841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2"/>
          <p:cNvSpPr/>
          <p:nvPr/>
        </p:nvSpPr>
        <p:spPr>
          <a:xfrm>
            <a:off x="2278250" y="2129713"/>
            <a:ext cx="916500" cy="8841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2"/>
          <p:cNvSpPr/>
          <p:nvPr/>
        </p:nvSpPr>
        <p:spPr>
          <a:xfrm>
            <a:off x="1744800" y="1664663"/>
            <a:ext cx="916500" cy="8841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2"/>
          <p:cNvSpPr/>
          <p:nvPr/>
        </p:nvSpPr>
        <p:spPr>
          <a:xfrm>
            <a:off x="662112" y="3923050"/>
            <a:ext cx="665700" cy="6693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2"/>
          <p:cNvSpPr/>
          <p:nvPr/>
        </p:nvSpPr>
        <p:spPr>
          <a:xfrm>
            <a:off x="311700" y="3604200"/>
            <a:ext cx="665700" cy="6693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2"/>
          <p:cNvSpPr/>
          <p:nvPr/>
        </p:nvSpPr>
        <p:spPr>
          <a:xfrm>
            <a:off x="132275" y="3200888"/>
            <a:ext cx="665700" cy="6693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2"/>
          <p:cNvSpPr/>
          <p:nvPr/>
        </p:nvSpPr>
        <p:spPr>
          <a:xfrm>
            <a:off x="0" y="2827500"/>
            <a:ext cx="665700" cy="6693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2"/>
          <p:cNvSpPr/>
          <p:nvPr/>
        </p:nvSpPr>
        <p:spPr>
          <a:xfrm>
            <a:off x="65800" y="2311063"/>
            <a:ext cx="665700" cy="6693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4" name="Google Shape;1324;p52"/>
          <p:cNvCxnSpPr/>
          <p:nvPr/>
        </p:nvCxnSpPr>
        <p:spPr>
          <a:xfrm flipH="1">
            <a:off x="1630325" y="2082300"/>
            <a:ext cx="351300" cy="61800"/>
          </a:xfrm>
          <a:prstGeom prst="straightConnector1">
            <a:avLst/>
          </a:prstGeom>
          <a:noFill/>
          <a:ln cap="flat" cmpd="sng" w="19050">
            <a:solidFill>
              <a:srgbClr val="FC1233"/>
            </a:solidFill>
            <a:prstDash val="solid"/>
            <a:round/>
            <a:headEnd len="med" w="med" type="none"/>
            <a:tailEnd len="med" w="med" type="triangle"/>
          </a:ln>
        </p:spPr>
      </p:cxnSp>
      <p:cxnSp>
        <p:nvCxnSpPr>
          <p:cNvPr id="1325" name="Google Shape;1325;p52"/>
          <p:cNvCxnSpPr/>
          <p:nvPr/>
        </p:nvCxnSpPr>
        <p:spPr>
          <a:xfrm flipH="1" rot="10800000">
            <a:off x="540725" y="2516900"/>
            <a:ext cx="335400" cy="57600"/>
          </a:xfrm>
          <a:prstGeom prst="straightConnector1">
            <a:avLst/>
          </a:prstGeom>
          <a:noFill/>
          <a:ln cap="flat" cmpd="sng" w="19050">
            <a:solidFill>
              <a:srgbClr val="FC1233"/>
            </a:solidFill>
            <a:prstDash val="solid"/>
            <a:round/>
            <a:headEnd len="med" w="med" type="none"/>
            <a:tailEnd len="med" w="med" type="triangle"/>
          </a:ln>
        </p:spPr>
      </p:cxnSp>
      <p:cxnSp>
        <p:nvCxnSpPr>
          <p:cNvPr id="1326" name="Google Shape;1326;p52"/>
          <p:cNvCxnSpPr/>
          <p:nvPr/>
        </p:nvCxnSpPr>
        <p:spPr>
          <a:xfrm flipH="1" rot="10800000">
            <a:off x="2741275" y="3182225"/>
            <a:ext cx="57600" cy="738000"/>
          </a:xfrm>
          <a:prstGeom prst="straightConnector1">
            <a:avLst/>
          </a:prstGeom>
          <a:noFill/>
          <a:ln cap="flat" cmpd="sng" w="19050">
            <a:solidFill>
              <a:srgbClr val="FF0000"/>
            </a:solidFill>
            <a:prstDash val="solid"/>
            <a:round/>
            <a:headEnd len="med" w="med" type="none"/>
            <a:tailEnd len="med" w="med" type="none"/>
          </a:ln>
        </p:spPr>
      </p:cxnSp>
      <p:cxnSp>
        <p:nvCxnSpPr>
          <p:cNvPr id="1327" name="Google Shape;1327;p52"/>
          <p:cNvCxnSpPr/>
          <p:nvPr/>
        </p:nvCxnSpPr>
        <p:spPr>
          <a:xfrm rot="10800000">
            <a:off x="2712675" y="2520700"/>
            <a:ext cx="95700" cy="661500"/>
          </a:xfrm>
          <a:prstGeom prst="straightConnector1">
            <a:avLst/>
          </a:prstGeom>
          <a:noFill/>
          <a:ln cap="flat" cmpd="sng" w="19050">
            <a:solidFill>
              <a:srgbClr val="FF0000"/>
            </a:solidFill>
            <a:prstDash val="solid"/>
            <a:round/>
            <a:headEnd len="med" w="med" type="none"/>
            <a:tailEnd len="med" w="med" type="none"/>
          </a:ln>
        </p:spPr>
      </p:cxnSp>
      <p:cxnSp>
        <p:nvCxnSpPr>
          <p:cNvPr id="1328" name="Google Shape;1328;p52"/>
          <p:cNvCxnSpPr/>
          <p:nvPr/>
        </p:nvCxnSpPr>
        <p:spPr>
          <a:xfrm rot="10800000">
            <a:off x="2338725" y="2166175"/>
            <a:ext cx="383400" cy="393000"/>
          </a:xfrm>
          <a:prstGeom prst="straightConnector1">
            <a:avLst/>
          </a:prstGeom>
          <a:noFill/>
          <a:ln cap="flat" cmpd="sng" w="19050">
            <a:solidFill>
              <a:srgbClr val="FF0000"/>
            </a:solidFill>
            <a:prstDash val="solid"/>
            <a:round/>
            <a:headEnd len="med" w="med" type="none"/>
            <a:tailEnd len="med" w="med" type="none"/>
          </a:ln>
        </p:spPr>
      </p:cxnSp>
      <p:cxnSp>
        <p:nvCxnSpPr>
          <p:cNvPr id="1329" name="Google Shape;1329;p52"/>
          <p:cNvCxnSpPr/>
          <p:nvPr/>
        </p:nvCxnSpPr>
        <p:spPr>
          <a:xfrm rot="10800000">
            <a:off x="699600" y="3968100"/>
            <a:ext cx="343200" cy="301500"/>
          </a:xfrm>
          <a:prstGeom prst="straightConnector1">
            <a:avLst/>
          </a:prstGeom>
          <a:noFill/>
          <a:ln cap="flat" cmpd="sng" w="19050">
            <a:solidFill>
              <a:srgbClr val="FF0000"/>
            </a:solidFill>
            <a:prstDash val="solid"/>
            <a:round/>
            <a:headEnd len="med" w="med" type="none"/>
            <a:tailEnd len="med" w="med" type="none"/>
          </a:ln>
        </p:spPr>
      </p:cxnSp>
      <p:cxnSp>
        <p:nvCxnSpPr>
          <p:cNvPr id="1330" name="Google Shape;1330;p52"/>
          <p:cNvCxnSpPr/>
          <p:nvPr/>
        </p:nvCxnSpPr>
        <p:spPr>
          <a:xfrm rot="10800000">
            <a:off x="472875" y="3559250"/>
            <a:ext cx="236400" cy="408900"/>
          </a:xfrm>
          <a:prstGeom prst="straightConnector1">
            <a:avLst/>
          </a:prstGeom>
          <a:noFill/>
          <a:ln cap="flat" cmpd="sng" w="19050">
            <a:solidFill>
              <a:srgbClr val="FF0000"/>
            </a:solidFill>
            <a:prstDash val="solid"/>
            <a:round/>
            <a:headEnd len="med" w="med" type="none"/>
            <a:tailEnd len="med" w="med" type="none"/>
          </a:ln>
        </p:spPr>
      </p:cxnSp>
      <p:cxnSp>
        <p:nvCxnSpPr>
          <p:cNvPr id="1331" name="Google Shape;1331;p52"/>
          <p:cNvCxnSpPr/>
          <p:nvPr/>
        </p:nvCxnSpPr>
        <p:spPr>
          <a:xfrm rot="10800000">
            <a:off x="346925" y="3134700"/>
            <a:ext cx="141900" cy="478800"/>
          </a:xfrm>
          <a:prstGeom prst="straightConnector1">
            <a:avLst/>
          </a:prstGeom>
          <a:noFill/>
          <a:ln cap="flat" cmpd="sng" w="19050">
            <a:solidFill>
              <a:srgbClr val="FF0000"/>
            </a:solidFill>
            <a:prstDash val="solid"/>
            <a:round/>
            <a:headEnd len="med" w="med" type="none"/>
            <a:tailEnd len="med" w="med" type="none"/>
          </a:ln>
        </p:spPr>
      </p:cxnSp>
      <p:cxnSp>
        <p:nvCxnSpPr>
          <p:cNvPr id="1332" name="Google Shape;1332;p52"/>
          <p:cNvCxnSpPr/>
          <p:nvPr/>
        </p:nvCxnSpPr>
        <p:spPr>
          <a:xfrm flipH="1" rot="10800000">
            <a:off x="364225" y="2765825"/>
            <a:ext cx="15600" cy="387600"/>
          </a:xfrm>
          <a:prstGeom prst="straightConnector1">
            <a:avLst/>
          </a:prstGeom>
          <a:noFill/>
          <a:ln cap="flat" cmpd="sng" w="19050">
            <a:solidFill>
              <a:srgbClr val="FF0000"/>
            </a:solidFill>
            <a:prstDash val="solid"/>
            <a:round/>
            <a:headEnd len="med" w="med" type="none"/>
            <a:tailEnd len="med" w="med" type="none"/>
          </a:ln>
        </p:spPr>
      </p:cxnSp>
      <p:sp>
        <p:nvSpPr>
          <p:cNvPr id="1333" name="Google Shape;1333;p52"/>
          <p:cNvSpPr/>
          <p:nvPr/>
        </p:nvSpPr>
        <p:spPr>
          <a:xfrm rot="10793538">
            <a:off x="639139" y="1853935"/>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2"/>
          <p:cNvSpPr/>
          <p:nvPr/>
        </p:nvSpPr>
        <p:spPr>
          <a:xfrm rot="10793538">
            <a:off x="1136676" y="1574472"/>
            <a:ext cx="159600" cy="167100"/>
          </a:xfrm>
          <a:prstGeom prst="triangle">
            <a:avLst>
              <a:gd fmla="val 50000" name="adj"/>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pic>
        <p:nvPicPr>
          <p:cNvPr id="1339" name="Google Shape;1339;p53"/>
          <p:cNvPicPr preferRelativeResize="0"/>
          <p:nvPr/>
        </p:nvPicPr>
        <p:blipFill>
          <a:blip r:embed="rId3">
            <a:alphaModFix/>
          </a:blip>
          <a:stretch>
            <a:fillRect/>
          </a:stretch>
        </p:blipFill>
        <p:spPr>
          <a:xfrm>
            <a:off x="31000" y="1226400"/>
            <a:ext cx="3286149" cy="3286149"/>
          </a:xfrm>
          <a:prstGeom prst="rect">
            <a:avLst/>
          </a:prstGeom>
          <a:noFill/>
          <a:ln>
            <a:noFill/>
          </a:ln>
        </p:spPr>
      </p:pic>
      <p:sp>
        <p:nvSpPr>
          <p:cNvPr id="1340" name="Google Shape;1340;p53"/>
          <p:cNvSpPr/>
          <p:nvPr/>
        </p:nvSpPr>
        <p:spPr>
          <a:xfrm>
            <a:off x="-1056725" y="189862"/>
            <a:ext cx="4248000" cy="42150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441226" y="1637626"/>
            <a:ext cx="1351200" cy="1405500"/>
          </a:xfrm>
          <a:prstGeom prst="ellipse">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489436" y="1880350"/>
            <a:ext cx="459000" cy="452700"/>
          </a:xfrm>
          <a:prstGeom prst="ellipse">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986974" y="1637638"/>
            <a:ext cx="459000" cy="452700"/>
          </a:xfrm>
          <a:prstGeom prst="ellipse">
            <a:avLst/>
          </a:prstGeom>
          <a:solidFill>
            <a:srgbClr val="C27BA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至天の陣・風槍/1-5</a:t>
            </a:r>
            <a:endParaRPr/>
          </a:p>
          <a:p>
            <a:pPr indent="0" lvl="0" marL="0" rtl="0" algn="l">
              <a:spcBef>
                <a:spcPts val="0"/>
              </a:spcBef>
              <a:spcAft>
                <a:spcPts val="0"/>
              </a:spcAft>
              <a:buNone/>
            </a:pPr>
            <a:r>
              <a:t/>
            </a:r>
            <a:endParaRPr/>
          </a:p>
        </p:txBody>
      </p:sp>
      <p:pic>
        <p:nvPicPr>
          <p:cNvPr id="1345" name="Google Shape;1345;p53"/>
          <p:cNvPicPr preferRelativeResize="0"/>
          <p:nvPr/>
        </p:nvPicPr>
        <p:blipFill>
          <a:blip r:embed="rId4">
            <a:alphaModFix/>
          </a:blip>
          <a:stretch>
            <a:fillRect/>
          </a:stretch>
        </p:blipFill>
        <p:spPr>
          <a:xfrm>
            <a:off x="2214688" y="1706808"/>
            <a:ext cx="557082" cy="557082"/>
          </a:xfrm>
          <a:prstGeom prst="rect">
            <a:avLst/>
          </a:prstGeom>
          <a:noFill/>
          <a:ln>
            <a:noFill/>
          </a:ln>
        </p:spPr>
      </p:pic>
      <p:pic>
        <p:nvPicPr>
          <p:cNvPr id="1346" name="Google Shape;1346;p53"/>
          <p:cNvPicPr preferRelativeResize="0"/>
          <p:nvPr/>
        </p:nvPicPr>
        <p:blipFill>
          <a:blip r:embed="rId5">
            <a:alphaModFix/>
          </a:blip>
          <a:stretch>
            <a:fillRect/>
          </a:stretch>
        </p:blipFill>
        <p:spPr>
          <a:xfrm>
            <a:off x="2214690" y="3365970"/>
            <a:ext cx="557082" cy="557082"/>
          </a:xfrm>
          <a:prstGeom prst="rect">
            <a:avLst/>
          </a:prstGeom>
          <a:noFill/>
          <a:ln>
            <a:noFill/>
          </a:ln>
        </p:spPr>
      </p:pic>
      <p:pic>
        <p:nvPicPr>
          <p:cNvPr id="1347" name="Google Shape;1347;p53"/>
          <p:cNvPicPr preferRelativeResize="0"/>
          <p:nvPr/>
        </p:nvPicPr>
        <p:blipFill>
          <a:blip r:embed="rId6">
            <a:alphaModFix/>
          </a:blip>
          <a:stretch>
            <a:fillRect/>
          </a:stretch>
        </p:blipFill>
        <p:spPr>
          <a:xfrm>
            <a:off x="480393" y="3365970"/>
            <a:ext cx="557082" cy="557082"/>
          </a:xfrm>
          <a:prstGeom prst="rect">
            <a:avLst/>
          </a:prstGeom>
          <a:noFill/>
          <a:ln>
            <a:noFill/>
          </a:ln>
        </p:spPr>
      </p:pic>
      <p:pic>
        <p:nvPicPr>
          <p:cNvPr id="1348" name="Google Shape;1348;p53"/>
          <p:cNvPicPr preferRelativeResize="0"/>
          <p:nvPr/>
        </p:nvPicPr>
        <p:blipFill>
          <a:blip r:embed="rId7">
            <a:alphaModFix/>
          </a:blip>
          <a:stretch>
            <a:fillRect/>
          </a:stretch>
        </p:blipFill>
        <p:spPr>
          <a:xfrm>
            <a:off x="480396" y="1706808"/>
            <a:ext cx="557082" cy="557082"/>
          </a:xfrm>
          <a:prstGeom prst="rect">
            <a:avLst/>
          </a:prstGeom>
          <a:noFill/>
          <a:ln>
            <a:noFill/>
          </a:ln>
        </p:spPr>
      </p:pic>
      <p:pic>
        <p:nvPicPr>
          <p:cNvPr id="1349" name="Google Shape;1349;p53"/>
          <p:cNvPicPr preferRelativeResize="0"/>
          <p:nvPr/>
        </p:nvPicPr>
        <p:blipFill>
          <a:blip r:embed="rId8">
            <a:alphaModFix/>
          </a:blip>
          <a:stretch>
            <a:fillRect/>
          </a:stretch>
        </p:blipFill>
        <p:spPr>
          <a:xfrm>
            <a:off x="1395477" y="1149719"/>
            <a:ext cx="557082" cy="557082"/>
          </a:xfrm>
          <a:prstGeom prst="rect">
            <a:avLst/>
          </a:prstGeom>
          <a:noFill/>
          <a:ln>
            <a:noFill/>
          </a:ln>
        </p:spPr>
      </p:pic>
      <p:pic>
        <p:nvPicPr>
          <p:cNvPr id="1350" name="Google Shape;1350;p53"/>
          <p:cNvPicPr preferRelativeResize="0"/>
          <p:nvPr/>
        </p:nvPicPr>
        <p:blipFill>
          <a:blip r:embed="rId9">
            <a:alphaModFix/>
          </a:blip>
          <a:stretch>
            <a:fillRect/>
          </a:stretch>
        </p:blipFill>
        <p:spPr>
          <a:xfrm>
            <a:off x="2848558" y="2590931"/>
            <a:ext cx="557082" cy="557082"/>
          </a:xfrm>
          <a:prstGeom prst="rect">
            <a:avLst/>
          </a:prstGeom>
          <a:noFill/>
          <a:ln>
            <a:noFill/>
          </a:ln>
        </p:spPr>
      </p:pic>
      <p:pic>
        <p:nvPicPr>
          <p:cNvPr id="1351" name="Google Shape;1351;p53"/>
          <p:cNvPicPr preferRelativeResize="0"/>
          <p:nvPr/>
        </p:nvPicPr>
        <p:blipFill>
          <a:blip r:embed="rId10">
            <a:alphaModFix/>
          </a:blip>
          <a:stretch>
            <a:fillRect/>
          </a:stretch>
        </p:blipFill>
        <p:spPr>
          <a:xfrm>
            <a:off x="1395465" y="4019644"/>
            <a:ext cx="557082" cy="557082"/>
          </a:xfrm>
          <a:prstGeom prst="rect">
            <a:avLst/>
          </a:prstGeom>
          <a:noFill/>
          <a:ln>
            <a:noFill/>
          </a:ln>
        </p:spPr>
      </p:pic>
      <p:pic>
        <p:nvPicPr>
          <p:cNvPr id="1352" name="Google Shape;1352;p53"/>
          <p:cNvPicPr preferRelativeResize="0"/>
          <p:nvPr/>
        </p:nvPicPr>
        <p:blipFill>
          <a:blip r:embed="rId11">
            <a:alphaModFix/>
          </a:blip>
          <a:stretch>
            <a:fillRect/>
          </a:stretch>
        </p:blipFill>
        <p:spPr>
          <a:xfrm>
            <a:off x="-76679" y="2590931"/>
            <a:ext cx="557082" cy="557082"/>
          </a:xfrm>
          <a:prstGeom prst="rect">
            <a:avLst/>
          </a:prstGeom>
          <a:noFill/>
          <a:ln>
            <a:noFill/>
          </a:ln>
        </p:spPr>
      </p:pic>
      <p:pic>
        <p:nvPicPr>
          <p:cNvPr id="1353" name="Google Shape;1353;p53"/>
          <p:cNvPicPr preferRelativeResize="0"/>
          <p:nvPr/>
        </p:nvPicPr>
        <p:blipFill>
          <a:blip r:embed="rId12">
            <a:alphaModFix/>
          </a:blip>
          <a:stretch>
            <a:fillRect/>
          </a:stretch>
        </p:blipFill>
        <p:spPr>
          <a:xfrm>
            <a:off x="1059267" y="2627950"/>
            <a:ext cx="314376" cy="314377"/>
          </a:xfrm>
          <a:prstGeom prst="rect">
            <a:avLst/>
          </a:prstGeom>
          <a:noFill/>
          <a:ln>
            <a:noFill/>
          </a:ln>
        </p:spPr>
      </p:pic>
      <p:pic>
        <p:nvPicPr>
          <p:cNvPr id="1354" name="Google Shape;1354;p53"/>
          <p:cNvPicPr preferRelativeResize="0"/>
          <p:nvPr/>
        </p:nvPicPr>
        <p:blipFill>
          <a:blip r:embed="rId13">
            <a:alphaModFix/>
          </a:blip>
          <a:stretch>
            <a:fillRect/>
          </a:stretch>
        </p:blipFill>
        <p:spPr>
          <a:xfrm>
            <a:off x="837767" y="2536391"/>
            <a:ext cx="314376" cy="314377"/>
          </a:xfrm>
          <a:prstGeom prst="rect">
            <a:avLst/>
          </a:prstGeom>
          <a:noFill/>
          <a:ln>
            <a:noFill/>
          </a:ln>
        </p:spPr>
      </p:pic>
      <p:pic>
        <p:nvPicPr>
          <p:cNvPr id="1355" name="Google Shape;1355;p53"/>
          <p:cNvPicPr preferRelativeResize="0"/>
          <p:nvPr/>
        </p:nvPicPr>
        <p:blipFill>
          <a:blip r:embed="rId14">
            <a:alphaModFix/>
          </a:blip>
          <a:stretch>
            <a:fillRect/>
          </a:stretch>
        </p:blipFill>
        <p:spPr>
          <a:xfrm>
            <a:off x="561738" y="1949516"/>
            <a:ext cx="314376" cy="314377"/>
          </a:xfrm>
          <a:prstGeom prst="rect">
            <a:avLst/>
          </a:prstGeom>
          <a:noFill/>
          <a:ln>
            <a:noFill/>
          </a:ln>
        </p:spPr>
      </p:pic>
      <p:pic>
        <p:nvPicPr>
          <p:cNvPr id="1356" name="Google Shape;1356;p53"/>
          <p:cNvPicPr preferRelativeResize="0"/>
          <p:nvPr/>
        </p:nvPicPr>
        <p:blipFill>
          <a:blip r:embed="rId15">
            <a:alphaModFix/>
          </a:blip>
          <a:stretch>
            <a:fillRect/>
          </a:stretch>
        </p:blipFill>
        <p:spPr>
          <a:xfrm>
            <a:off x="1258413" y="2414563"/>
            <a:ext cx="314376" cy="314377"/>
          </a:xfrm>
          <a:prstGeom prst="rect">
            <a:avLst/>
          </a:prstGeom>
          <a:noFill/>
          <a:ln>
            <a:noFill/>
          </a:ln>
        </p:spPr>
      </p:pic>
      <p:pic>
        <p:nvPicPr>
          <p:cNvPr id="1357" name="Google Shape;1357;p53"/>
          <p:cNvPicPr preferRelativeResize="0"/>
          <p:nvPr/>
        </p:nvPicPr>
        <p:blipFill>
          <a:blip r:embed="rId16">
            <a:alphaModFix/>
          </a:blip>
          <a:stretch>
            <a:fillRect/>
          </a:stretch>
        </p:blipFill>
        <p:spPr>
          <a:xfrm>
            <a:off x="1226641" y="2113200"/>
            <a:ext cx="314376" cy="314377"/>
          </a:xfrm>
          <a:prstGeom prst="rect">
            <a:avLst/>
          </a:prstGeom>
          <a:noFill/>
          <a:ln>
            <a:noFill/>
          </a:ln>
        </p:spPr>
      </p:pic>
      <p:pic>
        <p:nvPicPr>
          <p:cNvPr id="1358" name="Google Shape;1358;p53"/>
          <p:cNvPicPr preferRelativeResize="0"/>
          <p:nvPr/>
        </p:nvPicPr>
        <p:blipFill>
          <a:blip r:embed="rId17">
            <a:alphaModFix/>
          </a:blip>
          <a:stretch>
            <a:fillRect/>
          </a:stretch>
        </p:blipFill>
        <p:spPr>
          <a:xfrm>
            <a:off x="1059283" y="1706803"/>
            <a:ext cx="314376" cy="314377"/>
          </a:xfrm>
          <a:prstGeom prst="rect">
            <a:avLst/>
          </a:prstGeom>
          <a:noFill/>
          <a:ln>
            <a:noFill/>
          </a:ln>
        </p:spPr>
      </p:pic>
      <p:sp>
        <p:nvSpPr>
          <p:cNvPr id="1359" name="Google Shape;1359;p53"/>
          <p:cNvSpPr txBox="1"/>
          <p:nvPr>
            <p:ph idx="1" type="body"/>
          </p:nvPr>
        </p:nvSpPr>
        <p:spPr>
          <a:xfrm>
            <a:off x="3529975" y="1226400"/>
            <a:ext cx="54906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サンダー対象者は外周側で重ならないように回避。</a:t>
            </a:r>
            <a:endParaRPr/>
          </a:p>
          <a:p>
            <a:pPr indent="0" lvl="0" marL="0" rtl="0" algn="l">
              <a:spcBef>
                <a:spcPts val="1200"/>
              </a:spcBef>
              <a:spcAft>
                <a:spcPts val="0"/>
              </a:spcAft>
              <a:buNone/>
            </a:pPr>
            <a:r>
              <a:rPr lang="ja"/>
              <a:t>他の6人は内周側でグリノーの範囲とサンダーが当たらないように回避。</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ja"/>
              <a:t>　　</a:t>
            </a:r>
            <a:r>
              <a:rPr b="1" lang="ja"/>
              <a:t>西　</a:t>
            </a:r>
            <a:r>
              <a:rPr b="1" lang="ja">
                <a:solidFill>
                  <a:srgbClr val="0000FF"/>
                </a:solidFill>
              </a:rPr>
              <a:t>MT</a:t>
            </a:r>
            <a:r>
              <a:rPr b="1" lang="ja"/>
              <a:t>･</a:t>
            </a:r>
            <a:r>
              <a:rPr b="1" lang="ja">
                <a:solidFill>
                  <a:srgbClr val="0000FF"/>
                </a:solidFill>
              </a:rPr>
              <a:t>ST</a:t>
            </a:r>
            <a:r>
              <a:rPr b="1" lang="ja"/>
              <a:t>･</a:t>
            </a:r>
            <a:r>
              <a:rPr b="1" lang="ja">
                <a:solidFill>
                  <a:srgbClr val="93C47D"/>
                </a:solidFill>
              </a:rPr>
              <a:t>H1</a:t>
            </a:r>
            <a:r>
              <a:rPr b="1" lang="ja"/>
              <a:t>･</a:t>
            </a:r>
            <a:r>
              <a:rPr b="1" lang="ja">
                <a:solidFill>
                  <a:srgbClr val="93C47D"/>
                </a:solidFill>
              </a:rPr>
              <a:t>H2</a:t>
            </a:r>
            <a:r>
              <a:rPr b="1" lang="ja"/>
              <a:t>･</a:t>
            </a:r>
            <a:r>
              <a:rPr b="1" lang="ja">
                <a:solidFill>
                  <a:srgbClr val="CC0000"/>
                </a:solidFill>
              </a:rPr>
              <a:t>D1</a:t>
            </a:r>
            <a:r>
              <a:rPr b="1" lang="ja"/>
              <a:t>･</a:t>
            </a:r>
            <a:r>
              <a:rPr b="1" lang="ja">
                <a:solidFill>
                  <a:srgbClr val="CC0000"/>
                </a:solidFill>
              </a:rPr>
              <a:t>D2</a:t>
            </a:r>
            <a:r>
              <a:rPr b="1" lang="ja"/>
              <a:t>･</a:t>
            </a:r>
            <a:r>
              <a:rPr b="1" lang="ja">
                <a:solidFill>
                  <a:srgbClr val="CC0000"/>
                </a:solidFill>
              </a:rPr>
              <a:t>D3</a:t>
            </a:r>
            <a:r>
              <a:rPr b="1" lang="ja"/>
              <a:t>･</a:t>
            </a:r>
            <a:r>
              <a:rPr b="1" lang="ja">
                <a:solidFill>
                  <a:srgbClr val="CC0000"/>
                </a:solidFill>
              </a:rPr>
              <a:t>D4</a:t>
            </a:r>
            <a:r>
              <a:rPr b="1" lang="ja"/>
              <a:t>　東</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60" name="Google Shape;1360;p53"/>
          <p:cNvPicPr preferRelativeResize="0"/>
          <p:nvPr/>
        </p:nvPicPr>
        <p:blipFill>
          <a:blip r:embed="rId18">
            <a:alphaModFix/>
          </a:blip>
          <a:stretch>
            <a:fillRect/>
          </a:stretch>
        </p:blipFill>
        <p:spPr>
          <a:xfrm>
            <a:off x="1952558" y="3148021"/>
            <a:ext cx="382300" cy="382325"/>
          </a:xfrm>
          <a:prstGeom prst="rect">
            <a:avLst/>
          </a:prstGeom>
          <a:noFill/>
          <a:ln>
            <a:noFill/>
          </a:ln>
        </p:spPr>
      </p:pic>
      <p:pic>
        <p:nvPicPr>
          <p:cNvPr id="1361" name="Google Shape;1361;p53"/>
          <p:cNvPicPr preferRelativeResize="0"/>
          <p:nvPr/>
        </p:nvPicPr>
        <p:blipFill>
          <a:blip r:embed="rId18">
            <a:alphaModFix/>
          </a:blip>
          <a:stretch>
            <a:fillRect/>
          </a:stretch>
        </p:blipFill>
        <p:spPr>
          <a:xfrm>
            <a:off x="876133" y="2106196"/>
            <a:ext cx="382300" cy="382325"/>
          </a:xfrm>
          <a:prstGeom prst="rect">
            <a:avLst/>
          </a:prstGeom>
          <a:noFill/>
          <a:ln>
            <a:noFill/>
          </a:ln>
        </p:spPr>
      </p:pic>
      <p:pic>
        <p:nvPicPr>
          <p:cNvPr id="1362" name="Google Shape;1362;p53"/>
          <p:cNvPicPr preferRelativeResize="0"/>
          <p:nvPr/>
        </p:nvPicPr>
        <p:blipFill>
          <a:blip r:embed="rId19">
            <a:alphaModFix/>
          </a:blip>
          <a:stretch>
            <a:fillRect/>
          </a:stretch>
        </p:blipFill>
        <p:spPr>
          <a:xfrm>
            <a:off x="712216" y="2536403"/>
            <a:ext cx="314376" cy="314377"/>
          </a:xfrm>
          <a:prstGeom prst="rect">
            <a:avLst/>
          </a:prstGeom>
          <a:noFill/>
          <a:ln>
            <a:noFill/>
          </a:ln>
        </p:spPr>
      </p:pic>
      <p:pic>
        <p:nvPicPr>
          <p:cNvPr id="1363" name="Google Shape;1363;p53"/>
          <p:cNvPicPr preferRelativeResize="0"/>
          <p:nvPr/>
        </p:nvPicPr>
        <p:blipFill>
          <a:blip r:embed="rId20">
            <a:alphaModFix/>
          </a:blip>
          <a:stretch>
            <a:fillRect/>
          </a:stretch>
        </p:blipFill>
        <p:spPr>
          <a:xfrm>
            <a:off x="1226658" y="2242438"/>
            <a:ext cx="314376" cy="314377"/>
          </a:xfrm>
          <a:prstGeom prst="rect">
            <a:avLst/>
          </a:prstGeom>
          <a:noFill/>
          <a:ln>
            <a:noFill/>
          </a:ln>
        </p:spPr>
      </p:pic>
      <p:pic>
        <p:nvPicPr>
          <p:cNvPr id="1364" name="Google Shape;1364;p53"/>
          <p:cNvPicPr preferRelativeResize="0"/>
          <p:nvPr/>
        </p:nvPicPr>
        <p:blipFill>
          <a:blip r:embed="rId21">
            <a:alphaModFix/>
          </a:blip>
          <a:stretch>
            <a:fillRect/>
          </a:stretch>
        </p:blipFill>
        <p:spPr>
          <a:xfrm>
            <a:off x="1385925" y="2519599"/>
            <a:ext cx="557100" cy="5311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54"/>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至天の陣・風槍/1-6</a:t>
            </a:r>
            <a:endParaRPr/>
          </a:p>
          <a:p>
            <a:pPr indent="0" lvl="0" marL="0" rtl="0" algn="l">
              <a:spcBef>
                <a:spcPts val="0"/>
              </a:spcBef>
              <a:spcAft>
                <a:spcPts val="0"/>
              </a:spcAft>
              <a:buNone/>
            </a:pPr>
            <a:r>
              <a:t/>
            </a:r>
            <a:endParaRPr/>
          </a:p>
        </p:txBody>
      </p:sp>
      <p:sp>
        <p:nvSpPr>
          <p:cNvPr id="1370" name="Google Shape;1370;p54"/>
          <p:cNvSpPr txBox="1"/>
          <p:nvPr>
            <p:ph idx="1" type="body"/>
          </p:nvPr>
        </p:nvSpPr>
        <p:spPr>
          <a:xfrm>
            <a:off x="4967825" y="1010900"/>
            <a:ext cx="3594900" cy="40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200">
                <a:solidFill>
                  <a:srgbClr val="4A86E8"/>
                </a:solidFill>
              </a:rPr>
              <a:t>■参考動画（MT）</a:t>
            </a:r>
            <a:endParaRPr b="1" sz="1200">
              <a:solidFill>
                <a:srgbClr val="4A86E8"/>
              </a:solidFill>
            </a:endParaRPr>
          </a:p>
          <a:p>
            <a:pPr indent="0" lvl="0" marL="0" rtl="0" algn="l">
              <a:spcBef>
                <a:spcPts val="1200"/>
              </a:spcBef>
              <a:spcAft>
                <a:spcPts val="0"/>
              </a:spcAft>
              <a:buClr>
                <a:schemeClr val="dk1"/>
              </a:buClr>
              <a:buSzPts val="1100"/>
              <a:buFont typeface="Arial"/>
              <a:buNone/>
            </a:pPr>
            <a:r>
              <a:rPr b="1" lang="ja" sz="1200" u="sng">
                <a:solidFill>
                  <a:schemeClr val="hlink"/>
                </a:solidFill>
                <a:hlinkClick r:id="rId3"/>
              </a:rPr>
              <a:t>https://youtu.be/kh7rmxCdk58?t=492</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rgbClr val="FF0000"/>
                </a:solidFill>
              </a:rPr>
              <a:t>■参考動画（D1）</a:t>
            </a:r>
            <a:endParaRPr b="1" sz="1200">
              <a:solidFill>
                <a:srgbClr val="FF0000"/>
              </a:solidFill>
            </a:endParaRPr>
          </a:p>
          <a:p>
            <a:pPr indent="0" lvl="0" marL="0" rtl="0" algn="l">
              <a:spcBef>
                <a:spcPts val="1200"/>
              </a:spcBef>
              <a:spcAft>
                <a:spcPts val="0"/>
              </a:spcAft>
              <a:buClr>
                <a:schemeClr val="dk1"/>
              </a:buClr>
              <a:buSzPts val="1100"/>
              <a:buFont typeface="Arial"/>
              <a:buNone/>
            </a:pPr>
            <a:r>
              <a:rPr b="1" lang="ja" sz="1200" u="sng">
                <a:solidFill>
                  <a:schemeClr val="hlink"/>
                </a:solidFill>
                <a:hlinkClick r:id="rId4"/>
              </a:rPr>
              <a:t>https://youtu.be/dDPGzMpHtss?t=535</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rgbClr val="FF0000"/>
                </a:solidFill>
              </a:rPr>
              <a:t>■参考動画（D2）</a:t>
            </a:r>
            <a:endParaRPr b="1" sz="1200">
              <a:solidFill>
                <a:srgbClr val="FF0000"/>
              </a:solidFill>
            </a:endParaRPr>
          </a:p>
          <a:p>
            <a:pPr indent="0" lvl="0" marL="0" rtl="0" algn="l">
              <a:spcBef>
                <a:spcPts val="1200"/>
              </a:spcBef>
              <a:spcAft>
                <a:spcPts val="0"/>
              </a:spcAft>
              <a:buClr>
                <a:schemeClr val="dk1"/>
              </a:buClr>
              <a:buSzPts val="1100"/>
              <a:buFont typeface="Arial"/>
              <a:buNone/>
            </a:pPr>
            <a:r>
              <a:rPr b="1" lang="ja" sz="1200" u="sng">
                <a:solidFill>
                  <a:schemeClr val="hlink"/>
                </a:solidFill>
                <a:hlinkClick r:id="rId5"/>
              </a:rPr>
              <a:t>https://youtu.be/f4-FA3tWbyU?t=477</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rgbClr val="93C47D"/>
                </a:solidFill>
              </a:rPr>
              <a:t>■参考動画（H2）</a:t>
            </a:r>
            <a:endParaRPr b="1" sz="1200">
              <a:solidFill>
                <a:srgbClr val="93C47D"/>
              </a:solidFill>
            </a:endParaRPr>
          </a:p>
          <a:p>
            <a:pPr indent="0" lvl="0" marL="0" rtl="0" algn="l">
              <a:spcBef>
                <a:spcPts val="1200"/>
              </a:spcBef>
              <a:spcAft>
                <a:spcPts val="0"/>
              </a:spcAft>
              <a:buClr>
                <a:schemeClr val="dk1"/>
              </a:buClr>
              <a:buSzPts val="1100"/>
              <a:buFont typeface="Arial"/>
              <a:buNone/>
            </a:pPr>
            <a:r>
              <a:rPr b="1" lang="ja" sz="1200" u="sng">
                <a:solidFill>
                  <a:schemeClr val="hlink"/>
                </a:solidFill>
                <a:hlinkClick r:id="rId6"/>
              </a:rPr>
              <a:t>https://youtu.be/M-IzRpeKlow?t=53</a:t>
            </a:r>
            <a:endParaRPr b="1" sz="900">
              <a:solidFill>
                <a:schemeClr val="dk1"/>
              </a:solidFill>
            </a:endParaRPr>
          </a:p>
          <a:p>
            <a:pPr indent="0" lvl="0" marL="0" rtl="0" algn="l">
              <a:spcBef>
                <a:spcPts val="1200"/>
              </a:spcBef>
              <a:spcAft>
                <a:spcPts val="1200"/>
              </a:spcAft>
              <a:buClr>
                <a:schemeClr val="dk1"/>
              </a:buClr>
              <a:buSzPts val="1100"/>
              <a:buFont typeface="Arial"/>
              <a:buNone/>
            </a:pPr>
            <a:r>
              <a:t/>
            </a:r>
            <a:endParaRPr b="1" sz="1200">
              <a:solidFill>
                <a:schemeClr val="dk1"/>
              </a:solidFill>
            </a:endParaRPr>
          </a:p>
        </p:txBody>
      </p:sp>
      <p:sp>
        <p:nvSpPr>
          <p:cNvPr id="1371" name="Google Shape;1371;p54"/>
          <p:cNvSpPr txBox="1"/>
          <p:nvPr>
            <p:ph idx="1" type="body"/>
          </p:nvPr>
        </p:nvSpPr>
        <p:spPr>
          <a:xfrm>
            <a:off x="311700" y="1050900"/>
            <a:ext cx="3745800" cy="40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200">
                <a:solidFill>
                  <a:schemeClr val="dk1"/>
                </a:solidFill>
              </a:rPr>
              <a:t>■攻略動画</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u="sng">
                <a:solidFill>
                  <a:schemeClr val="accent5"/>
                </a:solidFill>
                <a:hlinkClick r:id="rId7">
                  <a:extLst>
                    <a:ext uri="{A12FA001-AC4F-418D-AE19-62706E023703}">
                      <ahyp:hlinkClr val="tx"/>
                    </a:ext>
                  </a:extLst>
                </a:hlinkClick>
              </a:rPr>
              <a:t>https://youtu.be/65gziILW7sg?t=62</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chemeClr val="dk1"/>
                </a:solidFill>
              </a:rPr>
              <a:t>◼繰り返し見る図形</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u="sng">
                <a:solidFill>
                  <a:schemeClr val="hlink"/>
                </a:solidFill>
                <a:hlinkClick r:id="rId8"/>
              </a:rPr>
              <a:t>https://twitter.com/mitsurugi137/status/1526746293413957632</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chemeClr val="dk1"/>
                </a:solidFill>
              </a:rPr>
              <a:t>■繰り返し見る動画①</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u="sng">
                <a:solidFill>
                  <a:schemeClr val="accent5"/>
                </a:solidFill>
                <a:hlinkClick r:id="rId9">
                  <a:extLst>
                    <a:ext uri="{A12FA001-AC4F-418D-AE19-62706E023703}">
                      <ahyp:hlinkClr val="tx"/>
                    </a:ext>
                  </a:extLst>
                </a:hlinkClick>
              </a:rPr>
              <a:t>https://youtu.be/biN5YkjijIs</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a:solidFill>
                  <a:schemeClr val="dk1"/>
                </a:solidFill>
              </a:rPr>
              <a:t>■繰り返し見る動画②</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ja" sz="1200" u="sng">
                <a:solidFill>
                  <a:schemeClr val="accent5"/>
                </a:solidFill>
                <a:hlinkClick r:id="rId10">
                  <a:extLst>
                    <a:ext uri="{A12FA001-AC4F-418D-AE19-62706E023703}">
                      <ahyp:hlinkClr val="tx"/>
                    </a:ext>
                  </a:extLst>
                </a:hlinkClick>
              </a:rPr>
              <a:t>https://youtu.be/_6U8T9M1J5Q</a:t>
            </a:r>
            <a:endParaRPr b="1" sz="1200">
              <a:solidFill>
                <a:schemeClr val="dk1"/>
              </a:solidFill>
            </a:endParaRPr>
          </a:p>
          <a:p>
            <a:pPr indent="0" lvl="0" marL="0" rtl="0" algn="l">
              <a:spcBef>
                <a:spcPts val="1200"/>
              </a:spcBef>
              <a:spcAft>
                <a:spcPts val="1200"/>
              </a:spcAft>
              <a:buClr>
                <a:schemeClr val="dk1"/>
              </a:buClr>
              <a:buSzPts val="1100"/>
              <a:buFont typeface="Arial"/>
              <a:buNone/>
            </a:pPr>
            <a:r>
              <a:t/>
            </a:r>
            <a:endParaRPr b="1"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55"/>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【改案】</a:t>
            </a:r>
            <a:r>
              <a:rPr lang="ja"/>
              <a:t>至天の陣・死刻/1-1</a:t>
            </a:r>
            <a:endParaRPr/>
          </a:p>
        </p:txBody>
      </p:sp>
      <p:pic>
        <p:nvPicPr>
          <p:cNvPr id="1377" name="Google Shape;1377;p55"/>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378" name="Google Shape;1378;p55"/>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379" name="Google Shape;1379;p55"/>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380" name="Google Shape;1380;p55"/>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381" name="Google Shape;1381;p55"/>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382" name="Google Shape;1382;p55"/>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383" name="Google Shape;1383;p55"/>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384" name="Google Shape;1384;p55"/>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385" name="Google Shape;1385;p55"/>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386" name="Google Shape;1386;p55"/>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ヘヴンリーヒール終了後「至天の陣・死刻」を詠唱開始。</a:t>
            </a:r>
            <a:endParaRPr/>
          </a:p>
          <a:p>
            <a:pPr indent="0" lvl="0" marL="0" rtl="0" algn="l">
              <a:spcBef>
                <a:spcPts val="1200"/>
              </a:spcBef>
              <a:spcAft>
                <a:spcPts val="0"/>
              </a:spcAft>
              <a:buNone/>
            </a:pPr>
            <a:r>
              <a:rPr lang="ja"/>
              <a:t>この時点でA（北基準）で邪眼フェーズと同じ8方向散開をしておく</a:t>
            </a:r>
            <a:endParaRPr/>
          </a:p>
          <a:p>
            <a:pPr indent="0" lvl="0" marL="0" rtl="0" algn="l">
              <a:spcBef>
                <a:spcPts val="1200"/>
              </a:spcBef>
              <a:spcAft>
                <a:spcPts val="1200"/>
              </a:spcAft>
              <a:buNone/>
            </a:pPr>
            <a:r>
              <a:t/>
            </a:r>
            <a:endParaRPr/>
          </a:p>
        </p:txBody>
      </p:sp>
      <p:pic>
        <p:nvPicPr>
          <p:cNvPr id="1387" name="Google Shape;1387;p55"/>
          <p:cNvPicPr preferRelativeResize="0"/>
          <p:nvPr/>
        </p:nvPicPr>
        <p:blipFill>
          <a:blip r:embed="rId12">
            <a:alphaModFix/>
          </a:blip>
          <a:stretch>
            <a:fillRect/>
          </a:stretch>
        </p:blipFill>
        <p:spPr>
          <a:xfrm>
            <a:off x="1550325" y="2634449"/>
            <a:ext cx="557100" cy="531101"/>
          </a:xfrm>
          <a:prstGeom prst="rect">
            <a:avLst/>
          </a:prstGeom>
          <a:noFill/>
          <a:ln>
            <a:noFill/>
          </a:ln>
        </p:spPr>
      </p:pic>
      <p:pic>
        <p:nvPicPr>
          <p:cNvPr id="1388" name="Google Shape;1388;p55"/>
          <p:cNvPicPr preferRelativeResize="0"/>
          <p:nvPr/>
        </p:nvPicPr>
        <p:blipFill>
          <a:blip r:embed="rId13">
            <a:alphaModFix/>
          </a:blip>
          <a:stretch>
            <a:fillRect/>
          </a:stretch>
        </p:blipFill>
        <p:spPr>
          <a:xfrm>
            <a:off x="2267192" y="3004950"/>
            <a:ext cx="314376" cy="314377"/>
          </a:xfrm>
          <a:prstGeom prst="rect">
            <a:avLst/>
          </a:prstGeom>
          <a:noFill/>
          <a:ln>
            <a:noFill/>
          </a:ln>
        </p:spPr>
      </p:pic>
      <p:pic>
        <p:nvPicPr>
          <p:cNvPr id="1389" name="Google Shape;1389;p55"/>
          <p:cNvPicPr preferRelativeResize="0"/>
          <p:nvPr/>
        </p:nvPicPr>
        <p:blipFill>
          <a:blip r:embed="rId14">
            <a:alphaModFix/>
          </a:blip>
          <a:stretch>
            <a:fillRect/>
          </a:stretch>
        </p:blipFill>
        <p:spPr>
          <a:xfrm>
            <a:off x="2199105" y="2418166"/>
            <a:ext cx="314376" cy="314377"/>
          </a:xfrm>
          <a:prstGeom prst="rect">
            <a:avLst/>
          </a:prstGeom>
          <a:noFill/>
          <a:ln>
            <a:noFill/>
          </a:ln>
        </p:spPr>
      </p:pic>
      <p:pic>
        <p:nvPicPr>
          <p:cNvPr id="1390" name="Google Shape;1390;p55"/>
          <p:cNvPicPr preferRelativeResize="0"/>
          <p:nvPr/>
        </p:nvPicPr>
        <p:blipFill>
          <a:blip r:embed="rId15">
            <a:alphaModFix/>
          </a:blip>
          <a:stretch>
            <a:fillRect/>
          </a:stretch>
        </p:blipFill>
        <p:spPr>
          <a:xfrm>
            <a:off x="1169800" y="2318141"/>
            <a:ext cx="314376" cy="314377"/>
          </a:xfrm>
          <a:prstGeom prst="rect">
            <a:avLst/>
          </a:prstGeom>
          <a:noFill/>
          <a:ln>
            <a:noFill/>
          </a:ln>
        </p:spPr>
      </p:pic>
      <p:pic>
        <p:nvPicPr>
          <p:cNvPr id="1391" name="Google Shape;1391;p55"/>
          <p:cNvPicPr preferRelativeResize="0"/>
          <p:nvPr/>
        </p:nvPicPr>
        <p:blipFill>
          <a:blip r:embed="rId16">
            <a:alphaModFix/>
          </a:blip>
          <a:stretch>
            <a:fillRect/>
          </a:stretch>
        </p:blipFill>
        <p:spPr>
          <a:xfrm>
            <a:off x="1169800" y="3049350"/>
            <a:ext cx="314376" cy="314377"/>
          </a:xfrm>
          <a:prstGeom prst="rect">
            <a:avLst/>
          </a:prstGeom>
          <a:noFill/>
          <a:ln>
            <a:noFill/>
          </a:ln>
        </p:spPr>
      </p:pic>
      <p:pic>
        <p:nvPicPr>
          <p:cNvPr id="1392" name="Google Shape;1392;p55"/>
          <p:cNvPicPr preferRelativeResize="0"/>
          <p:nvPr/>
        </p:nvPicPr>
        <p:blipFill>
          <a:blip r:embed="rId17">
            <a:alphaModFix/>
          </a:blip>
          <a:stretch>
            <a:fillRect/>
          </a:stretch>
        </p:blipFill>
        <p:spPr>
          <a:xfrm>
            <a:off x="2100233" y="3301988"/>
            <a:ext cx="314376" cy="314377"/>
          </a:xfrm>
          <a:prstGeom prst="rect">
            <a:avLst/>
          </a:prstGeom>
          <a:noFill/>
          <a:ln>
            <a:noFill/>
          </a:ln>
        </p:spPr>
      </p:pic>
      <p:pic>
        <p:nvPicPr>
          <p:cNvPr id="1393" name="Google Shape;1393;p55"/>
          <p:cNvPicPr preferRelativeResize="0"/>
          <p:nvPr/>
        </p:nvPicPr>
        <p:blipFill>
          <a:blip r:embed="rId18">
            <a:alphaModFix/>
          </a:blip>
          <a:stretch>
            <a:fillRect/>
          </a:stretch>
        </p:blipFill>
        <p:spPr>
          <a:xfrm>
            <a:off x="1263191" y="3196013"/>
            <a:ext cx="314376" cy="314377"/>
          </a:xfrm>
          <a:prstGeom prst="rect">
            <a:avLst/>
          </a:prstGeom>
          <a:noFill/>
          <a:ln>
            <a:noFill/>
          </a:ln>
        </p:spPr>
      </p:pic>
      <p:pic>
        <p:nvPicPr>
          <p:cNvPr id="1394" name="Google Shape;1394;p55"/>
          <p:cNvPicPr preferRelativeResize="0"/>
          <p:nvPr/>
        </p:nvPicPr>
        <p:blipFill>
          <a:blip r:embed="rId19">
            <a:alphaModFix/>
          </a:blip>
          <a:stretch>
            <a:fillRect/>
          </a:stretch>
        </p:blipFill>
        <p:spPr>
          <a:xfrm>
            <a:off x="2100221" y="2242766"/>
            <a:ext cx="314376" cy="314377"/>
          </a:xfrm>
          <a:prstGeom prst="rect">
            <a:avLst/>
          </a:prstGeom>
          <a:noFill/>
          <a:ln>
            <a:noFill/>
          </a:ln>
        </p:spPr>
      </p:pic>
      <p:pic>
        <p:nvPicPr>
          <p:cNvPr id="1395" name="Google Shape;1395;p55"/>
          <p:cNvPicPr preferRelativeResize="0"/>
          <p:nvPr/>
        </p:nvPicPr>
        <p:blipFill>
          <a:blip r:embed="rId20">
            <a:alphaModFix/>
          </a:blip>
          <a:stretch>
            <a:fillRect/>
          </a:stretch>
        </p:blipFill>
        <p:spPr>
          <a:xfrm>
            <a:off x="1367579" y="2183628"/>
            <a:ext cx="314376" cy="314377"/>
          </a:xfrm>
          <a:prstGeom prst="rect">
            <a:avLst/>
          </a:prstGeom>
          <a:noFill/>
          <a:ln>
            <a:noFill/>
          </a:ln>
        </p:spPr>
      </p:pic>
      <p:pic>
        <p:nvPicPr>
          <p:cNvPr id="1396" name="Google Shape;1396;p55"/>
          <p:cNvPicPr preferRelativeResize="0"/>
          <p:nvPr/>
        </p:nvPicPr>
        <p:blipFill>
          <a:blip r:embed="rId21">
            <a:alphaModFix/>
          </a:blip>
          <a:stretch>
            <a:fillRect/>
          </a:stretch>
        </p:blipFill>
        <p:spPr>
          <a:xfrm>
            <a:off x="1681958" y="3567371"/>
            <a:ext cx="382300" cy="382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56"/>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【改案】至天の陣・死刻/1-1</a:t>
            </a:r>
            <a:endParaRPr/>
          </a:p>
        </p:txBody>
      </p:sp>
      <p:pic>
        <p:nvPicPr>
          <p:cNvPr id="1402" name="Google Shape;1402;p56"/>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403" name="Google Shape;1403;p56"/>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404" name="Google Shape;1404;p56"/>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405" name="Google Shape;1405;p56"/>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406" name="Google Shape;1406;p56"/>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407" name="Google Shape;1407;p56"/>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408" name="Google Shape;1408;p56"/>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409" name="Google Shape;1409;p56"/>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410" name="Google Shape;1410;p56"/>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411" name="Google Shape;1411;p56"/>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ヘヴンリーヒール終了後「至天の陣・死刻」を詠唱開始。</a:t>
            </a:r>
            <a:endParaRPr/>
          </a:p>
          <a:p>
            <a:pPr indent="0" lvl="0" marL="0" rtl="0" algn="l">
              <a:spcBef>
                <a:spcPts val="1200"/>
              </a:spcBef>
              <a:spcAft>
                <a:spcPts val="0"/>
              </a:spcAft>
              <a:buNone/>
            </a:pPr>
            <a:r>
              <a:rPr lang="ja"/>
              <a:t>この時点でA（北基準）で邪眼フェーズと同じ8方向散開をしておく</a:t>
            </a:r>
            <a:endParaRPr/>
          </a:p>
          <a:p>
            <a:pPr indent="0" lvl="0" marL="0" rtl="0" algn="l">
              <a:spcBef>
                <a:spcPts val="1200"/>
              </a:spcBef>
              <a:spcAft>
                <a:spcPts val="1200"/>
              </a:spcAft>
              <a:buNone/>
            </a:pPr>
            <a:r>
              <a:t/>
            </a:r>
            <a:endParaRPr/>
          </a:p>
        </p:txBody>
      </p:sp>
      <p:pic>
        <p:nvPicPr>
          <p:cNvPr id="1412" name="Google Shape;1412;p56"/>
          <p:cNvPicPr preferRelativeResize="0"/>
          <p:nvPr/>
        </p:nvPicPr>
        <p:blipFill>
          <a:blip r:embed="rId12">
            <a:alphaModFix/>
          </a:blip>
          <a:stretch>
            <a:fillRect/>
          </a:stretch>
        </p:blipFill>
        <p:spPr>
          <a:xfrm>
            <a:off x="1565500" y="2651924"/>
            <a:ext cx="557100" cy="531101"/>
          </a:xfrm>
          <a:prstGeom prst="rect">
            <a:avLst/>
          </a:prstGeom>
          <a:noFill/>
          <a:ln>
            <a:noFill/>
          </a:ln>
        </p:spPr>
      </p:pic>
      <p:pic>
        <p:nvPicPr>
          <p:cNvPr id="1413" name="Google Shape;1413;p56"/>
          <p:cNvPicPr preferRelativeResize="0"/>
          <p:nvPr/>
        </p:nvPicPr>
        <p:blipFill>
          <a:blip r:embed="rId13">
            <a:alphaModFix/>
          </a:blip>
          <a:stretch>
            <a:fillRect/>
          </a:stretch>
        </p:blipFill>
        <p:spPr>
          <a:xfrm>
            <a:off x="2149042" y="2904238"/>
            <a:ext cx="314376" cy="314377"/>
          </a:xfrm>
          <a:prstGeom prst="rect">
            <a:avLst/>
          </a:prstGeom>
          <a:noFill/>
          <a:ln>
            <a:noFill/>
          </a:ln>
        </p:spPr>
      </p:pic>
      <p:pic>
        <p:nvPicPr>
          <p:cNvPr id="1414" name="Google Shape;1414;p56"/>
          <p:cNvPicPr preferRelativeResize="0"/>
          <p:nvPr/>
        </p:nvPicPr>
        <p:blipFill>
          <a:blip r:embed="rId14">
            <a:alphaModFix/>
          </a:blip>
          <a:stretch>
            <a:fillRect/>
          </a:stretch>
        </p:blipFill>
        <p:spPr>
          <a:xfrm>
            <a:off x="2154092" y="2599891"/>
            <a:ext cx="314376" cy="314377"/>
          </a:xfrm>
          <a:prstGeom prst="rect">
            <a:avLst/>
          </a:prstGeom>
          <a:noFill/>
          <a:ln>
            <a:noFill/>
          </a:ln>
        </p:spPr>
      </p:pic>
      <p:pic>
        <p:nvPicPr>
          <p:cNvPr id="1415" name="Google Shape;1415;p56"/>
          <p:cNvPicPr preferRelativeResize="0"/>
          <p:nvPr/>
        </p:nvPicPr>
        <p:blipFill>
          <a:blip r:embed="rId15">
            <a:alphaModFix/>
          </a:blip>
          <a:stretch>
            <a:fillRect/>
          </a:stretch>
        </p:blipFill>
        <p:spPr>
          <a:xfrm>
            <a:off x="1224675" y="2572066"/>
            <a:ext cx="314376" cy="314377"/>
          </a:xfrm>
          <a:prstGeom prst="rect">
            <a:avLst/>
          </a:prstGeom>
          <a:noFill/>
          <a:ln>
            <a:noFill/>
          </a:ln>
        </p:spPr>
      </p:pic>
      <p:pic>
        <p:nvPicPr>
          <p:cNvPr id="1416" name="Google Shape;1416;p56"/>
          <p:cNvPicPr preferRelativeResize="0"/>
          <p:nvPr/>
        </p:nvPicPr>
        <p:blipFill>
          <a:blip r:embed="rId16">
            <a:alphaModFix/>
          </a:blip>
          <a:stretch>
            <a:fillRect/>
          </a:stretch>
        </p:blipFill>
        <p:spPr>
          <a:xfrm>
            <a:off x="1236663" y="2887625"/>
            <a:ext cx="314376" cy="314377"/>
          </a:xfrm>
          <a:prstGeom prst="rect">
            <a:avLst/>
          </a:prstGeom>
          <a:noFill/>
          <a:ln>
            <a:noFill/>
          </a:ln>
        </p:spPr>
      </p:pic>
      <p:pic>
        <p:nvPicPr>
          <p:cNvPr id="1417" name="Google Shape;1417;p56"/>
          <p:cNvPicPr preferRelativeResize="0"/>
          <p:nvPr/>
        </p:nvPicPr>
        <p:blipFill>
          <a:blip r:embed="rId17">
            <a:alphaModFix/>
          </a:blip>
          <a:stretch>
            <a:fillRect/>
          </a:stretch>
        </p:blipFill>
        <p:spPr>
          <a:xfrm>
            <a:off x="1838146" y="3262875"/>
            <a:ext cx="314376" cy="314377"/>
          </a:xfrm>
          <a:prstGeom prst="rect">
            <a:avLst/>
          </a:prstGeom>
          <a:noFill/>
          <a:ln>
            <a:noFill/>
          </a:ln>
        </p:spPr>
      </p:pic>
      <p:pic>
        <p:nvPicPr>
          <p:cNvPr id="1418" name="Google Shape;1418;p56"/>
          <p:cNvPicPr preferRelativeResize="0"/>
          <p:nvPr/>
        </p:nvPicPr>
        <p:blipFill>
          <a:blip r:embed="rId18">
            <a:alphaModFix/>
          </a:blip>
          <a:stretch>
            <a:fillRect/>
          </a:stretch>
        </p:blipFill>
        <p:spPr>
          <a:xfrm>
            <a:off x="1523754" y="3262863"/>
            <a:ext cx="314376" cy="314377"/>
          </a:xfrm>
          <a:prstGeom prst="rect">
            <a:avLst/>
          </a:prstGeom>
          <a:noFill/>
          <a:ln>
            <a:noFill/>
          </a:ln>
        </p:spPr>
      </p:pic>
      <p:pic>
        <p:nvPicPr>
          <p:cNvPr id="1419" name="Google Shape;1419;p56"/>
          <p:cNvPicPr preferRelativeResize="0"/>
          <p:nvPr/>
        </p:nvPicPr>
        <p:blipFill>
          <a:blip r:embed="rId19">
            <a:alphaModFix/>
          </a:blip>
          <a:stretch>
            <a:fillRect/>
          </a:stretch>
        </p:blipFill>
        <p:spPr>
          <a:xfrm>
            <a:off x="1838146" y="2257691"/>
            <a:ext cx="314376" cy="314377"/>
          </a:xfrm>
          <a:prstGeom prst="rect">
            <a:avLst/>
          </a:prstGeom>
          <a:noFill/>
          <a:ln>
            <a:noFill/>
          </a:ln>
        </p:spPr>
      </p:pic>
      <p:pic>
        <p:nvPicPr>
          <p:cNvPr id="1420" name="Google Shape;1420;p56"/>
          <p:cNvPicPr preferRelativeResize="0"/>
          <p:nvPr/>
        </p:nvPicPr>
        <p:blipFill>
          <a:blip r:embed="rId20">
            <a:alphaModFix/>
          </a:blip>
          <a:stretch>
            <a:fillRect/>
          </a:stretch>
        </p:blipFill>
        <p:spPr>
          <a:xfrm>
            <a:off x="1523754" y="2257703"/>
            <a:ext cx="314376" cy="31437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7"/>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【改案】至天の陣・死刻/1-2</a:t>
            </a:r>
            <a:endParaRPr/>
          </a:p>
        </p:txBody>
      </p:sp>
      <p:pic>
        <p:nvPicPr>
          <p:cNvPr id="1426" name="Google Shape;1426;p57"/>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427" name="Google Shape;1427;p57"/>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428" name="Google Shape;1428;p57"/>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429" name="Google Shape;1429;p57"/>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430" name="Google Shape;1430;p57"/>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431" name="Google Shape;1431;p57"/>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432" name="Google Shape;1432;p57"/>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433" name="Google Shape;1433;p57"/>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434" name="Google Shape;1434;p57"/>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435" name="Google Shape;1435;p57"/>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ゲリックが出現した場所を北</a:t>
            </a:r>
            <a:r>
              <a:rPr lang="ja"/>
              <a:t>として、北半分と南半分で4人ずつ分担することを意識する。</a:t>
            </a:r>
            <a:endParaRPr/>
          </a:p>
          <a:p>
            <a:pPr indent="0" lvl="0" marL="0" rtl="0" algn="l">
              <a:spcBef>
                <a:spcPts val="1200"/>
              </a:spcBef>
              <a:spcAft>
                <a:spcPts val="0"/>
              </a:spcAft>
              <a:buNone/>
            </a:pPr>
            <a:r>
              <a:rPr lang="ja"/>
              <a:t>この場合はA側に出たので、ヒラタンクとDPSに分かれた。</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6" name="Google Shape;1436;p57"/>
          <p:cNvPicPr preferRelativeResize="0"/>
          <p:nvPr/>
        </p:nvPicPr>
        <p:blipFill>
          <a:blip r:embed="rId12">
            <a:alphaModFix/>
          </a:blip>
          <a:stretch>
            <a:fillRect/>
          </a:stretch>
        </p:blipFill>
        <p:spPr>
          <a:xfrm>
            <a:off x="2145567" y="2994788"/>
            <a:ext cx="314376" cy="314377"/>
          </a:xfrm>
          <a:prstGeom prst="rect">
            <a:avLst/>
          </a:prstGeom>
          <a:noFill/>
          <a:ln>
            <a:noFill/>
          </a:ln>
        </p:spPr>
      </p:pic>
      <p:pic>
        <p:nvPicPr>
          <p:cNvPr id="1437" name="Google Shape;1437;p57"/>
          <p:cNvPicPr preferRelativeResize="0"/>
          <p:nvPr/>
        </p:nvPicPr>
        <p:blipFill>
          <a:blip r:embed="rId13">
            <a:alphaModFix/>
          </a:blip>
          <a:stretch>
            <a:fillRect/>
          </a:stretch>
        </p:blipFill>
        <p:spPr>
          <a:xfrm>
            <a:off x="2154092" y="2571141"/>
            <a:ext cx="314376" cy="314377"/>
          </a:xfrm>
          <a:prstGeom prst="rect">
            <a:avLst/>
          </a:prstGeom>
          <a:noFill/>
          <a:ln>
            <a:noFill/>
          </a:ln>
        </p:spPr>
      </p:pic>
      <p:pic>
        <p:nvPicPr>
          <p:cNvPr id="1438" name="Google Shape;1438;p57"/>
          <p:cNvPicPr preferRelativeResize="0"/>
          <p:nvPr/>
        </p:nvPicPr>
        <p:blipFill>
          <a:blip r:embed="rId14">
            <a:alphaModFix/>
          </a:blip>
          <a:stretch>
            <a:fillRect/>
          </a:stretch>
        </p:blipFill>
        <p:spPr>
          <a:xfrm>
            <a:off x="1224675" y="2543316"/>
            <a:ext cx="314376" cy="314377"/>
          </a:xfrm>
          <a:prstGeom prst="rect">
            <a:avLst/>
          </a:prstGeom>
          <a:noFill/>
          <a:ln>
            <a:noFill/>
          </a:ln>
        </p:spPr>
      </p:pic>
      <p:pic>
        <p:nvPicPr>
          <p:cNvPr id="1439" name="Google Shape;1439;p57"/>
          <p:cNvPicPr preferRelativeResize="0"/>
          <p:nvPr/>
        </p:nvPicPr>
        <p:blipFill>
          <a:blip r:embed="rId15">
            <a:alphaModFix/>
          </a:blip>
          <a:stretch>
            <a:fillRect/>
          </a:stretch>
        </p:blipFill>
        <p:spPr>
          <a:xfrm>
            <a:off x="1233188" y="2978175"/>
            <a:ext cx="314376" cy="314377"/>
          </a:xfrm>
          <a:prstGeom prst="rect">
            <a:avLst/>
          </a:prstGeom>
          <a:noFill/>
          <a:ln>
            <a:noFill/>
          </a:ln>
        </p:spPr>
      </p:pic>
      <p:pic>
        <p:nvPicPr>
          <p:cNvPr id="1440" name="Google Shape;1440;p57"/>
          <p:cNvPicPr preferRelativeResize="0"/>
          <p:nvPr/>
        </p:nvPicPr>
        <p:blipFill>
          <a:blip r:embed="rId16">
            <a:alphaModFix/>
          </a:blip>
          <a:stretch>
            <a:fillRect/>
          </a:stretch>
        </p:blipFill>
        <p:spPr>
          <a:xfrm>
            <a:off x="1834671" y="3353425"/>
            <a:ext cx="314376" cy="314377"/>
          </a:xfrm>
          <a:prstGeom prst="rect">
            <a:avLst/>
          </a:prstGeom>
          <a:noFill/>
          <a:ln>
            <a:noFill/>
          </a:ln>
        </p:spPr>
      </p:pic>
      <p:pic>
        <p:nvPicPr>
          <p:cNvPr id="1441" name="Google Shape;1441;p57"/>
          <p:cNvPicPr preferRelativeResize="0"/>
          <p:nvPr/>
        </p:nvPicPr>
        <p:blipFill>
          <a:blip r:embed="rId17">
            <a:alphaModFix/>
          </a:blip>
          <a:stretch>
            <a:fillRect/>
          </a:stretch>
        </p:blipFill>
        <p:spPr>
          <a:xfrm>
            <a:off x="1520279" y="3353413"/>
            <a:ext cx="314376" cy="314377"/>
          </a:xfrm>
          <a:prstGeom prst="rect">
            <a:avLst/>
          </a:prstGeom>
          <a:noFill/>
          <a:ln>
            <a:noFill/>
          </a:ln>
        </p:spPr>
      </p:pic>
      <p:pic>
        <p:nvPicPr>
          <p:cNvPr id="1442" name="Google Shape;1442;p57"/>
          <p:cNvPicPr preferRelativeResize="0"/>
          <p:nvPr/>
        </p:nvPicPr>
        <p:blipFill>
          <a:blip r:embed="rId18">
            <a:alphaModFix/>
          </a:blip>
          <a:stretch>
            <a:fillRect/>
          </a:stretch>
        </p:blipFill>
        <p:spPr>
          <a:xfrm>
            <a:off x="1838146" y="2228941"/>
            <a:ext cx="314376" cy="314377"/>
          </a:xfrm>
          <a:prstGeom prst="rect">
            <a:avLst/>
          </a:prstGeom>
          <a:noFill/>
          <a:ln>
            <a:noFill/>
          </a:ln>
        </p:spPr>
      </p:pic>
      <p:pic>
        <p:nvPicPr>
          <p:cNvPr id="1443" name="Google Shape;1443;p57"/>
          <p:cNvPicPr preferRelativeResize="0"/>
          <p:nvPr/>
        </p:nvPicPr>
        <p:blipFill>
          <a:blip r:embed="rId19">
            <a:alphaModFix/>
          </a:blip>
          <a:stretch>
            <a:fillRect/>
          </a:stretch>
        </p:blipFill>
        <p:spPr>
          <a:xfrm>
            <a:off x="1523754" y="2228953"/>
            <a:ext cx="314376" cy="314377"/>
          </a:xfrm>
          <a:prstGeom prst="rect">
            <a:avLst/>
          </a:prstGeom>
          <a:noFill/>
          <a:ln>
            <a:noFill/>
          </a:ln>
        </p:spPr>
      </p:pic>
      <p:pic>
        <p:nvPicPr>
          <p:cNvPr id="1444" name="Google Shape;1444;p57"/>
          <p:cNvPicPr preferRelativeResize="0"/>
          <p:nvPr/>
        </p:nvPicPr>
        <p:blipFill>
          <a:blip r:embed="rId20">
            <a:alphaModFix/>
          </a:blip>
          <a:stretch>
            <a:fillRect/>
          </a:stretch>
        </p:blipFill>
        <p:spPr>
          <a:xfrm>
            <a:off x="1665021" y="1830296"/>
            <a:ext cx="382300" cy="382325"/>
          </a:xfrm>
          <a:prstGeom prst="rect">
            <a:avLst/>
          </a:prstGeom>
          <a:noFill/>
          <a:ln>
            <a:noFill/>
          </a:ln>
        </p:spPr>
      </p:pic>
      <p:pic>
        <p:nvPicPr>
          <p:cNvPr id="1445" name="Google Shape;1445;p57"/>
          <p:cNvPicPr preferRelativeResize="0"/>
          <p:nvPr/>
        </p:nvPicPr>
        <p:blipFill>
          <a:blip r:embed="rId21">
            <a:alphaModFix/>
          </a:blip>
          <a:stretch>
            <a:fillRect/>
          </a:stretch>
        </p:blipFill>
        <p:spPr>
          <a:xfrm>
            <a:off x="1577553" y="833866"/>
            <a:ext cx="557100" cy="557100"/>
          </a:xfrm>
          <a:prstGeom prst="rect">
            <a:avLst/>
          </a:prstGeom>
          <a:noFill/>
          <a:ln>
            <a:noFill/>
          </a:ln>
        </p:spPr>
      </p:pic>
      <p:pic>
        <p:nvPicPr>
          <p:cNvPr id="1446" name="Google Shape;1446;p57"/>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447" name="Google Shape;1447;p57"/>
          <p:cNvPicPr preferRelativeResize="0"/>
          <p:nvPr/>
        </p:nvPicPr>
        <p:blipFill>
          <a:blip r:embed="rId21">
            <a:alphaModFix/>
          </a:blip>
          <a:stretch>
            <a:fillRect/>
          </a:stretch>
        </p:blipFill>
        <p:spPr>
          <a:xfrm>
            <a:off x="-143797" y="2645166"/>
            <a:ext cx="557100" cy="557100"/>
          </a:xfrm>
          <a:prstGeom prst="rect">
            <a:avLst/>
          </a:prstGeom>
          <a:noFill/>
          <a:ln>
            <a:noFill/>
          </a:ln>
        </p:spPr>
      </p:pic>
      <p:pic>
        <p:nvPicPr>
          <p:cNvPr id="1448" name="Google Shape;1448;p57"/>
          <p:cNvPicPr preferRelativeResize="0"/>
          <p:nvPr/>
        </p:nvPicPr>
        <p:blipFill>
          <a:blip r:embed="rId20">
            <a:alphaModFix/>
          </a:blip>
          <a:stretch>
            <a:fillRect/>
          </a:stretch>
        </p:blipFill>
        <p:spPr>
          <a:xfrm>
            <a:off x="3345021" y="1761058"/>
            <a:ext cx="382300" cy="382325"/>
          </a:xfrm>
          <a:prstGeom prst="rect">
            <a:avLst/>
          </a:prstGeom>
          <a:noFill/>
          <a:ln>
            <a:noFill/>
          </a:ln>
        </p:spPr>
      </p:pic>
      <p:pic>
        <p:nvPicPr>
          <p:cNvPr id="1449" name="Google Shape;1449;p57"/>
          <p:cNvPicPr preferRelativeResize="0"/>
          <p:nvPr/>
        </p:nvPicPr>
        <p:blipFill>
          <a:blip r:embed="rId21">
            <a:alphaModFix/>
          </a:blip>
          <a:stretch>
            <a:fillRect/>
          </a:stretch>
        </p:blipFill>
        <p:spPr>
          <a:xfrm>
            <a:off x="3152028" y="3612291"/>
            <a:ext cx="557100" cy="557100"/>
          </a:xfrm>
          <a:prstGeom prst="rect">
            <a:avLst/>
          </a:prstGeom>
          <a:noFill/>
          <a:ln>
            <a:noFill/>
          </a:ln>
        </p:spPr>
      </p:pic>
      <p:pic>
        <p:nvPicPr>
          <p:cNvPr id="1450" name="Google Shape;1450;p57"/>
          <p:cNvPicPr preferRelativeResize="0"/>
          <p:nvPr/>
        </p:nvPicPr>
        <p:blipFill>
          <a:blip r:embed="rId23">
            <a:alphaModFix/>
          </a:blip>
          <a:stretch>
            <a:fillRect/>
          </a:stretch>
        </p:blipFill>
        <p:spPr>
          <a:xfrm>
            <a:off x="2953875" y="1312451"/>
            <a:ext cx="382300" cy="360724"/>
          </a:xfrm>
          <a:prstGeom prst="rect">
            <a:avLst/>
          </a:prstGeom>
          <a:noFill/>
          <a:ln>
            <a:noFill/>
          </a:ln>
        </p:spPr>
      </p:pic>
      <p:cxnSp>
        <p:nvCxnSpPr>
          <p:cNvPr id="1451" name="Google Shape;1451;p57"/>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58"/>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【改案】至天の陣・死刻/1-3</a:t>
            </a:r>
            <a:endParaRPr/>
          </a:p>
        </p:txBody>
      </p:sp>
      <p:pic>
        <p:nvPicPr>
          <p:cNvPr id="1457" name="Google Shape;1457;p58"/>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458" name="Google Shape;1458;p58"/>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459" name="Google Shape;1459;p58"/>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460" name="Google Shape;1460;p58"/>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461" name="Google Shape;1461;p58"/>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462" name="Google Shape;1462;p58"/>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463" name="Google Shape;1463;p58"/>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464" name="Google Shape;1464;p58"/>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465" name="Google Shape;1465;p58"/>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466" name="Google Shape;1466;p58"/>
          <p:cNvSpPr txBox="1"/>
          <p:nvPr>
            <p:ph idx="1" type="body"/>
          </p:nvPr>
        </p:nvSpPr>
        <p:spPr>
          <a:xfrm>
            <a:off x="3819175" y="792575"/>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t>死の宣告が4人に付与される。</a:t>
            </a:r>
            <a:endParaRPr/>
          </a:p>
          <a:p>
            <a:pPr indent="0" lvl="0" marL="0" rtl="0" algn="l">
              <a:spcBef>
                <a:spcPts val="1200"/>
              </a:spcBef>
              <a:spcAft>
                <a:spcPts val="0"/>
              </a:spcAft>
              <a:buNone/>
            </a:pPr>
            <a:r>
              <a:rPr lang="ja"/>
              <a:t>（今回はST,D1,D2,H1に付いたと想定）</a:t>
            </a:r>
            <a:endParaRPr/>
          </a:p>
          <a:p>
            <a:pPr indent="0" lvl="0" marL="0" rtl="0" algn="l">
              <a:spcBef>
                <a:spcPts val="1200"/>
              </a:spcBef>
              <a:spcAft>
                <a:spcPts val="0"/>
              </a:spcAft>
              <a:buNone/>
            </a:pPr>
            <a:r>
              <a:rPr lang="ja"/>
              <a:t>元々南側で死の宣告が付いた人はそのまま担当位置が確定する。この場合ならD1はB方向、D2はD方向である。</a:t>
            </a:r>
            <a:endParaRPr/>
          </a:p>
          <a:p>
            <a:pPr indent="0" lvl="0" marL="0" rtl="0" algn="l">
              <a:spcBef>
                <a:spcPts val="1200"/>
              </a:spcBef>
              <a:spcAft>
                <a:spcPts val="0"/>
              </a:spcAft>
              <a:buNone/>
            </a:pPr>
            <a:r>
              <a:rPr lang="ja"/>
              <a:t>STとH1は南に移動しなければならないため、D3・D4と立ち位置を交代する必要がある。</a:t>
            </a:r>
            <a:endParaRPr/>
          </a:p>
          <a:p>
            <a:pPr indent="0" lvl="0" marL="0" rtl="0" algn="l">
              <a:spcBef>
                <a:spcPts val="1200"/>
              </a:spcBef>
              <a:spcAft>
                <a:spcPts val="1200"/>
              </a:spcAft>
              <a:buNone/>
            </a:pPr>
            <a:r>
              <a:rPr lang="ja"/>
              <a:t>このとき</a:t>
            </a:r>
            <a:r>
              <a:rPr b="1" lang="ja"/>
              <a:t>死の宣告は端から埋めていくように動くことに注意</a:t>
            </a:r>
            <a:r>
              <a:rPr lang="ja"/>
              <a:t>すべし。</a:t>
            </a:r>
            <a:endParaRPr/>
          </a:p>
        </p:txBody>
      </p:sp>
      <p:pic>
        <p:nvPicPr>
          <p:cNvPr id="1467" name="Google Shape;1467;p58"/>
          <p:cNvPicPr preferRelativeResize="0"/>
          <p:nvPr/>
        </p:nvPicPr>
        <p:blipFill>
          <a:blip r:embed="rId12">
            <a:alphaModFix/>
          </a:blip>
          <a:stretch>
            <a:fillRect/>
          </a:stretch>
        </p:blipFill>
        <p:spPr>
          <a:xfrm>
            <a:off x="2145567" y="2994788"/>
            <a:ext cx="314376" cy="314377"/>
          </a:xfrm>
          <a:prstGeom prst="rect">
            <a:avLst/>
          </a:prstGeom>
          <a:noFill/>
          <a:ln>
            <a:noFill/>
          </a:ln>
        </p:spPr>
      </p:pic>
      <p:pic>
        <p:nvPicPr>
          <p:cNvPr id="1468" name="Google Shape;1468;p58"/>
          <p:cNvPicPr preferRelativeResize="0"/>
          <p:nvPr/>
        </p:nvPicPr>
        <p:blipFill>
          <a:blip r:embed="rId13">
            <a:alphaModFix/>
          </a:blip>
          <a:stretch>
            <a:fillRect/>
          </a:stretch>
        </p:blipFill>
        <p:spPr>
          <a:xfrm>
            <a:off x="2154092" y="2571141"/>
            <a:ext cx="314376" cy="314377"/>
          </a:xfrm>
          <a:prstGeom prst="rect">
            <a:avLst/>
          </a:prstGeom>
          <a:noFill/>
          <a:ln>
            <a:noFill/>
          </a:ln>
        </p:spPr>
      </p:pic>
      <p:pic>
        <p:nvPicPr>
          <p:cNvPr id="1469" name="Google Shape;1469;p58"/>
          <p:cNvPicPr preferRelativeResize="0"/>
          <p:nvPr/>
        </p:nvPicPr>
        <p:blipFill>
          <a:blip r:embed="rId14">
            <a:alphaModFix/>
          </a:blip>
          <a:stretch>
            <a:fillRect/>
          </a:stretch>
        </p:blipFill>
        <p:spPr>
          <a:xfrm>
            <a:off x="1224675" y="2543316"/>
            <a:ext cx="314376" cy="314377"/>
          </a:xfrm>
          <a:prstGeom prst="rect">
            <a:avLst/>
          </a:prstGeom>
          <a:noFill/>
          <a:ln>
            <a:noFill/>
          </a:ln>
        </p:spPr>
      </p:pic>
      <p:pic>
        <p:nvPicPr>
          <p:cNvPr id="1470" name="Google Shape;1470;p58"/>
          <p:cNvPicPr preferRelativeResize="0"/>
          <p:nvPr/>
        </p:nvPicPr>
        <p:blipFill>
          <a:blip r:embed="rId15">
            <a:alphaModFix/>
          </a:blip>
          <a:stretch>
            <a:fillRect/>
          </a:stretch>
        </p:blipFill>
        <p:spPr>
          <a:xfrm>
            <a:off x="1233188" y="2978175"/>
            <a:ext cx="314376" cy="314377"/>
          </a:xfrm>
          <a:prstGeom prst="rect">
            <a:avLst/>
          </a:prstGeom>
          <a:noFill/>
          <a:ln>
            <a:noFill/>
          </a:ln>
        </p:spPr>
      </p:pic>
      <p:pic>
        <p:nvPicPr>
          <p:cNvPr id="1471" name="Google Shape;1471;p58"/>
          <p:cNvPicPr preferRelativeResize="0"/>
          <p:nvPr/>
        </p:nvPicPr>
        <p:blipFill>
          <a:blip r:embed="rId16">
            <a:alphaModFix/>
          </a:blip>
          <a:stretch>
            <a:fillRect/>
          </a:stretch>
        </p:blipFill>
        <p:spPr>
          <a:xfrm>
            <a:off x="1834671" y="3353425"/>
            <a:ext cx="314376" cy="314377"/>
          </a:xfrm>
          <a:prstGeom prst="rect">
            <a:avLst/>
          </a:prstGeom>
          <a:noFill/>
          <a:ln>
            <a:noFill/>
          </a:ln>
        </p:spPr>
      </p:pic>
      <p:pic>
        <p:nvPicPr>
          <p:cNvPr id="1472" name="Google Shape;1472;p58"/>
          <p:cNvPicPr preferRelativeResize="0"/>
          <p:nvPr/>
        </p:nvPicPr>
        <p:blipFill>
          <a:blip r:embed="rId17">
            <a:alphaModFix/>
          </a:blip>
          <a:stretch>
            <a:fillRect/>
          </a:stretch>
        </p:blipFill>
        <p:spPr>
          <a:xfrm>
            <a:off x="1520279" y="3353413"/>
            <a:ext cx="314376" cy="314377"/>
          </a:xfrm>
          <a:prstGeom prst="rect">
            <a:avLst/>
          </a:prstGeom>
          <a:noFill/>
          <a:ln>
            <a:noFill/>
          </a:ln>
        </p:spPr>
      </p:pic>
      <p:pic>
        <p:nvPicPr>
          <p:cNvPr id="1473" name="Google Shape;1473;p58"/>
          <p:cNvPicPr preferRelativeResize="0"/>
          <p:nvPr/>
        </p:nvPicPr>
        <p:blipFill>
          <a:blip r:embed="rId18">
            <a:alphaModFix/>
          </a:blip>
          <a:stretch>
            <a:fillRect/>
          </a:stretch>
        </p:blipFill>
        <p:spPr>
          <a:xfrm>
            <a:off x="1838146" y="2228941"/>
            <a:ext cx="314376" cy="314377"/>
          </a:xfrm>
          <a:prstGeom prst="rect">
            <a:avLst/>
          </a:prstGeom>
          <a:noFill/>
          <a:ln>
            <a:noFill/>
          </a:ln>
        </p:spPr>
      </p:pic>
      <p:pic>
        <p:nvPicPr>
          <p:cNvPr id="1474" name="Google Shape;1474;p58"/>
          <p:cNvPicPr preferRelativeResize="0"/>
          <p:nvPr/>
        </p:nvPicPr>
        <p:blipFill>
          <a:blip r:embed="rId19">
            <a:alphaModFix/>
          </a:blip>
          <a:stretch>
            <a:fillRect/>
          </a:stretch>
        </p:blipFill>
        <p:spPr>
          <a:xfrm>
            <a:off x="1523754" y="2228953"/>
            <a:ext cx="314376" cy="314377"/>
          </a:xfrm>
          <a:prstGeom prst="rect">
            <a:avLst/>
          </a:prstGeom>
          <a:noFill/>
          <a:ln>
            <a:noFill/>
          </a:ln>
        </p:spPr>
      </p:pic>
      <p:pic>
        <p:nvPicPr>
          <p:cNvPr id="1475" name="Google Shape;1475;p58"/>
          <p:cNvPicPr preferRelativeResize="0"/>
          <p:nvPr/>
        </p:nvPicPr>
        <p:blipFill>
          <a:blip r:embed="rId20">
            <a:alphaModFix/>
          </a:blip>
          <a:stretch>
            <a:fillRect/>
          </a:stretch>
        </p:blipFill>
        <p:spPr>
          <a:xfrm>
            <a:off x="1665021" y="1830296"/>
            <a:ext cx="382300" cy="382325"/>
          </a:xfrm>
          <a:prstGeom prst="rect">
            <a:avLst/>
          </a:prstGeom>
          <a:noFill/>
          <a:ln>
            <a:noFill/>
          </a:ln>
        </p:spPr>
      </p:pic>
      <p:pic>
        <p:nvPicPr>
          <p:cNvPr id="1476" name="Google Shape;1476;p58"/>
          <p:cNvPicPr preferRelativeResize="0"/>
          <p:nvPr/>
        </p:nvPicPr>
        <p:blipFill>
          <a:blip r:embed="rId21">
            <a:alphaModFix/>
          </a:blip>
          <a:stretch>
            <a:fillRect/>
          </a:stretch>
        </p:blipFill>
        <p:spPr>
          <a:xfrm>
            <a:off x="1577553" y="833866"/>
            <a:ext cx="557100" cy="557100"/>
          </a:xfrm>
          <a:prstGeom prst="rect">
            <a:avLst/>
          </a:prstGeom>
          <a:noFill/>
          <a:ln>
            <a:noFill/>
          </a:ln>
        </p:spPr>
      </p:pic>
      <p:pic>
        <p:nvPicPr>
          <p:cNvPr id="1477" name="Google Shape;1477;p58"/>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478" name="Google Shape;1478;p58"/>
          <p:cNvPicPr preferRelativeResize="0"/>
          <p:nvPr/>
        </p:nvPicPr>
        <p:blipFill>
          <a:blip r:embed="rId21">
            <a:alphaModFix/>
          </a:blip>
          <a:stretch>
            <a:fillRect/>
          </a:stretch>
        </p:blipFill>
        <p:spPr>
          <a:xfrm>
            <a:off x="-143797" y="2645166"/>
            <a:ext cx="557100" cy="557100"/>
          </a:xfrm>
          <a:prstGeom prst="rect">
            <a:avLst/>
          </a:prstGeom>
          <a:noFill/>
          <a:ln>
            <a:noFill/>
          </a:ln>
        </p:spPr>
      </p:pic>
      <p:pic>
        <p:nvPicPr>
          <p:cNvPr id="1479" name="Google Shape;1479;p58"/>
          <p:cNvPicPr preferRelativeResize="0"/>
          <p:nvPr/>
        </p:nvPicPr>
        <p:blipFill>
          <a:blip r:embed="rId20">
            <a:alphaModFix/>
          </a:blip>
          <a:stretch>
            <a:fillRect/>
          </a:stretch>
        </p:blipFill>
        <p:spPr>
          <a:xfrm>
            <a:off x="3345021" y="1761058"/>
            <a:ext cx="382300" cy="382325"/>
          </a:xfrm>
          <a:prstGeom prst="rect">
            <a:avLst/>
          </a:prstGeom>
          <a:noFill/>
          <a:ln>
            <a:noFill/>
          </a:ln>
        </p:spPr>
      </p:pic>
      <p:pic>
        <p:nvPicPr>
          <p:cNvPr id="1480" name="Google Shape;1480;p58"/>
          <p:cNvPicPr preferRelativeResize="0"/>
          <p:nvPr/>
        </p:nvPicPr>
        <p:blipFill>
          <a:blip r:embed="rId21">
            <a:alphaModFix/>
          </a:blip>
          <a:stretch>
            <a:fillRect/>
          </a:stretch>
        </p:blipFill>
        <p:spPr>
          <a:xfrm>
            <a:off x="3152028" y="3612291"/>
            <a:ext cx="557100" cy="557100"/>
          </a:xfrm>
          <a:prstGeom prst="rect">
            <a:avLst/>
          </a:prstGeom>
          <a:noFill/>
          <a:ln>
            <a:noFill/>
          </a:ln>
        </p:spPr>
      </p:pic>
      <p:pic>
        <p:nvPicPr>
          <p:cNvPr id="1481" name="Google Shape;1481;p58"/>
          <p:cNvPicPr preferRelativeResize="0"/>
          <p:nvPr/>
        </p:nvPicPr>
        <p:blipFill>
          <a:blip r:embed="rId23">
            <a:alphaModFix/>
          </a:blip>
          <a:stretch>
            <a:fillRect/>
          </a:stretch>
        </p:blipFill>
        <p:spPr>
          <a:xfrm>
            <a:off x="2953875" y="1312451"/>
            <a:ext cx="382300" cy="360724"/>
          </a:xfrm>
          <a:prstGeom prst="rect">
            <a:avLst/>
          </a:prstGeom>
          <a:noFill/>
          <a:ln>
            <a:noFill/>
          </a:ln>
        </p:spPr>
      </p:pic>
      <p:cxnSp>
        <p:nvCxnSpPr>
          <p:cNvPr id="1482" name="Google Shape;1482;p58"/>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
        <p:nvSpPr>
          <p:cNvPr id="1483" name="Google Shape;1483;p58"/>
          <p:cNvSpPr/>
          <p:nvPr/>
        </p:nvSpPr>
        <p:spPr>
          <a:xfrm rot="10793538">
            <a:off x="2227601" y="296862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8"/>
          <p:cNvSpPr/>
          <p:nvPr/>
        </p:nvSpPr>
        <p:spPr>
          <a:xfrm rot="10793538">
            <a:off x="1302064" y="24881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8"/>
          <p:cNvSpPr/>
          <p:nvPr/>
        </p:nvSpPr>
        <p:spPr>
          <a:xfrm rot="10793538">
            <a:off x="1324239" y="292387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8"/>
          <p:cNvSpPr/>
          <p:nvPr/>
        </p:nvSpPr>
        <p:spPr>
          <a:xfrm rot="10793538">
            <a:off x="1915539" y="21435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7" name="Google Shape;1487;p58"/>
          <p:cNvCxnSpPr>
            <a:endCxn id="1472" idx="0"/>
          </p:cNvCxnSpPr>
          <p:nvPr/>
        </p:nvCxnSpPr>
        <p:spPr>
          <a:xfrm>
            <a:off x="1461767" y="2706013"/>
            <a:ext cx="215700" cy="647400"/>
          </a:xfrm>
          <a:prstGeom prst="straightConnector1">
            <a:avLst/>
          </a:prstGeom>
          <a:noFill/>
          <a:ln cap="flat" cmpd="sng" w="9525">
            <a:solidFill>
              <a:schemeClr val="dk2"/>
            </a:solidFill>
            <a:prstDash val="solid"/>
            <a:round/>
            <a:headEnd len="med" w="med" type="none"/>
            <a:tailEnd len="med" w="med" type="triangle"/>
          </a:ln>
        </p:spPr>
      </p:cxnSp>
      <p:cxnSp>
        <p:nvCxnSpPr>
          <p:cNvPr id="1488" name="Google Shape;1488;p58"/>
          <p:cNvCxnSpPr>
            <a:stCxn id="1473" idx="2"/>
            <a:endCxn id="1471" idx="0"/>
          </p:cNvCxnSpPr>
          <p:nvPr/>
        </p:nvCxnSpPr>
        <p:spPr>
          <a:xfrm flipH="1">
            <a:off x="1991734" y="2543317"/>
            <a:ext cx="3600" cy="810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59"/>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【改案】至天の陣・死刻/1-4</a:t>
            </a:r>
            <a:endParaRPr/>
          </a:p>
        </p:txBody>
      </p:sp>
      <p:pic>
        <p:nvPicPr>
          <p:cNvPr id="1494" name="Google Shape;1494;p59"/>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495" name="Google Shape;1495;p59"/>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496" name="Google Shape;1496;p59"/>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497" name="Google Shape;1497;p59"/>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498" name="Google Shape;1498;p59"/>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499" name="Google Shape;1499;p59"/>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500" name="Google Shape;1500;p59"/>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501" name="Google Shape;1501;p59"/>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502" name="Google Shape;1502;p59"/>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503" name="Google Shape;1503;p59"/>
          <p:cNvSpPr txBox="1"/>
          <p:nvPr>
            <p:ph idx="1" type="body"/>
          </p:nvPr>
        </p:nvSpPr>
        <p:spPr>
          <a:xfrm>
            <a:off x="3819175" y="792575"/>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すなわち、左図のように移動経路が交差するようになってはならない。これをやると行くべき場所が不明確になって失敗する。</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4" name="Google Shape;1504;p59"/>
          <p:cNvPicPr preferRelativeResize="0"/>
          <p:nvPr/>
        </p:nvPicPr>
        <p:blipFill>
          <a:blip r:embed="rId12">
            <a:alphaModFix/>
          </a:blip>
          <a:stretch>
            <a:fillRect/>
          </a:stretch>
        </p:blipFill>
        <p:spPr>
          <a:xfrm>
            <a:off x="2145567" y="2994788"/>
            <a:ext cx="314376" cy="314377"/>
          </a:xfrm>
          <a:prstGeom prst="rect">
            <a:avLst/>
          </a:prstGeom>
          <a:noFill/>
          <a:ln>
            <a:noFill/>
          </a:ln>
        </p:spPr>
      </p:pic>
      <p:pic>
        <p:nvPicPr>
          <p:cNvPr id="1505" name="Google Shape;1505;p59"/>
          <p:cNvPicPr preferRelativeResize="0"/>
          <p:nvPr/>
        </p:nvPicPr>
        <p:blipFill>
          <a:blip r:embed="rId13">
            <a:alphaModFix/>
          </a:blip>
          <a:stretch>
            <a:fillRect/>
          </a:stretch>
        </p:blipFill>
        <p:spPr>
          <a:xfrm>
            <a:off x="2154092" y="2571141"/>
            <a:ext cx="314376" cy="314377"/>
          </a:xfrm>
          <a:prstGeom prst="rect">
            <a:avLst/>
          </a:prstGeom>
          <a:noFill/>
          <a:ln>
            <a:noFill/>
          </a:ln>
        </p:spPr>
      </p:pic>
      <p:pic>
        <p:nvPicPr>
          <p:cNvPr id="1506" name="Google Shape;1506;p59"/>
          <p:cNvPicPr preferRelativeResize="0"/>
          <p:nvPr/>
        </p:nvPicPr>
        <p:blipFill>
          <a:blip r:embed="rId14">
            <a:alphaModFix/>
          </a:blip>
          <a:stretch>
            <a:fillRect/>
          </a:stretch>
        </p:blipFill>
        <p:spPr>
          <a:xfrm>
            <a:off x="1224675" y="2543316"/>
            <a:ext cx="314376" cy="314377"/>
          </a:xfrm>
          <a:prstGeom prst="rect">
            <a:avLst/>
          </a:prstGeom>
          <a:noFill/>
          <a:ln>
            <a:noFill/>
          </a:ln>
        </p:spPr>
      </p:pic>
      <p:pic>
        <p:nvPicPr>
          <p:cNvPr id="1507" name="Google Shape;1507;p59"/>
          <p:cNvPicPr preferRelativeResize="0"/>
          <p:nvPr/>
        </p:nvPicPr>
        <p:blipFill>
          <a:blip r:embed="rId15">
            <a:alphaModFix/>
          </a:blip>
          <a:stretch>
            <a:fillRect/>
          </a:stretch>
        </p:blipFill>
        <p:spPr>
          <a:xfrm>
            <a:off x="1233188" y="2978175"/>
            <a:ext cx="314376" cy="314377"/>
          </a:xfrm>
          <a:prstGeom prst="rect">
            <a:avLst/>
          </a:prstGeom>
          <a:noFill/>
          <a:ln>
            <a:noFill/>
          </a:ln>
        </p:spPr>
      </p:pic>
      <p:pic>
        <p:nvPicPr>
          <p:cNvPr id="1508" name="Google Shape;1508;p59"/>
          <p:cNvPicPr preferRelativeResize="0"/>
          <p:nvPr/>
        </p:nvPicPr>
        <p:blipFill>
          <a:blip r:embed="rId16">
            <a:alphaModFix/>
          </a:blip>
          <a:stretch>
            <a:fillRect/>
          </a:stretch>
        </p:blipFill>
        <p:spPr>
          <a:xfrm>
            <a:off x="1834671" y="3353425"/>
            <a:ext cx="314376" cy="314377"/>
          </a:xfrm>
          <a:prstGeom prst="rect">
            <a:avLst/>
          </a:prstGeom>
          <a:noFill/>
          <a:ln>
            <a:noFill/>
          </a:ln>
        </p:spPr>
      </p:pic>
      <p:pic>
        <p:nvPicPr>
          <p:cNvPr id="1509" name="Google Shape;1509;p59"/>
          <p:cNvPicPr preferRelativeResize="0"/>
          <p:nvPr/>
        </p:nvPicPr>
        <p:blipFill>
          <a:blip r:embed="rId17">
            <a:alphaModFix/>
          </a:blip>
          <a:stretch>
            <a:fillRect/>
          </a:stretch>
        </p:blipFill>
        <p:spPr>
          <a:xfrm>
            <a:off x="1520279" y="3353413"/>
            <a:ext cx="314376" cy="314377"/>
          </a:xfrm>
          <a:prstGeom prst="rect">
            <a:avLst/>
          </a:prstGeom>
          <a:noFill/>
          <a:ln>
            <a:noFill/>
          </a:ln>
        </p:spPr>
      </p:pic>
      <p:pic>
        <p:nvPicPr>
          <p:cNvPr id="1510" name="Google Shape;1510;p59"/>
          <p:cNvPicPr preferRelativeResize="0"/>
          <p:nvPr/>
        </p:nvPicPr>
        <p:blipFill>
          <a:blip r:embed="rId18">
            <a:alphaModFix/>
          </a:blip>
          <a:stretch>
            <a:fillRect/>
          </a:stretch>
        </p:blipFill>
        <p:spPr>
          <a:xfrm>
            <a:off x="1838146" y="2228941"/>
            <a:ext cx="314376" cy="314377"/>
          </a:xfrm>
          <a:prstGeom prst="rect">
            <a:avLst/>
          </a:prstGeom>
          <a:noFill/>
          <a:ln>
            <a:noFill/>
          </a:ln>
        </p:spPr>
      </p:pic>
      <p:pic>
        <p:nvPicPr>
          <p:cNvPr id="1511" name="Google Shape;1511;p59"/>
          <p:cNvPicPr preferRelativeResize="0"/>
          <p:nvPr/>
        </p:nvPicPr>
        <p:blipFill>
          <a:blip r:embed="rId19">
            <a:alphaModFix/>
          </a:blip>
          <a:stretch>
            <a:fillRect/>
          </a:stretch>
        </p:blipFill>
        <p:spPr>
          <a:xfrm>
            <a:off x="1523754" y="2228953"/>
            <a:ext cx="314376" cy="314377"/>
          </a:xfrm>
          <a:prstGeom prst="rect">
            <a:avLst/>
          </a:prstGeom>
          <a:noFill/>
          <a:ln>
            <a:noFill/>
          </a:ln>
        </p:spPr>
      </p:pic>
      <p:pic>
        <p:nvPicPr>
          <p:cNvPr id="1512" name="Google Shape;1512;p59"/>
          <p:cNvPicPr preferRelativeResize="0"/>
          <p:nvPr/>
        </p:nvPicPr>
        <p:blipFill>
          <a:blip r:embed="rId20">
            <a:alphaModFix/>
          </a:blip>
          <a:stretch>
            <a:fillRect/>
          </a:stretch>
        </p:blipFill>
        <p:spPr>
          <a:xfrm>
            <a:off x="1665021" y="1830296"/>
            <a:ext cx="382300" cy="382325"/>
          </a:xfrm>
          <a:prstGeom prst="rect">
            <a:avLst/>
          </a:prstGeom>
          <a:noFill/>
          <a:ln>
            <a:noFill/>
          </a:ln>
        </p:spPr>
      </p:pic>
      <p:pic>
        <p:nvPicPr>
          <p:cNvPr id="1513" name="Google Shape;1513;p59"/>
          <p:cNvPicPr preferRelativeResize="0"/>
          <p:nvPr/>
        </p:nvPicPr>
        <p:blipFill>
          <a:blip r:embed="rId21">
            <a:alphaModFix/>
          </a:blip>
          <a:stretch>
            <a:fillRect/>
          </a:stretch>
        </p:blipFill>
        <p:spPr>
          <a:xfrm>
            <a:off x="1577553" y="833866"/>
            <a:ext cx="557100" cy="557100"/>
          </a:xfrm>
          <a:prstGeom prst="rect">
            <a:avLst/>
          </a:prstGeom>
          <a:noFill/>
          <a:ln>
            <a:noFill/>
          </a:ln>
        </p:spPr>
      </p:pic>
      <p:pic>
        <p:nvPicPr>
          <p:cNvPr id="1514" name="Google Shape;1514;p59"/>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515" name="Google Shape;1515;p59"/>
          <p:cNvPicPr preferRelativeResize="0"/>
          <p:nvPr/>
        </p:nvPicPr>
        <p:blipFill>
          <a:blip r:embed="rId21">
            <a:alphaModFix/>
          </a:blip>
          <a:stretch>
            <a:fillRect/>
          </a:stretch>
        </p:blipFill>
        <p:spPr>
          <a:xfrm>
            <a:off x="-143797" y="2645166"/>
            <a:ext cx="557100" cy="557100"/>
          </a:xfrm>
          <a:prstGeom prst="rect">
            <a:avLst/>
          </a:prstGeom>
          <a:noFill/>
          <a:ln>
            <a:noFill/>
          </a:ln>
        </p:spPr>
      </p:pic>
      <p:pic>
        <p:nvPicPr>
          <p:cNvPr id="1516" name="Google Shape;1516;p59"/>
          <p:cNvPicPr preferRelativeResize="0"/>
          <p:nvPr/>
        </p:nvPicPr>
        <p:blipFill>
          <a:blip r:embed="rId20">
            <a:alphaModFix/>
          </a:blip>
          <a:stretch>
            <a:fillRect/>
          </a:stretch>
        </p:blipFill>
        <p:spPr>
          <a:xfrm>
            <a:off x="3345021" y="1761058"/>
            <a:ext cx="382300" cy="382325"/>
          </a:xfrm>
          <a:prstGeom prst="rect">
            <a:avLst/>
          </a:prstGeom>
          <a:noFill/>
          <a:ln>
            <a:noFill/>
          </a:ln>
        </p:spPr>
      </p:pic>
      <p:pic>
        <p:nvPicPr>
          <p:cNvPr id="1517" name="Google Shape;1517;p59"/>
          <p:cNvPicPr preferRelativeResize="0"/>
          <p:nvPr/>
        </p:nvPicPr>
        <p:blipFill>
          <a:blip r:embed="rId21">
            <a:alphaModFix/>
          </a:blip>
          <a:stretch>
            <a:fillRect/>
          </a:stretch>
        </p:blipFill>
        <p:spPr>
          <a:xfrm>
            <a:off x="3152028" y="3612291"/>
            <a:ext cx="557100" cy="557100"/>
          </a:xfrm>
          <a:prstGeom prst="rect">
            <a:avLst/>
          </a:prstGeom>
          <a:noFill/>
          <a:ln>
            <a:noFill/>
          </a:ln>
        </p:spPr>
      </p:pic>
      <p:pic>
        <p:nvPicPr>
          <p:cNvPr id="1518" name="Google Shape;1518;p59"/>
          <p:cNvPicPr preferRelativeResize="0"/>
          <p:nvPr/>
        </p:nvPicPr>
        <p:blipFill>
          <a:blip r:embed="rId23">
            <a:alphaModFix/>
          </a:blip>
          <a:stretch>
            <a:fillRect/>
          </a:stretch>
        </p:blipFill>
        <p:spPr>
          <a:xfrm>
            <a:off x="2953875" y="1312451"/>
            <a:ext cx="382300" cy="360724"/>
          </a:xfrm>
          <a:prstGeom prst="rect">
            <a:avLst/>
          </a:prstGeom>
          <a:noFill/>
          <a:ln>
            <a:noFill/>
          </a:ln>
        </p:spPr>
      </p:pic>
      <p:cxnSp>
        <p:nvCxnSpPr>
          <p:cNvPr id="1519" name="Google Shape;1519;p59"/>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
        <p:nvSpPr>
          <p:cNvPr id="1520" name="Google Shape;1520;p59"/>
          <p:cNvSpPr/>
          <p:nvPr/>
        </p:nvSpPr>
        <p:spPr>
          <a:xfrm rot="10793538">
            <a:off x="2227601" y="296862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9"/>
          <p:cNvSpPr/>
          <p:nvPr/>
        </p:nvSpPr>
        <p:spPr>
          <a:xfrm rot="10793538">
            <a:off x="1302064" y="24881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9"/>
          <p:cNvSpPr/>
          <p:nvPr/>
        </p:nvSpPr>
        <p:spPr>
          <a:xfrm rot="10793538">
            <a:off x="1324239" y="292387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9"/>
          <p:cNvSpPr/>
          <p:nvPr/>
        </p:nvSpPr>
        <p:spPr>
          <a:xfrm rot="10793538">
            <a:off x="1915539" y="21435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4" name="Google Shape;1524;p59"/>
          <p:cNvCxnSpPr>
            <a:endCxn id="1508" idx="0"/>
          </p:cNvCxnSpPr>
          <p:nvPr/>
        </p:nvCxnSpPr>
        <p:spPr>
          <a:xfrm>
            <a:off x="1461759" y="2706025"/>
            <a:ext cx="530100" cy="647400"/>
          </a:xfrm>
          <a:prstGeom prst="straightConnector1">
            <a:avLst/>
          </a:prstGeom>
          <a:noFill/>
          <a:ln cap="flat" cmpd="sng" w="9525">
            <a:solidFill>
              <a:schemeClr val="dk2"/>
            </a:solidFill>
            <a:prstDash val="solid"/>
            <a:round/>
            <a:headEnd len="med" w="med" type="none"/>
            <a:tailEnd len="med" w="med" type="triangle"/>
          </a:ln>
        </p:spPr>
      </p:cxnSp>
      <p:cxnSp>
        <p:nvCxnSpPr>
          <p:cNvPr id="1525" name="Google Shape;1525;p59"/>
          <p:cNvCxnSpPr>
            <a:stCxn id="1510" idx="2"/>
            <a:endCxn id="1509" idx="0"/>
          </p:cNvCxnSpPr>
          <p:nvPr/>
        </p:nvCxnSpPr>
        <p:spPr>
          <a:xfrm flipH="1">
            <a:off x="1677334" y="2543317"/>
            <a:ext cx="318000" cy="810000"/>
          </a:xfrm>
          <a:prstGeom prst="straightConnector1">
            <a:avLst/>
          </a:prstGeom>
          <a:noFill/>
          <a:ln cap="flat" cmpd="sng" w="9525">
            <a:solidFill>
              <a:schemeClr val="dk2"/>
            </a:solidFill>
            <a:prstDash val="solid"/>
            <a:round/>
            <a:headEnd len="med" w="med" type="none"/>
            <a:tailEnd len="med" w="med" type="triangle"/>
          </a:ln>
        </p:spPr>
      </p:cxnSp>
      <p:sp>
        <p:nvSpPr>
          <p:cNvPr id="1526" name="Google Shape;1526;p59"/>
          <p:cNvSpPr txBox="1"/>
          <p:nvPr/>
        </p:nvSpPr>
        <p:spPr>
          <a:xfrm rot="-1127728">
            <a:off x="268430" y="1993638"/>
            <a:ext cx="1643437" cy="61570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800">
                <a:solidFill>
                  <a:srgbClr val="FF0000"/>
                </a:solidFill>
              </a:rPr>
              <a:t>ダメ絶対</a:t>
            </a:r>
            <a:endParaRPr b="1">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60"/>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【改案】至天の陣・死刻/1-5</a:t>
            </a:r>
            <a:endParaRPr/>
          </a:p>
        </p:txBody>
      </p:sp>
      <p:pic>
        <p:nvPicPr>
          <p:cNvPr id="1532" name="Google Shape;1532;p60"/>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533" name="Google Shape;1533;p60"/>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534" name="Google Shape;1534;p60"/>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535" name="Google Shape;1535;p60"/>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536" name="Google Shape;1536;p60"/>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537" name="Google Shape;1537;p60"/>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538" name="Google Shape;1538;p60"/>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539" name="Google Shape;1539;p60"/>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540" name="Google Shape;1540;p60"/>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541" name="Google Shape;1541;p60"/>
          <p:cNvSpPr txBox="1"/>
          <p:nvPr>
            <p:ph idx="1" type="body"/>
          </p:nvPr>
        </p:nvSpPr>
        <p:spPr>
          <a:xfrm>
            <a:off x="3819175" y="792575"/>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南側に死の宣告、北側に無職が配置できたら担当場所へ移動する。</a:t>
            </a:r>
            <a:endParaRPr/>
          </a:p>
        </p:txBody>
      </p:sp>
      <p:pic>
        <p:nvPicPr>
          <p:cNvPr id="1542" name="Google Shape;1542;p60"/>
          <p:cNvPicPr preferRelativeResize="0"/>
          <p:nvPr/>
        </p:nvPicPr>
        <p:blipFill>
          <a:blip r:embed="rId12">
            <a:alphaModFix/>
          </a:blip>
          <a:stretch>
            <a:fillRect/>
          </a:stretch>
        </p:blipFill>
        <p:spPr>
          <a:xfrm>
            <a:off x="3100592" y="3123975"/>
            <a:ext cx="314376" cy="314377"/>
          </a:xfrm>
          <a:prstGeom prst="rect">
            <a:avLst/>
          </a:prstGeom>
          <a:noFill/>
          <a:ln>
            <a:noFill/>
          </a:ln>
        </p:spPr>
      </p:pic>
      <p:pic>
        <p:nvPicPr>
          <p:cNvPr id="1543" name="Google Shape;1543;p60"/>
          <p:cNvPicPr preferRelativeResize="0"/>
          <p:nvPr/>
        </p:nvPicPr>
        <p:blipFill>
          <a:blip r:embed="rId13">
            <a:alphaModFix/>
          </a:blip>
          <a:stretch>
            <a:fillRect/>
          </a:stretch>
        </p:blipFill>
        <p:spPr>
          <a:xfrm>
            <a:off x="3105230" y="2476478"/>
            <a:ext cx="314376" cy="314377"/>
          </a:xfrm>
          <a:prstGeom prst="rect">
            <a:avLst/>
          </a:prstGeom>
          <a:noFill/>
          <a:ln>
            <a:noFill/>
          </a:ln>
        </p:spPr>
      </p:pic>
      <p:pic>
        <p:nvPicPr>
          <p:cNvPr id="1544" name="Google Shape;1544;p60"/>
          <p:cNvPicPr preferRelativeResize="0"/>
          <p:nvPr/>
        </p:nvPicPr>
        <p:blipFill>
          <a:blip r:embed="rId14">
            <a:alphaModFix/>
          </a:blip>
          <a:stretch>
            <a:fillRect/>
          </a:stretch>
        </p:blipFill>
        <p:spPr>
          <a:xfrm>
            <a:off x="958975" y="3986316"/>
            <a:ext cx="314376" cy="314377"/>
          </a:xfrm>
          <a:prstGeom prst="rect">
            <a:avLst/>
          </a:prstGeom>
          <a:noFill/>
          <a:ln>
            <a:noFill/>
          </a:ln>
        </p:spPr>
      </p:pic>
      <p:pic>
        <p:nvPicPr>
          <p:cNvPr id="1545" name="Google Shape;1545;p60"/>
          <p:cNvPicPr preferRelativeResize="0"/>
          <p:nvPr/>
        </p:nvPicPr>
        <p:blipFill>
          <a:blip r:embed="rId15">
            <a:alphaModFix/>
          </a:blip>
          <a:stretch>
            <a:fillRect/>
          </a:stretch>
        </p:blipFill>
        <p:spPr>
          <a:xfrm>
            <a:off x="226763" y="3105850"/>
            <a:ext cx="314376" cy="314377"/>
          </a:xfrm>
          <a:prstGeom prst="rect">
            <a:avLst/>
          </a:prstGeom>
          <a:noFill/>
          <a:ln>
            <a:noFill/>
          </a:ln>
        </p:spPr>
      </p:pic>
      <p:pic>
        <p:nvPicPr>
          <p:cNvPr id="1546" name="Google Shape;1546;p60"/>
          <p:cNvPicPr preferRelativeResize="0"/>
          <p:nvPr/>
        </p:nvPicPr>
        <p:blipFill>
          <a:blip r:embed="rId16">
            <a:alphaModFix/>
          </a:blip>
          <a:stretch>
            <a:fillRect/>
          </a:stretch>
        </p:blipFill>
        <p:spPr>
          <a:xfrm>
            <a:off x="2430596" y="1515913"/>
            <a:ext cx="314376" cy="314377"/>
          </a:xfrm>
          <a:prstGeom prst="rect">
            <a:avLst/>
          </a:prstGeom>
          <a:noFill/>
          <a:ln>
            <a:noFill/>
          </a:ln>
        </p:spPr>
      </p:pic>
      <p:pic>
        <p:nvPicPr>
          <p:cNvPr id="1547" name="Google Shape;1547;p60"/>
          <p:cNvPicPr preferRelativeResize="0"/>
          <p:nvPr/>
        </p:nvPicPr>
        <p:blipFill>
          <a:blip r:embed="rId17">
            <a:alphaModFix/>
          </a:blip>
          <a:stretch>
            <a:fillRect/>
          </a:stretch>
        </p:blipFill>
        <p:spPr>
          <a:xfrm>
            <a:off x="213104" y="2453700"/>
            <a:ext cx="314376" cy="314377"/>
          </a:xfrm>
          <a:prstGeom prst="rect">
            <a:avLst/>
          </a:prstGeom>
          <a:noFill/>
          <a:ln>
            <a:noFill/>
          </a:ln>
        </p:spPr>
      </p:pic>
      <p:pic>
        <p:nvPicPr>
          <p:cNvPr id="1548" name="Google Shape;1548;p60"/>
          <p:cNvPicPr preferRelativeResize="0"/>
          <p:nvPr/>
        </p:nvPicPr>
        <p:blipFill>
          <a:blip r:embed="rId18">
            <a:alphaModFix/>
          </a:blip>
          <a:stretch>
            <a:fillRect/>
          </a:stretch>
        </p:blipFill>
        <p:spPr>
          <a:xfrm>
            <a:off x="2486158" y="4029103"/>
            <a:ext cx="314376" cy="314377"/>
          </a:xfrm>
          <a:prstGeom prst="rect">
            <a:avLst/>
          </a:prstGeom>
          <a:noFill/>
          <a:ln>
            <a:noFill/>
          </a:ln>
        </p:spPr>
      </p:pic>
      <p:pic>
        <p:nvPicPr>
          <p:cNvPr id="1549" name="Google Shape;1549;p60"/>
          <p:cNvPicPr preferRelativeResize="0"/>
          <p:nvPr/>
        </p:nvPicPr>
        <p:blipFill>
          <a:blip r:embed="rId19">
            <a:alphaModFix/>
          </a:blip>
          <a:stretch>
            <a:fillRect/>
          </a:stretch>
        </p:blipFill>
        <p:spPr>
          <a:xfrm>
            <a:off x="905204" y="1515928"/>
            <a:ext cx="314376" cy="314377"/>
          </a:xfrm>
          <a:prstGeom prst="rect">
            <a:avLst/>
          </a:prstGeom>
          <a:noFill/>
          <a:ln>
            <a:noFill/>
          </a:ln>
        </p:spPr>
      </p:pic>
      <p:pic>
        <p:nvPicPr>
          <p:cNvPr id="1550" name="Google Shape;1550;p60"/>
          <p:cNvPicPr preferRelativeResize="0"/>
          <p:nvPr/>
        </p:nvPicPr>
        <p:blipFill>
          <a:blip r:embed="rId20">
            <a:alphaModFix/>
          </a:blip>
          <a:stretch>
            <a:fillRect/>
          </a:stretch>
        </p:blipFill>
        <p:spPr>
          <a:xfrm>
            <a:off x="1665021" y="1830296"/>
            <a:ext cx="382300" cy="382325"/>
          </a:xfrm>
          <a:prstGeom prst="rect">
            <a:avLst/>
          </a:prstGeom>
          <a:noFill/>
          <a:ln>
            <a:noFill/>
          </a:ln>
        </p:spPr>
      </p:pic>
      <p:pic>
        <p:nvPicPr>
          <p:cNvPr id="1551" name="Google Shape;1551;p60"/>
          <p:cNvPicPr preferRelativeResize="0"/>
          <p:nvPr/>
        </p:nvPicPr>
        <p:blipFill>
          <a:blip r:embed="rId21">
            <a:alphaModFix/>
          </a:blip>
          <a:stretch>
            <a:fillRect/>
          </a:stretch>
        </p:blipFill>
        <p:spPr>
          <a:xfrm>
            <a:off x="1577553" y="833866"/>
            <a:ext cx="557100" cy="557100"/>
          </a:xfrm>
          <a:prstGeom prst="rect">
            <a:avLst/>
          </a:prstGeom>
          <a:noFill/>
          <a:ln>
            <a:noFill/>
          </a:ln>
        </p:spPr>
      </p:pic>
      <p:pic>
        <p:nvPicPr>
          <p:cNvPr id="1552" name="Google Shape;1552;p60"/>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553" name="Google Shape;1553;p60"/>
          <p:cNvPicPr preferRelativeResize="0"/>
          <p:nvPr/>
        </p:nvPicPr>
        <p:blipFill>
          <a:blip r:embed="rId21">
            <a:alphaModFix/>
          </a:blip>
          <a:stretch>
            <a:fillRect/>
          </a:stretch>
        </p:blipFill>
        <p:spPr>
          <a:xfrm>
            <a:off x="-143797" y="2645166"/>
            <a:ext cx="557100" cy="557100"/>
          </a:xfrm>
          <a:prstGeom prst="rect">
            <a:avLst/>
          </a:prstGeom>
          <a:noFill/>
          <a:ln>
            <a:noFill/>
          </a:ln>
        </p:spPr>
      </p:pic>
      <p:pic>
        <p:nvPicPr>
          <p:cNvPr id="1554" name="Google Shape;1554;p60"/>
          <p:cNvPicPr preferRelativeResize="0"/>
          <p:nvPr/>
        </p:nvPicPr>
        <p:blipFill>
          <a:blip r:embed="rId20">
            <a:alphaModFix/>
          </a:blip>
          <a:stretch>
            <a:fillRect/>
          </a:stretch>
        </p:blipFill>
        <p:spPr>
          <a:xfrm>
            <a:off x="3345021" y="1761058"/>
            <a:ext cx="382300" cy="382325"/>
          </a:xfrm>
          <a:prstGeom prst="rect">
            <a:avLst/>
          </a:prstGeom>
          <a:noFill/>
          <a:ln>
            <a:noFill/>
          </a:ln>
        </p:spPr>
      </p:pic>
      <p:pic>
        <p:nvPicPr>
          <p:cNvPr id="1555" name="Google Shape;1555;p60"/>
          <p:cNvPicPr preferRelativeResize="0"/>
          <p:nvPr/>
        </p:nvPicPr>
        <p:blipFill>
          <a:blip r:embed="rId21">
            <a:alphaModFix/>
          </a:blip>
          <a:stretch>
            <a:fillRect/>
          </a:stretch>
        </p:blipFill>
        <p:spPr>
          <a:xfrm>
            <a:off x="3152028" y="3612291"/>
            <a:ext cx="557100" cy="557100"/>
          </a:xfrm>
          <a:prstGeom prst="rect">
            <a:avLst/>
          </a:prstGeom>
          <a:noFill/>
          <a:ln>
            <a:noFill/>
          </a:ln>
        </p:spPr>
      </p:pic>
      <p:pic>
        <p:nvPicPr>
          <p:cNvPr id="1556" name="Google Shape;1556;p60"/>
          <p:cNvPicPr preferRelativeResize="0"/>
          <p:nvPr/>
        </p:nvPicPr>
        <p:blipFill>
          <a:blip r:embed="rId23">
            <a:alphaModFix/>
          </a:blip>
          <a:stretch>
            <a:fillRect/>
          </a:stretch>
        </p:blipFill>
        <p:spPr>
          <a:xfrm>
            <a:off x="2953875" y="1312451"/>
            <a:ext cx="382300" cy="360724"/>
          </a:xfrm>
          <a:prstGeom prst="rect">
            <a:avLst/>
          </a:prstGeom>
          <a:noFill/>
          <a:ln>
            <a:noFill/>
          </a:ln>
        </p:spPr>
      </p:pic>
      <p:cxnSp>
        <p:nvCxnSpPr>
          <p:cNvPr id="1557" name="Google Shape;1557;p60"/>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
        <p:nvSpPr>
          <p:cNvPr id="1558" name="Google Shape;1558;p60"/>
          <p:cNvSpPr/>
          <p:nvPr/>
        </p:nvSpPr>
        <p:spPr>
          <a:xfrm rot="10793538">
            <a:off x="3182626" y="30978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0"/>
          <p:cNvSpPr/>
          <p:nvPr/>
        </p:nvSpPr>
        <p:spPr>
          <a:xfrm rot="10793538">
            <a:off x="1036364" y="39311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0"/>
          <p:cNvSpPr/>
          <p:nvPr/>
        </p:nvSpPr>
        <p:spPr>
          <a:xfrm rot="10793538">
            <a:off x="317814" y="30515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0"/>
          <p:cNvSpPr/>
          <p:nvPr/>
        </p:nvSpPr>
        <p:spPr>
          <a:xfrm rot="10793538">
            <a:off x="2563551" y="39436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61"/>
          <p:cNvSpPr txBox="1"/>
          <p:nvPr>
            <p:ph type="title"/>
          </p:nvPr>
        </p:nvSpPr>
        <p:spPr>
          <a:xfrm>
            <a:off x="105425"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【改案】至天の陣・死刻/1-6</a:t>
            </a:r>
            <a:endParaRPr/>
          </a:p>
        </p:txBody>
      </p:sp>
      <p:pic>
        <p:nvPicPr>
          <p:cNvPr id="1567" name="Google Shape;1567;p61"/>
          <p:cNvPicPr preferRelativeResize="0"/>
          <p:nvPr/>
        </p:nvPicPr>
        <p:blipFill>
          <a:blip r:embed="rId3">
            <a:alphaModFix/>
          </a:blip>
          <a:stretch>
            <a:fillRect/>
          </a:stretch>
        </p:blipFill>
        <p:spPr>
          <a:xfrm>
            <a:off x="213100" y="1280650"/>
            <a:ext cx="3286149" cy="3286149"/>
          </a:xfrm>
          <a:prstGeom prst="rect">
            <a:avLst/>
          </a:prstGeom>
          <a:noFill/>
          <a:ln>
            <a:noFill/>
          </a:ln>
        </p:spPr>
      </p:pic>
      <p:pic>
        <p:nvPicPr>
          <p:cNvPr id="1568" name="Google Shape;1568;p61"/>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569" name="Google Shape;1569;p61"/>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570" name="Google Shape;1570;p61"/>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571" name="Google Shape;1571;p61"/>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572" name="Google Shape;1572;p61"/>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573" name="Google Shape;1573;p61"/>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574" name="Google Shape;1574;p61"/>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575" name="Google Shape;1575;p61"/>
          <p:cNvPicPr preferRelativeResize="0"/>
          <p:nvPr/>
        </p:nvPicPr>
        <p:blipFill>
          <a:blip r:embed="rId11">
            <a:alphaModFix/>
          </a:blip>
          <a:stretch>
            <a:fillRect/>
          </a:stretch>
        </p:blipFill>
        <p:spPr>
          <a:xfrm>
            <a:off x="105421" y="2645181"/>
            <a:ext cx="557082" cy="557082"/>
          </a:xfrm>
          <a:prstGeom prst="rect">
            <a:avLst/>
          </a:prstGeom>
          <a:noFill/>
          <a:ln>
            <a:noFill/>
          </a:ln>
        </p:spPr>
      </p:pic>
      <p:sp>
        <p:nvSpPr>
          <p:cNvPr id="1576" name="Google Shape;1576;p61"/>
          <p:cNvSpPr txBox="1"/>
          <p:nvPr>
            <p:ph idx="1" type="body"/>
          </p:nvPr>
        </p:nvSpPr>
        <p:spPr>
          <a:xfrm>
            <a:off x="3819175" y="792575"/>
            <a:ext cx="5282400" cy="387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敵の範囲が発動する。</a:t>
            </a:r>
            <a:endParaRPr/>
          </a:p>
          <a:p>
            <a:pPr indent="0" lvl="0" marL="0" rtl="0" algn="l">
              <a:spcBef>
                <a:spcPts val="1200"/>
              </a:spcBef>
              <a:spcAft>
                <a:spcPts val="0"/>
              </a:spcAft>
              <a:buNone/>
            </a:pPr>
            <a:r>
              <a:rPr lang="ja"/>
              <a:t>発動と同時にサルベーション＆ツイスターがあるので、すぐに移動を始める。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同時に斧騎士からヘビィインパクト（岩なだれ）が発動しているので、避けながら中央へ向かう。</a:t>
            </a:r>
            <a:endParaRPr/>
          </a:p>
          <a:p>
            <a:pPr indent="0" lvl="0" marL="0" rtl="0" algn="l">
              <a:spcBef>
                <a:spcPts val="1200"/>
              </a:spcBef>
              <a:spcAft>
                <a:spcPts val="0"/>
              </a:spcAft>
              <a:buNone/>
            </a:pPr>
            <a:r>
              <a:rPr lang="ja"/>
              <a:t>斧からのインパクトは、無職内側（H1&amp;D3）は2段目で回避して、他は全て3段階目で回避する（シート47ページ参照）</a:t>
            </a:r>
            <a:endParaRPr/>
          </a:p>
          <a:p>
            <a:pPr indent="0" lvl="0" marL="0" rtl="0" algn="l">
              <a:spcBef>
                <a:spcPts val="1200"/>
              </a:spcBef>
              <a:spcAft>
                <a:spcPts val="1200"/>
              </a:spcAft>
              <a:buNone/>
            </a:pPr>
            <a:r>
              <a:t/>
            </a:r>
            <a:endParaRPr/>
          </a:p>
        </p:txBody>
      </p:sp>
      <p:pic>
        <p:nvPicPr>
          <p:cNvPr id="1577" name="Google Shape;1577;p61"/>
          <p:cNvPicPr preferRelativeResize="0"/>
          <p:nvPr/>
        </p:nvPicPr>
        <p:blipFill>
          <a:blip r:embed="rId12">
            <a:alphaModFix/>
          </a:blip>
          <a:stretch>
            <a:fillRect/>
          </a:stretch>
        </p:blipFill>
        <p:spPr>
          <a:xfrm>
            <a:off x="3100592" y="3123975"/>
            <a:ext cx="314376" cy="314377"/>
          </a:xfrm>
          <a:prstGeom prst="rect">
            <a:avLst/>
          </a:prstGeom>
          <a:noFill/>
          <a:ln>
            <a:noFill/>
          </a:ln>
        </p:spPr>
      </p:pic>
      <p:pic>
        <p:nvPicPr>
          <p:cNvPr id="1578" name="Google Shape;1578;p61"/>
          <p:cNvPicPr preferRelativeResize="0"/>
          <p:nvPr/>
        </p:nvPicPr>
        <p:blipFill>
          <a:blip r:embed="rId13">
            <a:alphaModFix/>
          </a:blip>
          <a:stretch>
            <a:fillRect/>
          </a:stretch>
        </p:blipFill>
        <p:spPr>
          <a:xfrm>
            <a:off x="3105230" y="2476478"/>
            <a:ext cx="314376" cy="314377"/>
          </a:xfrm>
          <a:prstGeom prst="rect">
            <a:avLst/>
          </a:prstGeom>
          <a:noFill/>
          <a:ln>
            <a:noFill/>
          </a:ln>
        </p:spPr>
      </p:pic>
      <p:pic>
        <p:nvPicPr>
          <p:cNvPr id="1579" name="Google Shape;1579;p61"/>
          <p:cNvPicPr preferRelativeResize="0"/>
          <p:nvPr/>
        </p:nvPicPr>
        <p:blipFill>
          <a:blip r:embed="rId14">
            <a:alphaModFix/>
          </a:blip>
          <a:stretch>
            <a:fillRect/>
          </a:stretch>
        </p:blipFill>
        <p:spPr>
          <a:xfrm>
            <a:off x="958975" y="3986316"/>
            <a:ext cx="314376" cy="314377"/>
          </a:xfrm>
          <a:prstGeom prst="rect">
            <a:avLst/>
          </a:prstGeom>
          <a:noFill/>
          <a:ln>
            <a:noFill/>
          </a:ln>
        </p:spPr>
      </p:pic>
      <p:pic>
        <p:nvPicPr>
          <p:cNvPr id="1580" name="Google Shape;1580;p61"/>
          <p:cNvPicPr preferRelativeResize="0"/>
          <p:nvPr/>
        </p:nvPicPr>
        <p:blipFill>
          <a:blip r:embed="rId15">
            <a:alphaModFix/>
          </a:blip>
          <a:stretch>
            <a:fillRect/>
          </a:stretch>
        </p:blipFill>
        <p:spPr>
          <a:xfrm>
            <a:off x="226763" y="3105850"/>
            <a:ext cx="314376" cy="314377"/>
          </a:xfrm>
          <a:prstGeom prst="rect">
            <a:avLst/>
          </a:prstGeom>
          <a:noFill/>
          <a:ln>
            <a:noFill/>
          </a:ln>
        </p:spPr>
      </p:pic>
      <p:pic>
        <p:nvPicPr>
          <p:cNvPr id="1581" name="Google Shape;1581;p61"/>
          <p:cNvPicPr preferRelativeResize="0"/>
          <p:nvPr/>
        </p:nvPicPr>
        <p:blipFill>
          <a:blip r:embed="rId16">
            <a:alphaModFix/>
          </a:blip>
          <a:stretch>
            <a:fillRect/>
          </a:stretch>
        </p:blipFill>
        <p:spPr>
          <a:xfrm>
            <a:off x="2430596" y="1515913"/>
            <a:ext cx="314376" cy="314377"/>
          </a:xfrm>
          <a:prstGeom prst="rect">
            <a:avLst/>
          </a:prstGeom>
          <a:noFill/>
          <a:ln>
            <a:noFill/>
          </a:ln>
        </p:spPr>
      </p:pic>
      <p:pic>
        <p:nvPicPr>
          <p:cNvPr id="1582" name="Google Shape;1582;p61"/>
          <p:cNvPicPr preferRelativeResize="0"/>
          <p:nvPr/>
        </p:nvPicPr>
        <p:blipFill>
          <a:blip r:embed="rId17">
            <a:alphaModFix/>
          </a:blip>
          <a:stretch>
            <a:fillRect/>
          </a:stretch>
        </p:blipFill>
        <p:spPr>
          <a:xfrm>
            <a:off x="213104" y="2453700"/>
            <a:ext cx="314376" cy="314377"/>
          </a:xfrm>
          <a:prstGeom prst="rect">
            <a:avLst/>
          </a:prstGeom>
          <a:noFill/>
          <a:ln>
            <a:noFill/>
          </a:ln>
        </p:spPr>
      </p:pic>
      <p:pic>
        <p:nvPicPr>
          <p:cNvPr id="1583" name="Google Shape;1583;p61"/>
          <p:cNvPicPr preferRelativeResize="0"/>
          <p:nvPr/>
        </p:nvPicPr>
        <p:blipFill>
          <a:blip r:embed="rId18">
            <a:alphaModFix/>
          </a:blip>
          <a:stretch>
            <a:fillRect/>
          </a:stretch>
        </p:blipFill>
        <p:spPr>
          <a:xfrm>
            <a:off x="2486158" y="4029103"/>
            <a:ext cx="314376" cy="314377"/>
          </a:xfrm>
          <a:prstGeom prst="rect">
            <a:avLst/>
          </a:prstGeom>
          <a:noFill/>
          <a:ln>
            <a:noFill/>
          </a:ln>
        </p:spPr>
      </p:pic>
      <p:pic>
        <p:nvPicPr>
          <p:cNvPr id="1584" name="Google Shape;1584;p61"/>
          <p:cNvPicPr preferRelativeResize="0"/>
          <p:nvPr/>
        </p:nvPicPr>
        <p:blipFill>
          <a:blip r:embed="rId19">
            <a:alphaModFix/>
          </a:blip>
          <a:stretch>
            <a:fillRect/>
          </a:stretch>
        </p:blipFill>
        <p:spPr>
          <a:xfrm>
            <a:off x="905204" y="1515928"/>
            <a:ext cx="314376" cy="314377"/>
          </a:xfrm>
          <a:prstGeom prst="rect">
            <a:avLst/>
          </a:prstGeom>
          <a:noFill/>
          <a:ln>
            <a:noFill/>
          </a:ln>
        </p:spPr>
      </p:pic>
      <p:pic>
        <p:nvPicPr>
          <p:cNvPr id="1585" name="Google Shape;1585;p61"/>
          <p:cNvPicPr preferRelativeResize="0"/>
          <p:nvPr/>
        </p:nvPicPr>
        <p:blipFill>
          <a:blip r:embed="rId20">
            <a:alphaModFix/>
          </a:blip>
          <a:stretch>
            <a:fillRect/>
          </a:stretch>
        </p:blipFill>
        <p:spPr>
          <a:xfrm>
            <a:off x="1665021" y="1830296"/>
            <a:ext cx="382300" cy="382325"/>
          </a:xfrm>
          <a:prstGeom prst="rect">
            <a:avLst/>
          </a:prstGeom>
          <a:noFill/>
          <a:ln>
            <a:noFill/>
          </a:ln>
        </p:spPr>
      </p:pic>
      <p:pic>
        <p:nvPicPr>
          <p:cNvPr id="1586" name="Google Shape;1586;p61"/>
          <p:cNvPicPr preferRelativeResize="0"/>
          <p:nvPr/>
        </p:nvPicPr>
        <p:blipFill>
          <a:blip r:embed="rId21">
            <a:alphaModFix/>
          </a:blip>
          <a:stretch>
            <a:fillRect/>
          </a:stretch>
        </p:blipFill>
        <p:spPr>
          <a:xfrm>
            <a:off x="1577553" y="833866"/>
            <a:ext cx="557100" cy="557100"/>
          </a:xfrm>
          <a:prstGeom prst="rect">
            <a:avLst/>
          </a:prstGeom>
          <a:noFill/>
          <a:ln>
            <a:noFill/>
          </a:ln>
        </p:spPr>
      </p:pic>
      <p:pic>
        <p:nvPicPr>
          <p:cNvPr id="1587" name="Google Shape;1587;p61"/>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588" name="Google Shape;1588;p61"/>
          <p:cNvPicPr preferRelativeResize="0"/>
          <p:nvPr/>
        </p:nvPicPr>
        <p:blipFill>
          <a:blip r:embed="rId21">
            <a:alphaModFix/>
          </a:blip>
          <a:stretch>
            <a:fillRect/>
          </a:stretch>
        </p:blipFill>
        <p:spPr>
          <a:xfrm>
            <a:off x="-143797" y="2645166"/>
            <a:ext cx="557100" cy="557100"/>
          </a:xfrm>
          <a:prstGeom prst="rect">
            <a:avLst/>
          </a:prstGeom>
          <a:noFill/>
          <a:ln>
            <a:noFill/>
          </a:ln>
        </p:spPr>
      </p:pic>
      <p:pic>
        <p:nvPicPr>
          <p:cNvPr id="1589" name="Google Shape;1589;p61"/>
          <p:cNvPicPr preferRelativeResize="0"/>
          <p:nvPr/>
        </p:nvPicPr>
        <p:blipFill>
          <a:blip r:embed="rId20">
            <a:alphaModFix/>
          </a:blip>
          <a:stretch>
            <a:fillRect/>
          </a:stretch>
        </p:blipFill>
        <p:spPr>
          <a:xfrm>
            <a:off x="3345021" y="1761058"/>
            <a:ext cx="382300" cy="382325"/>
          </a:xfrm>
          <a:prstGeom prst="rect">
            <a:avLst/>
          </a:prstGeom>
          <a:noFill/>
          <a:ln>
            <a:noFill/>
          </a:ln>
        </p:spPr>
      </p:pic>
      <p:pic>
        <p:nvPicPr>
          <p:cNvPr id="1590" name="Google Shape;1590;p61"/>
          <p:cNvPicPr preferRelativeResize="0"/>
          <p:nvPr/>
        </p:nvPicPr>
        <p:blipFill>
          <a:blip r:embed="rId21">
            <a:alphaModFix/>
          </a:blip>
          <a:stretch>
            <a:fillRect/>
          </a:stretch>
        </p:blipFill>
        <p:spPr>
          <a:xfrm>
            <a:off x="3152028" y="3612291"/>
            <a:ext cx="557100" cy="557100"/>
          </a:xfrm>
          <a:prstGeom prst="rect">
            <a:avLst/>
          </a:prstGeom>
          <a:noFill/>
          <a:ln>
            <a:noFill/>
          </a:ln>
        </p:spPr>
      </p:pic>
      <p:pic>
        <p:nvPicPr>
          <p:cNvPr id="1591" name="Google Shape;1591;p61"/>
          <p:cNvPicPr preferRelativeResize="0"/>
          <p:nvPr/>
        </p:nvPicPr>
        <p:blipFill>
          <a:blip r:embed="rId23">
            <a:alphaModFix/>
          </a:blip>
          <a:stretch>
            <a:fillRect/>
          </a:stretch>
        </p:blipFill>
        <p:spPr>
          <a:xfrm>
            <a:off x="2953875" y="1312451"/>
            <a:ext cx="382300" cy="360724"/>
          </a:xfrm>
          <a:prstGeom prst="rect">
            <a:avLst/>
          </a:prstGeom>
          <a:noFill/>
          <a:ln>
            <a:noFill/>
          </a:ln>
        </p:spPr>
      </p:pic>
      <p:cxnSp>
        <p:nvCxnSpPr>
          <p:cNvPr id="1592" name="Google Shape;1592;p61"/>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
        <p:nvSpPr>
          <p:cNvPr id="1593" name="Google Shape;1593;p61"/>
          <p:cNvSpPr/>
          <p:nvPr/>
        </p:nvSpPr>
        <p:spPr>
          <a:xfrm rot="10793538">
            <a:off x="3182626" y="30978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1"/>
          <p:cNvSpPr/>
          <p:nvPr/>
        </p:nvSpPr>
        <p:spPr>
          <a:xfrm rot="10793538">
            <a:off x="1036364" y="39311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1"/>
          <p:cNvSpPr/>
          <p:nvPr/>
        </p:nvSpPr>
        <p:spPr>
          <a:xfrm rot="10793538">
            <a:off x="317814" y="30515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1"/>
          <p:cNvSpPr/>
          <p:nvPr/>
        </p:nvSpPr>
        <p:spPr>
          <a:xfrm rot="10793538">
            <a:off x="2563551" y="39436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1"/>
          <p:cNvSpPr/>
          <p:nvPr/>
        </p:nvSpPr>
        <p:spPr>
          <a:xfrm>
            <a:off x="1315425" y="1281325"/>
            <a:ext cx="1103400" cy="32862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1"/>
          <p:cNvSpPr/>
          <p:nvPr/>
        </p:nvSpPr>
        <p:spPr>
          <a:xfrm rot="-7301268">
            <a:off x="1538248" y="1297351"/>
            <a:ext cx="631079" cy="3319899"/>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1"/>
          <p:cNvSpPr/>
          <p:nvPr/>
        </p:nvSpPr>
        <p:spPr>
          <a:xfrm rot="7386796">
            <a:off x="1517879" y="1318896"/>
            <a:ext cx="652943" cy="3319964"/>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0" name="Google Shape;1600;p61"/>
          <p:cNvCxnSpPr/>
          <p:nvPr/>
        </p:nvCxnSpPr>
        <p:spPr>
          <a:xfrm flipH="1">
            <a:off x="2522071" y="2669989"/>
            <a:ext cx="650400" cy="395700"/>
          </a:xfrm>
          <a:prstGeom prst="straightConnector1">
            <a:avLst/>
          </a:prstGeom>
          <a:noFill/>
          <a:ln cap="flat" cmpd="sng" w="19050">
            <a:solidFill>
              <a:srgbClr val="FC1233"/>
            </a:solidFill>
            <a:prstDash val="solid"/>
            <a:round/>
            <a:headEnd len="med" w="med" type="none"/>
            <a:tailEnd len="med" w="med" type="triangle"/>
          </a:ln>
        </p:spPr>
      </p:cxnSp>
      <p:cxnSp>
        <p:nvCxnSpPr>
          <p:cNvPr id="1601" name="Google Shape;1601;p61"/>
          <p:cNvCxnSpPr/>
          <p:nvPr/>
        </p:nvCxnSpPr>
        <p:spPr>
          <a:xfrm flipH="1">
            <a:off x="2493254" y="3233351"/>
            <a:ext cx="679200" cy="4800"/>
          </a:xfrm>
          <a:prstGeom prst="straightConnector1">
            <a:avLst/>
          </a:prstGeom>
          <a:noFill/>
          <a:ln cap="flat" cmpd="sng" w="19050">
            <a:solidFill>
              <a:srgbClr val="FC1233"/>
            </a:solidFill>
            <a:prstDash val="solid"/>
            <a:round/>
            <a:headEnd len="med" w="med" type="none"/>
            <a:tailEnd len="med" w="med" type="triangle"/>
          </a:ln>
        </p:spPr>
      </p:cxnSp>
      <p:cxnSp>
        <p:nvCxnSpPr>
          <p:cNvPr id="1602" name="Google Shape;1602;p61"/>
          <p:cNvCxnSpPr/>
          <p:nvPr/>
        </p:nvCxnSpPr>
        <p:spPr>
          <a:xfrm>
            <a:off x="607477" y="3233367"/>
            <a:ext cx="630300" cy="100800"/>
          </a:xfrm>
          <a:prstGeom prst="straightConnector1">
            <a:avLst/>
          </a:prstGeom>
          <a:noFill/>
          <a:ln cap="flat" cmpd="sng" w="19050">
            <a:solidFill>
              <a:srgbClr val="FC1233"/>
            </a:solidFill>
            <a:prstDash val="solid"/>
            <a:round/>
            <a:headEnd len="med" w="med" type="none"/>
            <a:tailEnd len="med" w="med" type="triangle"/>
          </a:ln>
        </p:spPr>
      </p:cxnSp>
      <p:cxnSp>
        <p:nvCxnSpPr>
          <p:cNvPr id="1603" name="Google Shape;1603;p61"/>
          <p:cNvCxnSpPr/>
          <p:nvPr/>
        </p:nvCxnSpPr>
        <p:spPr>
          <a:xfrm>
            <a:off x="607494" y="2669979"/>
            <a:ext cx="582300" cy="462900"/>
          </a:xfrm>
          <a:prstGeom prst="straightConnector1">
            <a:avLst/>
          </a:prstGeom>
          <a:noFill/>
          <a:ln cap="flat" cmpd="sng" w="19050">
            <a:solidFill>
              <a:srgbClr val="FC1233"/>
            </a:solidFill>
            <a:prstDash val="solid"/>
            <a:round/>
            <a:headEnd len="med" w="med" type="none"/>
            <a:tailEnd len="med" w="med" type="triangle"/>
          </a:ln>
        </p:spPr>
      </p:cxnSp>
      <p:cxnSp>
        <p:nvCxnSpPr>
          <p:cNvPr id="1604" name="Google Shape;1604;p61"/>
          <p:cNvCxnSpPr/>
          <p:nvPr/>
        </p:nvCxnSpPr>
        <p:spPr>
          <a:xfrm flipH="1" rot="10800000">
            <a:off x="1036868" y="3496938"/>
            <a:ext cx="680100" cy="507600"/>
          </a:xfrm>
          <a:prstGeom prst="straightConnector1">
            <a:avLst/>
          </a:prstGeom>
          <a:noFill/>
          <a:ln cap="flat" cmpd="sng" w="19050">
            <a:solidFill>
              <a:srgbClr val="FC1233"/>
            </a:solidFill>
            <a:prstDash val="solid"/>
            <a:round/>
            <a:headEnd len="med" w="med" type="none"/>
            <a:tailEnd len="med" w="med" type="triangle"/>
          </a:ln>
        </p:spPr>
      </p:cxnSp>
      <p:cxnSp>
        <p:nvCxnSpPr>
          <p:cNvPr id="1605" name="Google Shape;1605;p61"/>
          <p:cNvCxnSpPr/>
          <p:nvPr/>
        </p:nvCxnSpPr>
        <p:spPr>
          <a:xfrm rot="10800000">
            <a:off x="2109901" y="3544950"/>
            <a:ext cx="683700" cy="388800"/>
          </a:xfrm>
          <a:prstGeom prst="straightConnector1">
            <a:avLst/>
          </a:prstGeom>
          <a:noFill/>
          <a:ln cap="flat" cmpd="sng" w="19050">
            <a:solidFill>
              <a:srgbClr val="FC1233"/>
            </a:solidFill>
            <a:prstDash val="solid"/>
            <a:round/>
            <a:headEnd len="med" w="med" type="none"/>
            <a:tailEnd len="med" w="med" type="triangle"/>
          </a:ln>
        </p:spPr>
      </p:cxnSp>
      <p:cxnSp>
        <p:nvCxnSpPr>
          <p:cNvPr id="1606" name="Google Shape;1606;p61"/>
          <p:cNvCxnSpPr/>
          <p:nvPr/>
        </p:nvCxnSpPr>
        <p:spPr>
          <a:xfrm flipH="1">
            <a:off x="2100388" y="1714200"/>
            <a:ext cx="364200" cy="220500"/>
          </a:xfrm>
          <a:prstGeom prst="straightConnector1">
            <a:avLst/>
          </a:prstGeom>
          <a:noFill/>
          <a:ln cap="flat" cmpd="sng" w="19050">
            <a:solidFill>
              <a:srgbClr val="FC1233"/>
            </a:solidFill>
            <a:prstDash val="solid"/>
            <a:round/>
            <a:headEnd len="med" w="med" type="none"/>
            <a:tailEnd len="med" w="med" type="triangle"/>
          </a:ln>
        </p:spPr>
      </p:cxnSp>
      <p:cxnSp>
        <p:nvCxnSpPr>
          <p:cNvPr id="1607" name="Google Shape;1607;p61"/>
          <p:cNvCxnSpPr/>
          <p:nvPr/>
        </p:nvCxnSpPr>
        <p:spPr>
          <a:xfrm>
            <a:off x="1323988" y="1685450"/>
            <a:ext cx="325800" cy="258900"/>
          </a:xfrm>
          <a:prstGeom prst="straightConnector1">
            <a:avLst/>
          </a:prstGeom>
          <a:noFill/>
          <a:ln cap="flat" cmpd="sng" w="19050">
            <a:solidFill>
              <a:srgbClr val="FC1233"/>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09575" y="96550"/>
            <a:ext cx="26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オルシュファン</a:t>
            </a:r>
            <a:endParaRPr/>
          </a:p>
        </p:txBody>
      </p:sp>
      <p:sp>
        <p:nvSpPr>
          <p:cNvPr id="138" name="Google Shape;138;p17"/>
          <p:cNvSpPr txBox="1"/>
          <p:nvPr>
            <p:ph idx="1" type="body"/>
          </p:nvPr>
        </p:nvSpPr>
        <p:spPr>
          <a:xfrm>
            <a:off x="4572000" y="1152475"/>
            <a:ext cx="4260300" cy="35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MTSTの場所が刻印捨て</a:t>
            </a:r>
            <a:endParaRPr/>
          </a:p>
          <a:p>
            <a:pPr indent="0" lvl="0" marL="0" rtl="0" algn="l">
              <a:spcBef>
                <a:spcPts val="1200"/>
              </a:spcBef>
              <a:spcAft>
                <a:spcPts val="0"/>
              </a:spcAft>
              <a:buNone/>
            </a:pPr>
            <a:r>
              <a:rPr lang="ja"/>
              <a:t>D1D2の場所が扇範囲捨て</a:t>
            </a:r>
            <a:endParaRPr/>
          </a:p>
          <a:p>
            <a:pPr indent="0" lvl="0" marL="0" rtl="0" algn="l">
              <a:spcBef>
                <a:spcPts val="1200"/>
              </a:spcBef>
              <a:spcAft>
                <a:spcPts val="0"/>
              </a:spcAft>
              <a:buNone/>
            </a:pPr>
            <a:r>
              <a:rPr lang="ja"/>
              <a:t>D3D4の場所が待機所</a:t>
            </a:r>
            <a:endParaRPr/>
          </a:p>
          <a:p>
            <a:pPr indent="0" lvl="0" marL="0" rtl="0" algn="l">
              <a:spcBef>
                <a:spcPts val="1200"/>
              </a:spcBef>
              <a:spcAft>
                <a:spcPts val="0"/>
              </a:spcAft>
              <a:buNone/>
            </a:pPr>
            <a:r>
              <a:rPr lang="ja"/>
              <a:t>順番はH組→D1組→D3組→T組</a:t>
            </a:r>
            <a:endParaRPr/>
          </a:p>
          <a:p>
            <a:pPr indent="0" lvl="0" marL="0" rtl="0" algn="l">
              <a:spcBef>
                <a:spcPts val="1200"/>
              </a:spcBef>
              <a:spcAft>
                <a:spcPts val="0"/>
              </a:spcAft>
              <a:buNone/>
            </a:pPr>
            <a:r>
              <a:rPr lang="ja"/>
              <a:t>※扇範囲を全員でくらうとどうなるのか</a:t>
            </a:r>
            <a:endParaRPr/>
          </a:p>
          <a:p>
            <a:pPr indent="0" lvl="0" marL="0" rtl="0" algn="l">
              <a:spcBef>
                <a:spcPts val="1200"/>
              </a:spcBef>
              <a:spcAft>
                <a:spcPts val="1200"/>
              </a:spcAft>
              <a:buNone/>
            </a:pPr>
            <a:r>
              <a:rPr lang="ja"/>
              <a:t>※事前にヘビィをくらうとどうなるのか</a:t>
            </a:r>
            <a:endParaRPr/>
          </a:p>
        </p:txBody>
      </p:sp>
      <p:pic>
        <p:nvPicPr>
          <p:cNvPr id="139" name="Google Shape;139;p17"/>
          <p:cNvPicPr preferRelativeResize="0"/>
          <p:nvPr/>
        </p:nvPicPr>
        <p:blipFill>
          <a:blip r:embed="rId3">
            <a:alphaModFix/>
          </a:blip>
          <a:stretch>
            <a:fillRect/>
          </a:stretch>
        </p:blipFill>
        <p:spPr>
          <a:xfrm>
            <a:off x="450575" y="1661500"/>
            <a:ext cx="3094751" cy="3094751"/>
          </a:xfrm>
          <a:prstGeom prst="rect">
            <a:avLst/>
          </a:prstGeom>
          <a:noFill/>
          <a:ln>
            <a:noFill/>
          </a:ln>
        </p:spPr>
      </p:pic>
      <p:sp>
        <p:nvSpPr>
          <p:cNvPr id="140" name="Google Shape;140;p17"/>
          <p:cNvSpPr/>
          <p:nvPr/>
        </p:nvSpPr>
        <p:spPr>
          <a:xfrm>
            <a:off x="522950" y="2476350"/>
            <a:ext cx="1699500" cy="1891800"/>
          </a:xfrm>
          <a:prstGeom prst="donut">
            <a:avLst>
              <a:gd fmla="val 3618" name="adj"/>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7"/>
          <p:cNvPicPr preferRelativeResize="0"/>
          <p:nvPr/>
        </p:nvPicPr>
        <p:blipFill>
          <a:blip r:embed="rId4">
            <a:alphaModFix/>
          </a:blip>
          <a:stretch>
            <a:fillRect/>
          </a:stretch>
        </p:blipFill>
        <p:spPr>
          <a:xfrm rot="5400000">
            <a:off x="1072337" y="3452419"/>
            <a:ext cx="600734" cy="572700"/>
          </a:xfrm>
          <a:prstGeom prst="rect">
            <a:avLst/>
          </a:prstGeom>
          <a:noFill/>
          <a:ln>
            <a:noFill/>
          </a:ln>
        </p:spPr>
      </p:pic>
      <p:pic>
        <p:nvPicPr>
          <p:cNvPr id="142" name="Google Shape;142;p17"/>
          <p:cNvPicPr preferRelativeResize="0"/>
          <p:nvPr/>
        </p:nvPicPr>
        <p:blipFill>
          <a:blip r:embed="rId5">
            <a:alphaModFix/>
          </a:blip>
          <a:stretch>
            <a:fillRect/>
          </a:stretch>
        </p:blipFill>
        <p:spPr>
          <a:xfrm>
            <a:off x="3555957" y="3178700"/>
            <a:ext cx="372767" cy="487103"/>
          </a:xfrm>
          <a:prstGeom prst="rect">
            <a:avLst/>
          </a:prstGeom>
          <a:noFill/>
          <a:ln>
            <a:noFill/>
          </a:ln>
        </p:spPr>
      </p:pic>
      <p:pic>
        <p:nvPicPr>
          <p:cNvPr id="143" name="Google Shape;143;p17"/>
          <p:cNvPicPr preferRelativeResize="0"/>
          <p:nvPr/>
        </p:nvPicPr>
        <p:blipFill>
          <a:blip r:embed="rId6">
            <a:alphaModFix/>
          </a:blip>
          <a:stretch>
            <a:fillRect/>
          </a:stretch>
        </p:blipFill>
        <p:spPr>
          <a:xfrm>
            <a:off x="1150925" y="4368149"/>
            <a:ext cx="443550" cy="186194"/>
          </a:xfrm>
          <a:prstGeom prst="rect">
            <a:avLst/>
          </a:prstGeom>
          <a:noFill/>
          <a:ln>
            <a:noFill/>
          </a:ln>
        </p:spPr>
      </p:pic>
      <p:pic>
        <p:nvPicPr>
          <p:cNvPr id="144" name="Google Shape;144;p17"/>
          <p:cNvPicPr preferRelativeResize="0"/>
          <p:nvPr/>
        </p:nvPicPr>
        <p:blipFill>
          <a:blip r:embed="rId7">
            <a:alphaModFix/>
          </a:blip>
          <a:stretch>
            <a:fillRect/>
          </a:stretch>
        </p:blipFill>
        <p:spPr>
          <a:xfrm>
            <a:off x="901592" y="2703478"/>
            <a:ext cx="314376" cy="314377"/>
          </a:xfrm>
          <a:prstGeom prst="rect">
            <a:avLst/>
          </a:prstGeom>
          <a:noFill/>
          <a:ln>
            <a:noFill/>
          </a:ln>
        </p:spPr>
      </p:pic>
      <p:pic>
        <p:nvPicPr>
          <p:cNvPr id="145" name="Google Shape;145;p17"/>
          <p:cNvPicPr preferRelativeResize="0"/>
          <p:nvPr/>
        </p:nvPicPr>
        <p:blipFill>
          <a:blip r:embed="rId8">
            <a:alphaModFix/>
          </a:blip>
          <a:stretch>
            <a:fillRect/>
          </a:stretch>
        </p:blipFill>
        <p:spPr>
          <a:xfrm>
            <a:off x="1529425" y="2703478"/>
            <a:ext cx="314376" cy="314377"/>
          </a:xfrm>
          <a:prstGeom prst="rect">
            <a:avLst/>
          </a:prstGeom>
          <a:noFill/>
          <a:ln>
            <a:noFill/>
          </a:ln>
        </p:spPr>
      </p:pic>
      <p:pic>
        <p:nvPicPr>
          <p:cNvPr id="146" name="Google Shape;146;p17"/>
          <p:cNvPicPr preferRelativeResize="0"/>
          <p:nvPr/>
        </p:nvPicPr>
        <p:blipFill>
          <a:blip r:embed="rId9">
            <a:alphaModFix/>
          </a:blip>
          <a:stretch>
            <a:fillRect/>
          </a:stretch>
        </p:blipFill>
        <p:spPr>
          <a:xfrm>
            <a:off x="587233" y="3265053"/>
            <a:ext cx="314376" cy="314377"/>
          </a:xfrm>
          <a:prstGeom prst="rect">
            <a:avLst/>
          </a:prstGeom>
          <a:noFill/>
          <a:ln>
            <a:noFill/>
          </a:ln>
        </p:spPr>
      </p:pic>
      <p:pic>
        <p:nvPicPr>
          <p:cNvPr id="147" name="Google Shape;147;p17"/>
          <p:cNvPicPr preferRelativeResize="0"/>
          <p:nvPr/>
        </p:nvPicPr>
        <p:blipFill>
          <a:blip r:embed="rId10">
            <a:alphaModFix/>
          </a:blip>
          <a:stretch>
            <a:fillRect/>
          </a:stretch>
        </p:blipFill>
        <p:spPr>
          <a:xfrm>
            <a:off x="1843791" y="3265053"/>
            <a:ext cx="314376" cy="314377"/>
          </a:xfrm>
          <a:prstGeom prst="rect">
            <a:avLst/>
          </a:prstGeom>
          <a:noFill/>
          <a:ln>
            <a:noFill/>
          </a:ln>
        </p:spPr>
      </p:pic>
      <p:pic>
        <p:nvPicPr>
          <p:cNvPr id="148" name="Google Shape;148;p17"/>
          <p:cNvPicPr preferRelativeResize="0"/>
          <p:nvPr/>
        </p:nvPicPr>
        <p:blipFill>
          <a:blip r:embed="rId11">
            <a:alphaModFix/>
          </a:blip>
          <a:stretch>
            <a:fillRect/>
          </a:stretch>
        </p:blipFill>
        <p:spPr>
          <a:xfrm>
            <a:off x="990217" y="3919638"/>
            <a:ext cx="314376" cy="314377"/>
          </a:xfrm>
          <a:prstGeom prst="rect">
            <a:avLst/>
          </a:prstGeom>
          <a:noFill/>
          <a:ln>
            <a:noFill/>
          </a:ln>
        </p:spPr>
      </p:pic>
      <p:pic>
        <p:nvPicPr>
          <p:cNvPr id="149" name="Google Shape;149;p17"/>
          <p:cNvPicPr preferRelativeResize="0"/>
          <p:nvPr/>
        </p:nvPicPr>
        <p:blipFill>
          <a:blip r:embed="rId12">
            <a:alphaModFix/>
          </a:blip>
          <a:stretch>
            <a:fillRect/>
          </a:stretch>
        </p:blipFill>
        <p:spPr>
          <a:xfrm>
            <a:off x="1440800" y="3919638"/>
            <a:ext cx="314376" cy="314377"/>
          </a:xfrm>
          <a:prstGeom prst="rect">
            <a:avLst/>
          </a:prstGeom>
          <a:noFill/>
          <a:ln>
            <a:noFill/>
          </a:ln>
        </p:spPr>
      </p:pic>
      <p:pic>
        <p:nvPicPr>
          <p:cNvPr id="150" name="Google Shape;150;p17"/>
          <p:cNvPicPr preferRelativeResize="0"/>
          <p:nvPr/>
        </p:nvPicPr>
        <p:blipFill>
          <a:blip r:embed="rId13">
            <a:alphaModFix/>
          </a:blip>
          <a:stretch>
            <a:fillRect/>
          </a:stretch>
        </p:blipFill>
        <p:spPr>
          <a:xfrm>
            <a:off x="1037796" y="3265038"/>
            <a:ext cx="314376" cy="314377"/>
          </a:xfrm>
          <a:prstGeom prst="rect">
            <a:avLst/>
          </a:prstGeom>
          <a:noFill/>
          <a:ln>
            <a:noFill/>
          </a:ln>
        </p:spPr>
      </p:pic>
      <p:pic>
        <p:nvPicPr>
          <p:cNvPr id="151" name="Google Shape;151;p17"/>
          <p:cNvPicPr preferRelativeResize="0"/>
          <p:nvPr/>
        </p:nvPicPr>
        <p:blipFill>
          <a:blip r:embed="rId14">
            <a:alphaModFix/>
          </a:blip>
          <a:stretch>
            <a:fillRect/>
          </a:stretch>
        </p:blipFill>
        <p:spPr>
          <a:xfrm>
            <a:off x="1352179" y="3265050"/>
            <a:ext cx="314376" cy="314377"/>
          </a:xfrm>
          <a:prstGeom prst="rect">
            <a:avLst/>
          </a:prstGeom>
          <a:noFill/>
          <a:ln>
            <a:noFill/>
          </a:ln>
        </p:spPr>
      </p:pic>
      <p:cxnSp>
        <p:nvCxnSpPr>
          <p:cNvPr id="152" name="Google Shape;152;p17"/>
          <p:cNvCxnSpPr>
            <a:stCxn id="142" idx="1"/>
            <a:endCxn id="140" idx="6"/>
          </p:cNvCxnSpPr>
          <p:nvPr/>
        </p:nvCxnSpPr>
        <p:spPr>
          <a:xfrm rot="10800000">
            <a:off x="2222457" y="3422251"/>
            <a:ext cx="1333500" cy="0"/>
          </a:xfrm>
          <a:prstGeom prst="straightConnector1">
            <a:avLst/>
          </a:prstGeom>
          <a:noFill/>
          <a:ln cap="flat" cmpd="sng" w="28575">
            <a:solidFill>
              <a:srgbClr val="FF9900"/>
            </a:solidFill>
            <a:prstDash val="solid"/>
            <a:round/>
            <a:headEnd len="med" w="med" type="none"/>
            <a:tailEnd len="med" w="med" type="none"/>
          </a:ln>
        </p:spPr>
      </p:cxnSp>
      <p:sp>
        <p:nvSpPr>
          <p:cNvPr id="153" name="Google Shape;153;p17"/>
          <p:cNvSpPr txBox="1"/>
          <p:nvPr/>
        </p:nvSpPr>
        <p:spPr>
          <a:xfrm>
            <a:off x="450575" y="1108763"/>
            <a:ext cx="2174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sz="1800">
                <a:solidFill>
                  <a:schemeClr val="dk2"/>
                </a:solidFill>
              </a:rPr>
              <a:t>とりあえず殺す</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pic>
        <p:nvPicPr>
          <p:cNvPr id="1612" name="Google Shape;1612;p62"/>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1613" name="Google Shape;1613;p62"/>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a:t>
            </a:r>
            <a:r>
              <a:rPr lang="ja"/>
              <a:t>改案】至天の陣・死刻/1-7</a:t>
            </a:r>
            <a:endParaRPr/>
          </a:p>
        </p:txBody>
      </p:sp>
      <p:pic>
        <p:nvPicPr>
          <p:cNvPr id="1614" name="Google Shape;1614;p62"/>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615" name="Google Shape;1615;p62"/>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616" name="Google Shape;1616;p62"/>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617" name="Google Shape;1617;p62"/>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618" name="Google Shape;1618;p62"/>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619" name="Google Shape;1619;p62"/>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620" name="Google Shape;1620;p62"/>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621" name="Google Shape;1621;p62"/>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1622" name="Google Shape;1622;p62"/>
          <p:cNvPicPr preferRelativeResize="0"/>
          <p:nvPr/>
        </p:nvPicPr>
        <p:blipFill>
          <a:blip r:embed="rId12">
            <a:alphaModFix/>
          </a:blip>
          <a:stretch>
            <a:fillRect/>
          </a:stretch>
        </p:blipFill>
        <p:spPr>
          <a:xfrm>
            <a:off x="2201242" y="2796563"/>
            <a:ext cx="314376" cy="314377"/>
          </a:xfrm>
          <a:prstGeom prst="rect">
            <a:avLst/>
          </a:prstGeom>
          <a:noFill/>
          <a:ln>
            <a:noFill/>
          </a:ln>
        </p:spPr>
      </p:pic>
      <p:pic>
        <p:nvPicPr>
          <p:cNvPr id="1623" name="Google Shape;1623;p62"/>
          <p:cNvPicPr preferRelativeResize="0"/>
          <p:nvPr/>
        </p:nvPicPr>
        <p:blipFill>
          <a:blip r:embed="rId13">
            <a:alphaModFix/>
          </a:blip>
          <a:stretch>
            <a:fillRect/>
          </a:stretch>
        </p:blipFill>
        <p:spPr>
          <a:xfrm>
            <a:off x="1302092" y="3161666"/>
            <a:ext cx="314376" cy="314377"/>
          </a:xfrm>
          <a:prstGeom prst="rect">
            <a:avLst/>
          </a:prstGeom>
          <a:noFill/>
          <a:ln>
            <a:noFill/>
          </a:ln>
        </p:spPr>
      </p:pic>
      <p:pic>
        <p:nvPicPr>
          <p:cNvPr id="1624" name="Google Shape;1624;p62"/>
          <p:cNvPicPr preferRelativeResize="0"/>
          <p:nvPr/>
        </p:nvPicPr>
        <p:blipFill>
          <a:blip r:embed="rId14">
            <a:alphaModFix/>
          </a:blip>
          <a:stretch>
            <a:fillRect/>
          </a:stretch>
        </p:blipFill>
        <p:spPr>
          <a:xfrm>
            <a:off x="1369188" y="2429728"/>
            <a:ext cx="314376" cy="314377"/>
          </a:xfrm>
          <a:prstGeom prst="rect">
            <a:avLst/>
          </a:prstGeom>
          <a:noFill/>
          <a:ln>
            <a:noFill/>
          </a:ln>
        </p:spPr>
      </p:pic>
      <p:pic>
        <p:nvPicPr>
          <p:cNvPr id="1625" name="Google Shape;1625;p62"/>
          <p:cNvPicPr preferRelativeResize="0"/>
          <p:nvPr/>
        </p:nvPicPr>
        <p:blipFill>
          <a:blip r:embed="rId15">
            <a:alphaModFix/>
          </a:blip>
          <a:stretch>
            <a:fillRect/>
          </a:stretch>
        </p:blipFill>
        <p:spPr>
          <a:xfrm>
            <a:off x="1177525" y="2825125"/>
            <a:ext cx="314376" cy="314377"/>
          </a:xfrm>
          <a:prstGeom prst="rect">
            <a:avLst/>
          </a:prstGeom>
          <a:noFill/>
          <a:ln>
            <a:noFill/>
          </a:ln>
        </p:spPr>
      </p:pic>
      <p:pic>
        <p:nvPicPr>
          <p:cNvPr id="1626" name="Google Shape;1626;p62"/>
          <p:cNvPicPr preferRelativeResize="0"/>
          <p:nvPr/>
        </p:nvPicPr>
        <p:blipFill>
          <a:blip r:embed="rId16">
            <a:alphaModFix/>
          </a:blip>
          <a:stretch>
            <a:fillRect/>
          </a:stretch>
        </p:blipFill>
        <p:spPr>
          <a:xfrm>
            <a:off x="2082446" y="3214450"/>
            <a:ext cx="314376" cy="314377"/>
          </a:xfrm>
          <a:prstGeom prst="rect">
            <a:avLst/>
          </a:prstGeom>
          <a:noFill/>
          <a:ln>
            <a:noFill/>
          </a:ln>
        </p:spPr>
      </p:pic>
      <p:pic>
        <p:nvPicPr>
          <p:cNvPr id="1627" name="Google Shape;1627;p62"/>
          <p:cNvPicPr preferRelativeResize="0"/>
          <p:nvPr/>
        </p:nvPicPr>
        <p:blipFill>
          <a:blip r:embed="rId17">
            <a:alphaModFix/>
          </a:blip>
          <a:stretch>
            <a:fillRect/>
          </a:stretch>
        </p:blipFill>
        <p:spPr>
          <a:xfrm>
            <a:off x="1692266" y="3309888"/>
            <a:ext cx="314376" cy="314377"/>
          </a:xfrm>
          <a:prstGeom prst="rect">
            <a:avLst/>
          </a:prstGeom>
          <a:noFill/>
          <a:ln>
            <a:noFill/>
          </a:ln>
        </p:spPr>
      </p:pic>
      <p:pic>
        <p:nvPicPr>
          <p:cNvPr id="1628" name="Google Shape;1628;p62"/>
          <p:cNvPicPr preferRelativeResize="0"/>
          <p:nvPr/>
        </p:nvPicPr>
        <p:blipFill>
          <a:blip r:embed="rId18">
            <a:alphaModFix/>
          </a:blip>
          <a:stretch>
            <a:fillRect/>
          </a:stretch>
        </p:blipFill>
        <p:spPr>
          <a:xfrm>
            <a:off x="1712354" y="2269566"/>
            <a:ext cx="314376" cy="314377"/>
          </a:xfrm>
          <a:prstGeom prst="rect">
            <a:avLst/>
          </a:prstGeom>
          <a:noFill/>
          <a:ln>
            <a:noFill/>
          </a:ln>
        </p:spPr>
      </p:pic>
      <p:sp>
        <p:nvSpPr>
          <p:cNvPr id="1629" name="Google Shape;1629;p62"/>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ja"/>
              <a:t>プレステ散開＋ノックバック。</a:t>
            </a:r>
            <a:endParaRPr/>
          </a:p>
          <a:p>
            <a:pPr indent="0" lvl="0" marL="0" rtl="0" algn="l">
              <a:spcBef>
                <a:spcPts val="1200"/>
              </a:spcBef>
              <a:spcAft>
                <a:spcPts val="0"/>
              </a:spcAft>
              <a:buNone/>
            </a:pPr>
            <a:r>
              <a:rPr lang="ja"/>
              <a:t>ノックバック直前に視線攻撃（トールダン＋眼）</a:t>
            </a:r>
            <a:endParaRPr/>
          </a:p>
          <a:p>
            <a:pPr indent="0" lvl="0" marL="0" rtl="0" algn="l">
              <a:spcBef>
                <a:spcPts val="1200"/>
              </a:spcBef>
              <a:spcAft>
                <a:spcPts val="0"/>
              </a:spcAft>
              <a:buNone/>
            </a:pPr>
            <a:r>
              <a:rPr lang="ja"/>
              <a:t>※竜の眼の2つとなりのマーカーを見れば視線回避できる（かも）</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a:t>
            </a:r>
            <a:r>
              <a:rPr b="1" lang="ja">
                <a:solidFill>
                  <a:srgbClr val="4A86E8"/>
                </a:solidFill>
              </a:rPr>
              <a:t>X</a:t>
            </a:r>
            <a:r>
              <a:rPr b="1" lang="ja"/>
              <a:t>マーカー</a:t>
            </a:r>
            <a:r>
              <a:rPr lang="ja"/>
              <a:t>は必ず無職同士。</a:t>
            </a:r>
            <a:endParaRPr/>
          </a:p>
          <a:p>
            <a:pPr indent="0" lvl="0" marL="0" rtl="0" algn="l">
              <a:spcBef>
                <a:spcPts val="1200"/>
              </a:spcBef>
              <a:spcAft>
                <a:spcPts val="0"/>
              </a:spcAft>
              <a:buNone/>
            </a:pPr>
            <a:r>
              <a:rPr lang="ja"/>
              <a:t>・</a:t>
            </a:r>
            <a:r>
              <a:rPr b="1" lang="ja">
                <a:solidFill>
                  <a:srgbClr val="FF0000"/>
                </a:solidFill>
              </a:rPr>
              <a:t>◯</a:t>
            </a:r>
            <a:r>
              <a:rPr b="1" lang="ja"/>
              <a:t>マーカー</a:t>
            </a:r>
            <a:r>
              <a:rPr lang="ja"/>
              <a:t>は離れてる人＋宣告同士。</a:t>
            </a:r>
            <a:endParaRPr/>
          </a:p>
          <a:p>
            <a:pPr indent="0" lvl="0" marL="0" rtl="0" algn="l">
              <a:spcBef>
                <a:spcPts val="1200"/>
              </a:spcBef>
              <a:spcAft>
                <a:spcPts val="0"/>
              </a:spcAft>
              <a:buNone/>
            </a:pPr>
            <a:r>
              <a:rPr lang="ja"/>
              <a:t>・残りの</a:t>
            </a:r>
            <a:r>
              <a:rPr b="1" lang="ja">
                <a:solidFill>
                  <a:srgbClr val="E06666"/>
                </a:solidFill>
              </a:rPr>
              <a:t>▢</a:t>
            </a:r>
            <a:r>
              <a:rPr lang="ja"/>
              <a:t>と</a:t>
            </a:r>
            <a:r>
              <a:rPr b="1" lang="ja">
                <a:solidFill>
                  <a:srgbClr val="93C47D"/>
                </a:solidFill>
              </a:rPr>
              <a:t>▽</a:t>
            </a:r>
            <a:r>
              <a:rPr b="1" lang="ja"/>
              <a:t>マーカー</a:t>
            </a:r>
            <a:r>
              <a:rPr lang="ja"/>
              <a:t>で北宣告、南無職に分かれる。</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30" name="Google Shape;1630;p62"/>
          <p:cNvPicPr preferRelativeResize="0"/>
          <p:nvPr/>
        </p:nvPicPr>
        <p:blipFill>
          <a:blip r:embed="rId19">
            <a:alphaModFix/>
          </a:blip>
          <a:stretch>
            <a:fillRect/>
          </a:stretch>
        </p:blipFill>
        <p:spPr>
          <a:xfrm>
            <a:off x="1655421" y="2726308"/>
            <a:ext cx="382300" cy="382325"/>
          </a:xfrm>
          <a:prstGeom prst="rect">
            <a:avLst/>
          </a:prstGeom>
          <a:noFill/>
          <a:ln>
            <a:noFill/>
          </a:ln>
        </p:spPr>
      </p:pic>
      <p:pic>
        <p:nvPicPr>
          <p:cNvPr id="1631" name="Google Shape;1631;p62"/>
          <p:cNvPicPr preferRelativeResize="0"/>
          <p:nvPr/>
        </p:nvPicPr>
        <p:blipFill>
          <a:blip r:embed="rId20">
            <a:alphaModFix/>
          </a:blip>
          <a:stretch>
            <a:fillRect/>
          </a:stretch>
        </p:blipFill>
        <p:spPr>
          <a:xfrm>
            <a:off x="2100046" y="2400166"/>
            <a:ext cx="314376" cy="314377"/>
          </a:xfrm>
          <a:prstGeom prst="rect">
            <a:avLst/>
          </a:prstGeom>
          <a:noFill/>
          <a:ln>
            <a:noFill/>
          </a:ln>
        </p:spPr>
      </p:pic>
      <p:pic>
        <p:nvPicPr>
          <p:cNvPr id="1632" name="Google Shape;1632;p62"/>
          <p:cNvPicPr preferRelativeResize="0"/>
          <p:nvPr/>
        </p:nvPicPr>
        <p:blipFill>
          <a:blip r:embed="rId21">
            <a:alphaModFix/>
          </a:blip>
          <a:stretch>
            <a:fillRect/>
          </a:stretch>
        </p:blipFill>
        <p:spPr>
          <a:xfrm>
            <a:off x="1577625" y="4566799"/>
            <a:ext cx="557100" cy="531101"/>
          </a:xfrm>
          <a:prstGeom prst="rect">
            <a:avLst/>
          </a:prstGeom>
          <a:noFill/>
          <a:ln>
            <a:noFill/>
          </a:ln>
        </p:spPr>
      </p:pic>
      <p:sp>
        <p:nvSpPr>
          <p:cNvPr id="1633" name="Google Shape;1633;p62"/>
          <p:cNvSpPr/>
          <p:nvPr/>
        </p:nvSpPr>
        <p:spPr>
          <a:xfrm rot="10793538">
            <a:off x="2159814" y="234322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2"/>
          <p:cNvSpPr/>
          <p:nvPr/>
        </p:nvSpPr>
        <p:spPr>
          <a:xfrm rot="10793538">
            <a:off x="1419651" y="23183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5" name="Google Shape;1635;p62"/>
          <p:cNvCxnSpPr/>
          <p:nvPr/>
        </p:nvCxnSpPr>
        <p:spPr>
          <a:xfrm rot="10800000">
            <a:off x="561942" y="2917163"/>
            <a:ext cx="333600" cy="600"/>
          </a:xfrm>
          <a:prstGeom prst="straightConnector1">
            <a:avLst/>
          </a:prstGeom>
          <a:noFill/>
          <a:ln cap="flat" cmpd="sng" w="19050">
            <a:solidFill>
              <a:srgbClr val="FC1233"/>
            </a:solidFill>
            <a:prstDash val="solid"/>
            <a:round/>
            <a:headEnd len="med" w="med" type="none"/>
            <a:tailEnd len="med" w="med" type="triangle"/>
          </a:ln>
        </p:spPr>
      </p:cxnSp>
      <p:sp>
        <p:nvSpPr>
          <p:cNvPr id="1636" name="Google Shape;1636;p62"/>
          <p:cNvSpPr/>
          <p:nvPr/>
        </p:nvSpPr>
        <p:spPr>
          <a:xfrm rot="10793538">
            <a:off x="2278614" y="272646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2"/>
          <p:cNvSpPr/>
          <p:nvPr/>
        </p:nvSpPr>
        <p:spPr>
          <a:xfrm rot="10793538">
            <a:off x="1254926" y="27264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8" name="Google Shape;1638;p62"/>
          <p:cNvCxnSpPr/>
          <p:nvPr/>
        </p:nvCxnSpPr>
        <p:spPr>
          <a:xfrm flipH="1" rot="10800000">
            <a:off x="2774951" y="2950763"/>
            <a:ext cx="340200" cy="3600"/>
          </a:xfrm>
          <a:prstGeom prst="straightConnector1">
            <a:avLst/>
          </a:prstGeom>
          <a:noFill/>
          <a:ln cap="flat" cmpd="sng" w="19050">
            <a:solidFill>
              <a:srgbClr val="FC1233"/>
            </a:solidFill>
            <a:prstDash val="solid"/>
            <a:round/>
            <a:headEnd len="med" w="med" type="none"/>
            <a:tailEnd len="med" w="med" type="triangle"/>
          </a:ln>
        </p:spPr>
      </p:cxnSp>
      <p:sp>
        <p:nvSpPr>
          <p:cNvPr id="1639" name="Google Shape;1639;p62"/>
          <p:cNvSpPr/>
          <p:nvPr/>
        </p:nvSpPr>
        <p:spPr>
          <a:xfrm>
            <a:off x="1735800" y="3679388"/>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2"/>
          <p:cNvSpPr/>
          <p:nvPr/>
        </p:nvSpPr>
        <p:spPr>
          <a:xfrm>
            <a:off x="1749225" y="2020263"/>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2"/>
          <p:cNvSpPr txBox="1"/>
          <p:nvPr/>
        </p:nvSpPr>
        <p:spPr>
          <a:xfrm>
            <a:off x="2486200" y="2765225"/>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1642" name="Google Shape;1642;p62"/>
          <p:cNvSpPr txBox="1"/>
          <p:nvPr/>
        </p:nvSpPr>
        <p:spPr>
          <a:xfrm>
            <a:off x="824750" y="2723625"/>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1643" name="Google Shape;1643;p62"/>
          <p:cNvSpPr txBox="1"/>
          <p:nvPr/>
        </p:nvSpPr>
        <p:spPr>
          <a:xfrm>
            <a:off x="1101588" y="2067425"/>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1644" name="Google Shape;1644;p62"/>
          <p:cNvSpPr txBox="1"/>
          <p:nvPr/>
        </p:nvSpPr>
        <p:spPr>
          <a:xfrm>
            <a:off x="2255300" y="3385825"/>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1645" name="Google Shape;1645;p62"/>
          <p:cNvSpPr txBox="1"/>
          <p:nvPr/>
        </p:nvSpPr>
        <p:spPr>
          <a:xfrm>
            <a:off x="2255275" y="2060000"/>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1646" name="Google Shape;1646;p62"/>
          <p:cNvSpPr txBox="1"/>
          <p:nvPr/>
        </p:nvSpPr>
        <p:spPr>
          <a:xfrm>
            <a:off x="960063" y="3361338"/>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1647" name="Google Shape;1647;p62"/>
          <p:cNvSpPr/>
          <p:nvPr/>
        </p:nvSpPr>
        <p:spPr>
          <a:xfrm>
            <a:off x="2613223" y="160612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2"/>
          <p:cNvSpPr/>
          <p:nvPr/>
        </p:nvSpPr>
        <p:spPr>
          <a:xfrm>
            <a:off x="895548" y="1566850"/>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2"/>
          <p:cNvSpPr/>
          <p:nvPr/>
        </p:nvSpPr>
        <p:spPr>
          <a:xfrm>
            <a:off x="3236123"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2"/>
          <p:cNvSpPr/>
          <p:nvPr/>
        </p:nvSpPr>
        <p:spPr>
          <a:xfrm>
            <a:off x="262348"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1" name="Google Shape;1651;p62"/>
          <p:cNvCxnSpPr/>
          <p:nvPr/>
        </p:nvCxnSpPr>
        <p:spPr>
          <a:xfrm flipH="1">
            <a:off x="1853850" y="3886538"/>
            <a:ext cx="4500" cy="311700"/>
          </a:xfrm>
          <a:prstGeom prst="straightConnector1">
            <a:avLst/>
          </a:prstGeom>
          <a:noFill/>
          <a:ln cap="flat" cmpd="sng" w="19050">
            <a:solidFill>
              <a:srgbClr val="1885E2"/>
            </a:solidFill>
            <a:prstDash val="solid"/>
            <a:round/>
            <a:headEnd len="med" w="med" type="none"/>
            <a:tailEnd len="med" w="med" type="triangle"/>
          </a:ln>
        </p:spPr>
      </p:cxnSp>
      <p:cxnSp>
        <p:nvCxnSpPr>
          <p:cNvPr id="1652" name="Google Shape;1652;p62"/>
          <p:cNvCxnSpPr/>
          <p:nvPr/>
        </p:nvCxnSpPr>
        <p:spPr>
          <a:xfrm flipH="1" rot="10800000">
            <a:off x="1873339" y="1692626"/>
            <a:ext cx="2700" cy="309900"/>
          </a:xfrm>
          <a:prstGeom prst="straightConnector1">
            <a:avLst/>
          </a:prstGeom>
          <a:noFill/>
          <a:ln cap="flat" cmpd="sng" w="19050">
            <a:solidFill>
              <a:srgbClr val="1885E2"/>
            </a:solidFill>
            <a:prstDash val="solid"/>
            <a:round/>
            <a:headEnd len="med" w="med" type="none"/>
            <a:tailEnd len="med" w="med" type="triangle"/>
          </a:ln>
        </p:spPr>
      </p:cxnSp>
      <p:cxnSp>
        <p:nvCxnSpPr>
          <p:cNvPr id="1653" name="Google Shape;1653;p62"/>
          <p:cNvCxnSpPr/>
          <p:nvPr/>
        </p:nvCxnSpPr>
        <p:spPr>
          <a:xfrm>
            <a:off x="2593875" y="3694425"/>
            <a:ext cx="332700" cy="304200"/>
          </a:xfrm>
          <a:prstGeom prst="straightConnector1">
            <a:avLst/>
          </a:prstGeom>
          <a:noFill/>
          <a:ln cap="flat" cmpd="sng" w="19050">
            <a:solidFill>
              <a:srgbClr val="93C47D"/>
            </a:solidFill>
            <a:prstDash val="solid"/>
            <a:round/>
            <a:headEnd len="med" w="med" type="none"/>
            <a:tailEnd len="med" w="med" type="triangle"/>
          </a:ln>
        </p:spPr>
      </p:cxnSp>
      <p:cxnSp>
        <p:nvCxnSpPr>
          <p:cNvPr id="1654" name="Google Shape;1654;p62"/>
          <p:cNvCxnSpPr/>
          <p:nvPr/>
        </p:nvCxnSpPr>
        <p:spPr>
          <a:xfrm rot="10800000">
            <a:off x="878825" y="1958925"/>
            <a:ext cx="317400" cy="270600"/>
          </a:xfrm>
          <a:prstGeom prst="straightConnector1">
            <a:avLst/>
          </a:prstGeom>
          <a:noFill/>
          <a:ln cap="flat" cmpd="sng" w="19050">
            <a:solidFill>
              <a:srgbClr val="93C47D"/>
            </a:solidFill>
            <a:prstDash val="solid"/>
            <a:round/>
            <a:headEnd len="med" w="med" type="none"/>
            <a:tailEnd len="med" w="med" type="triangle"/>
          </a:ln>
        </p:spPr>
      </p:cxnSp>
      <p:cxnSp>
        <p:nvCxnSpPr>
          <p:cNvPr id="1655" name="Google Shape;1655;p62"/>
          <p:cNvCxnSpPr/>
          <p:nvPr/>
        </p:nvCxnSpPr>
        <p:spPr>
          <a:xfrm flipH="1" rot="10800000">
            <a:off x="2542813" y="1831438"/>
            <a:ext cx="330300" cy="331200"/>
          </a:xfrm>
          <a:prstGeom prst="straightConnector1">
            <a:avLst/>
          </a:prstGeom>
          <a:noFill/>
          <a:ln cap="flat" cmpd="sng" w="19050">
            <a:solidFill>
              <a:srgbClr val="E06666"/>
            </a:solidFill>
            <a:prstDash val="solid"/>
            <a:round/>
            <a:headEnd len="med" w="med" type="none"/>
            <a:tailEnd len="med" w="med" type="triangle"/>
          </a:ln>
        </p:spPr>
      </p:cxnSp>
      <p:cxnSp>
        <p:nvCxnSpPr>
          <p:cNvPr id="1656" name="Google Shape;1656;p62"/>
          <p:cNvCxnSpPr/>
          <p:nvPr/>
        </p:nvCxnSpPr>
        <p:spPr>
          <a:xfrm flipH="1">
            <a:off x="804388" y="3675625"/>
            <a:ext cx="273300" cy="246600"/>
          </a:xfrm>
          <a:prstGeom prst="straightConnector1">
            <a:avLst/>
          </a:prstGeom>
          <a:noFill/>
          <a:ln cap="flat" cmpd="sng" w="19050">
            <a:solidFill>
              <a:srgbClr val="E06666"/>
            </a:solidFill>
            <a:prstDash val="solid"/>
            <a:round/>
            <a:headEnd len="med" w="med" type="none"/>
            <a:tailEnd len="med" w="med" type="triangle"/>
          </a:ln>
        </p:spPr>
      </p:cxnSp>
      <p:sp>
        <p:nvSpPr>
          <p:cNvPr id="1657" name="Google Shape;1657;p62"/>
          <p:cNvSpPr txBox="1"/>
          <p:nvPr/>
        </p:nvSpPr>
        <p:spPr>
          <a:xfrm>
            <a:off x="1606195" y="3043900"/>
            <a:ext cx="83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グリノー</a:t>
            </a:r>
            <a:endParaRPr b="1" sz="800"/>
          </a:p>
        </p:txBody>
      </p:sp>
      <p:pic>
        <p:nvPicPr>
          <p:cNvPr id="1658" name="Google Shape;1658;p62"/>
          <p:cNvPicPr preferRelativeResize="0"/>
          <p:nvPr/>
        </p:nvPicPr>
        <p:blipFill>
          <a:blip r:embed="rId22">
            <a:alphaModFix/>
          </a:blip>
          <a:stretch>
            <a:fillRect/>
          </a:stretch>
        </p:blipFill>
        <p:spPr>
          <a:xfrm>
            <a:off x="2953875" y="1312451"/>
            <a:ext cx="382300" cy="360724"/>
          </a:xfrm>
          <a:prstGeom prst="rect">
            <a:avLst/>
          </a:prstGeom>
          <a:noFill/>
          <a:ln>
            <a:noFill/>
          </a:ln>
        </p:spPr>
      </p:pic>
      <p:sp>
        <p:nvSpPr>
          <p:cNvPr id="1659" name="Google Shape;1659;p62"/>
          <p:cNvSpPr txBox="1"/>
          <p:nvPr/>
        </p:nvSpPr>
        <p:spPr>
          <a:xfrm>
            <a:off x="423027" y="876250"/>
            <a:ext cx="110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63"/>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至天の陣・死刻/1-8</a:t>
            </a:r>
            <a:endParaRPr/>
          </a:p>
          <a:p>
            <a:pPr indent="0" lvl="0" marL="0" rtl="0" algn="l">
              <a:spcBef>
                <a:spcPts val="0"/>
              </a:spcBef>
              <a:spcAft>
                <a:spcPts val="0"/>
              </a:spcAft>
              <a:buNone/>
            </a:pPr>
            <a:r>
              <a:t/>
            </a:r>
            <a:endParaRPr/>
          </a:p>
        </p:txBody>
      </p:sp>
      <p:sp>
        <p:nvSpPr>
          <p:cNvPr id="1665" name="Google Shape;1665;p63"/>
          <p:cNvSpPr txBox="1"/>
          <p:nvPr>
            <p:ph idx="1" type="body"/>
          </p:nvPr>
        </p:nvSpPr>
        <p:spPr>
          <a:xfrm>
            <a:off x="4531575" y="912750"/>
            <a:ext cx="3669300" cy="41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400">
                <a:solidFill>
                  <a:srgbClr val="4A86E8"/>
                </a:solidFill>
              </a:rPr>
              <a:t>■参考動画（MT）</a:t>
            </a:r>
            <a:endParaRPr b="1" sz="1400">
              <a:solidFill>
                <a:srgbClr val="4A86E8"/>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3"/>
              </a:rPr>
              <a:t>https://youtu.be/kh7rmxCdk58?t=553</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FF0000"/>
                </a:solidFill>
              </a:rPr>
              <a:t>■参考動画（D1）</a:t>
            </a:r>
            <a:endParaRPr b="1" sz="1400">
              <a:solidFill>
                <a:srgbClr val="FF0000"/>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4"/>
              </a:rPr>
              <a:t>https://youtu.be/dDPGzMpHtss?t=596</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FF0000"/>
                </a:solidFill>
              </a:rPr>
              <a:t>■参考動画（D2）</a:t>
            </a:r>
            <a:endParaRPr b="1" sz="1400">
              <a:solidFill>
                <a:srgbClr val="FF0000"/>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5"/>
              </a:rPr>
              <a:t>https://youtu.be/f4-FA3tWbyU?t=537</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93C47D"/>
                </a:solidFill>
              </a:rPr>
              <a:t>■参考動画（H2）</a:t>
            </a:r>
            <a:endParaRPr b="1" sz="1400">
              <a:solidFill>
                <a:srgbClr val="93C47D"/>
              </a:solidFill>
            </a:endParaRPr>
          </a:p>
          <a:p>
            <a:pPr indent="0" lvl="0" marL="0" rtl="0" algn="l">
              <a:spcBef>
                <a:spcPts val="1200"/>
              </a:spcBef>
              <a:spcAft>
                <a:spcPts val="1200"/>
              </a:spcAft>
              <a:buClr>
                <a:schemeClr val="dk1"/>
              </a:buClr>
              <a:buSzPts val="1100"/>
              <a:buFont typeface="Arial"/>
              <a:buNone/>
            </a:pPr>
            <a:r>
              <a:rPr b="1" lang="ja" sz="1400" u="sng">
                <a:solidFill>
                  <a:schemeClr val="hlink"/>
                </a:solidFill>
                <a:hlinkClick r:id="rId6"/>
              </a:rPr>
              <a:t>https://youtu.be/M-IzRpeKlow?t=114</a:t>
            </a:r>
            <a:endParaRPr b="1" sz="1400">
              <a:solidFill>
                <a:schemeClr val="dk1"/>
              </a:solidFill>
            </a:endParaRPr>
          </a:p>
        </p:txBody>
      </p:sp>
      <p:sp>
        <p:nvSpPr>
          <p:cNvPr id="1666" name="Google Shape;1666;p63"/>
          <p:cNvSpPr txBox="1"/>
          <p:nvPr>
            <p:ph idx="1" type="body"/>
          </p:nvPr>
        </p:nvSpPr>
        <p:spPr>
          <a:xfrm>
            <a:off x="311700" y="870600"/>
            <a:ext cx="3744600" cy="4272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78571"/>
              <a:buFont typeface="Arial"/>
              <a:buNone/>
            </a:pPr>
            <a:r>
              <a:rPr b="1" lang="ja" sz="1400">
                <a:solidFill>
                  <a:schemeClr val="dk1"/>
                </a:solidFill>
              </a:rPr>
              <a:t>■攻略動画</a:t>
            </a:r>
            <a:endParaRPr b="1" sz="1400">
              <a:solidFill>
                <a:schemeClr val="dk1"/>
              </a:solidFill>
            </a:endParaRPr>
          </a:p>
          <a:p>
            <a:pPr indent="0" lvl="0" marL="0" rtl="0" algn="l">
              <a:spcBef>
                <a:spcPts val="1200"/>
              </a:spcBef>
              <a:spcAft>
                <a:spcPts val="0"/>
              </a:spcAft>
              <a:buClr>
                <a:schemeClr val="dk1"/>
              </a:buClr>
              <a:buSzPct val="78571"/>
              <a:buFont typeface="Arial"/>
              <a:buNone/>
            </a:pPr>
            <a:r>
              <a:rPr b="1" lang="ja" sz="1400" u="sng">
                <a:solidFill>
                  <a:schemeClr val="accent5"/>
                </a:solidFill>
                <a:hlinkClick r:id="rId7">
                  <a:extLst>
                    <a:ext uri="{A12FA001-AC4F-418D-AE19-62706E023703}">
                      <ahyp:hlinkClr val="tx"/>
                    </a:ext>
                  </a:extLst>
                </a:hlinkClick>
              </a:rPr>
              <a:t>https://youtu.be/1Y3S9qPveuk?t=17</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a:solidFill>
                  <a:schemeClr val="dk1"/>
                </a:solidFill>
              </a:rPr>
              <a:t>◼繰り返し見る図形</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u="sng">
                <a:solidFill>
                  <a:schemeClr val="hlink"/>
                </a:solidFill>
                <a:hlinkClick r:id="rId8"/>
              </a:rPr>
              <a:t>https://twitter.com/mitsurugi137/status/1526746293413957632</a:t>
            </a:r>
            <a:endParaRPr b="1" sz="1200">
              <a:solidFill>
                <a:schemeClr val="dk1"/>
              </a:solidFill>
            </a:endParaRPr>
          </a:p>
          <a:p>
            <a:pPr indent="0" lvl="0" marL="0" rtl="0" algn="l">
              <a:spcBef>
                <a:spcPts val="1200"/>
              </a:spcBef>
              <a:spcAft>
                <a:spcPts val="0"/>
              </a:spcAft>
              <a:buClr>
                <a:schemeClr val="dk1"/>
              </a:buClr>
              <a:buSzPct val="91666"/>
              <a:buFont typeface="Arial"/>
              <a:buNone/>
            </a:pPr>
            <a:r>
              <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a:solidFill>
                  <a:schemeClr val="dk1"/>
                </a:solidFill>
              </a:rPr>
              <a:t>◼無職の外側</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u="sng">
                <a:solidFill>
                  <a:schemeClr val="hlink"/>
                </a:solidFill>
                <a:hlinkClick r:id="rId9"/>
              </a:rPr>
              <a:t>https://clips.twitch.tv/InspiringApatheticWrenPeanutButterJellyTime-8oYyPO_fBC0CurJG</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a:solidFill>
                  <a:schemeClr val="dk1"/>
                </a:solidFill>
              </a:rPr>
              <a:t>◼無職の内側</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u="sng">
                <a:solidFill>
                  <a:schemeClr val="hlink"/>
                </a:solidFill>
                <a:hlinkClick r:id="rId10"/>
              </a:rPr>
              <a:t>https://clips.twitch.tv/RepleteTangibleSnailMau5-zE4XWeF9jaUEaPrd</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a:solidFill>
                  <a:schemeClr val="dk1"/>
                </a:solidFill>
              </a:rPr>
              <a:t>◼宣告の外側</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u="sng">
                <a:solidFill>
                  <a:schemeClr val="hlink"/>
                </a:solidFill>
                <a:hlinkClick r:id="rId11"/>
              </a:rPr>
              <a:t>https://clips.twitch.tv/TangentialHeadstrongEchidnaChocolateRain-YzKugHQnhqulcTcx</a:t>
            </a:r>
            <a:endParaRPr b="1" sz="1200">
              <a:solidFill>
                <a:schemeClr val="dk1"/>
              </a:solidFill>
            </a:endParaRPr>
          </a:p>
          <a:p>
            <a:pPr indent="0" lvl="0" marL="0" rtl="0" algn="l">
              <a:spcBef>
                <a:spcPts val="1200"/>
              </a:spcBef>
              <a:spcAft>
                <a:spcPts val="0"/>
              </a:spcAft>
              <a:buClr>
                <a:schemeClr val="dk1"/>
              </a:buClr>
              <a:buSzPct val="91666"/>
              <a:buFont typeface="Arial"/>
              <a:buNone/>
            </a:pPr>
            <a:r>
              <a:rPr b="1" lang="ja" sz="1200">
                <a:solidFill>
                  <a:schemeClr val="dk1"/>
                </a:solidFill>
              </a:rPr>
              <a:t>◼宣告の内側</a:t>
            </a:r>
            <a:endParaRPr b="1" sz="1200">
              <a:solidFill>
                <a:schemeClr val="dk1"/>
              </a:solidFill>
            </a:endParaRPr>
          </a:p>
          <a:p>
            <a:pPr indent="0" lvl="0" marL="0" rtl="0" algn="l">
              <a:spcBef>
                <a:spcPts val="1200"/>
              </a:spcBef>
              <a:spcAft>
                <a:spcPts val="1200"/>
              </a:spcAft>
              <a:buClr>
                <a:schemeClr val="dk1"/>
              </a:buClr>
              <a:buSzPct val="91666"/>
              <a:buFont typeface="Arial"/>
              <a:buNone/>
            </a:pPr>
            <a:r>
              <a:rPr b="1" lang="ja" sz="1200" u="sng">
                <a:solidFill>
                  <a:schemeClr val="hlink"/>
                </a:solidFill>
                <a:hlinkClick r:id="rId12"/>
              </a:rPr>
              <a:t>https://clips.twitch.tv/WealthyImpartialPoultryAMPEnergy-f2klzEyZsIImSj8b</a:t>
            </a:r>
            <a:endParaRPr b="1"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pic>
        <p:nvPicPr>
          <p:cNvPr id="1671" name="Google Shape;1671;p64"/>
          <p:cNvPicPr preferRelativeResize="0"/>
          <p:nvPr/>
        </p:nvPicPr>
        <p:blipFill>
          <a:blip r:embed="rId3">
            <a:alphaModFix/>
          </a:blip>
          <a:stretch>
            <a:fillRect/>
          </a:stretch>
        </p:blipFill>
        <p:spPr>
          <a:xfrm>
            <a:off x="807600" y="1440362"/>
            <a:ext cx="3136876" cy="3136876"/>
          </a:xfrm>
          <a:prstGeom prst="rect">
            <a:avLst/>
          </a:prstGeom>
          <a:noFill/>
          <a:ln>
            <a:noFill/>
          </a:ln>
        </p:spPr>
      </p:pic>
      <p:pic>
        <p:nvPicPr>
          <p:cNvPr id="1672" name="Google Shape;1672;p64"/>
          <p:cNvPicPr preferRelativeResize="0"/>
          <p:nvPr/>
        </p:nvPicPr>
        <p:blipFill>
          <a:blip r:embed="rId4">
            <a:alphaModFix/>
          </a:blip>
          <a:stretch>
            <a:fillRect/>
          </a:stretch>
        </p:blipFill>
        <p:spPr>
          <a:xfrm rot="-5400000">
            <a:off x="2318937" y="1785750"/>
            <a:ext cx="2565850" cy="2446100"/>
          </a:xfrm>
          <a:prstGeom prst="rect">
            <a:avLst/>
          </a:prstGeom>
          <a:noFill/>
          <a:ln>
            <a:noFill/>
          </a:ln>
        </p:spPr>
      </p:pic>
      <p:pic>
        <p:nvPicPr>
          <p:cNvPr id="1673" name="Google Shape;1673;p64"/>
          <p:cNvPicPr preferRelativeResize="0"/>
          <p:nvPr/>
        </p:nvPicPr>
        <p:blipFill>
          <a:blip r:embed="rId4">
            <a:alphaModFix/>
          </a:blip>
          <a:stretch>
            <a:fillRect/>
          </a:stretch>
        </p:blipFill>
        <p:spPr>
          <a:xfrm rot="5400000">
            <a:off x="-85787" y="1807813"/>
            <a:ext cx="2519550" cy="2401975"/>
          </a:xfrm>
          <a:prstGeom prst="rect">
            <a:avLst/>
          </a:prstGeom>
          <a:noFill/>
          <a:ln>
            <a:noFill/>
          </a:ln>
        </p:spPr>
      </p:pic>
      <p:pic>
        <p:nvPicPr>
          <p:cNvPr id="1674" name="Google Shape;1674;p64"/>
          <p:cNvPicPr preferRelativeResize="0"/>
          <p:nvPr/>
        </p:nvPicPr>
        <p:blipFill>
          <a:blip r:embed="rId5">
            <a:alphaModFix/>
          </a:blip>
          <a:stretch>
            <a:fillRect/>
          </a:stretch>
        </p:blipFill>
        <p:spPr>
          <a:xfrm>
            <a:off x="1549980" y="1575341"/>
            <a:ext cx="314376" cy="314377"/>
          </a:xfrm>
          <a:prstGeom prst="rect">
            <a:avLst/>
          </a:prstGeom>
          <a:noFill/>
          <a:ln>
            <a:noFill/>
          </a:ln>
        </p:spPr>
      </p:pic>
      <p:pic>
        <p:nvPicPr>
          <p:cNvPr id="1675" name="Google Shape;1675;p64"/>
          <p:cNvPicPr preferRelativeResize="0"/>
          <p:nvPr/>
        </p:nvPicPr>
        <p:blipFill>
          <a:blip r:embed="rId6">
            <a:alphaModFix/>
          </a:blip>
          <a:stretch>
            <a:fillRect/>
          </a:stretch>
        </p:blipFill>
        <p:spPr>
          <a:xfrm>
            <a:off x="2952225" y="1575341"/>
            <a:ext cx="314376" cy="314377"/>
          </a:xfrm>
          <a:prstGeom prst="rect">
            <a:avLst/>
          </a:prstGeom>
          <a:noFill/>
          <a:ln>
            <a:noFill/>
          </a:ln>
        </p:spPr>
      </p:pic>
      <p:sp>
        <p:nvSpPr>
          <p:cNvPr id="1676" name="Google Shape;1676;p64"/>
          <p:cNvSpPr txBox="1"/>
          <p:nvPr/>
        </p:nvSpPr>
        <p:spPr>
          <a:xfrm>
            <a:off x="-27000" y="2808400"/>
            <a:ext cx="83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
        <p:nvSpPr>
          <p:cNvPr id="1677" name="Google Shape;1677;p64"/>
          <p:cNvSpPr txBox="1"/>
          <p:nvPr/>
        </p:nvSpPr>
        <p:spPr>
          <a:xfrm>
            <a:off x="3944475" y="2854900"/>
            <a:ext cx="110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フレースヴェルグ</a:t>
            </a:r>
            <a:endParaRPr b="1" sz="800"/>
          </a:p>
        </p:txBody>
      </p:sp>
      <p:sp>
        <p:nvSpPr>
          <p:cNvPr id="1678" name="Google Shape;1678;p64"/>
          <p:cNvSpPr/>
          <p:nvPr/>
        </p:nvSpPr>
        <p:spPr>
          <a:xfrm>
            <a:off x="1664525" y="4506350"/>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4"/>
          <p:cNvSpPr/>
          <p:nvPr/>
        </p:nvSpPr>
        <p:spPr>
          <a:xfrm>
            <a:off x="2768188" y="4506350"/>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4"/>
          <p:cNvSpPr/>
          <p:nvPr/>
        </p:nvSpPr>
        <p:spPr>
          <a:xfrm>
            <a:off x="2218838" y="3195675"/>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1" name="Google Shape;1681;p64"/>
          <p:cNvPicPr preferRelativeResize="0"/>
          <p:nvPr/>
        </p:nvPicPr>
        <p:blipFill>
          <a:blip r:embed="rId7">
            <a:alphaModFix/>
          </a:blip>
          <a:stretch>
            <a:fillRect/>
          </a:stretch>
        </p:blipFill>
        <p:spPr>
          <a:xfrm>
            <a:off x="1490767" y="4191975"/>
            <a:ext cx="314376" cy="314377"/>
          </a:xfrm>
          <a:prstGeom prst="rect">
            <a:avLst/>
          </a:prstGeom>
          <a:noFill/>
          <a:ln>
            <a:noFill/>
          </a:ln>
        </p:spPr>
      </p:pic>
      <p:pic>
        <p:nvPicPr>
          <p:cNvPr id="1682" name="Google Shape;1682;p64"/>
          <p:cNvPicPr preferRelativeResize="0"/>
          <p:nvPr/>
        </p:nvPicPr>
        <p:blipFill>
          <a:blip r:embed="rId8">
            <a:alphaModFix/>
          </a:blip>
          <a:stretch>
            <a:fillRect/>
          </a:stretch>
        </p:blipFill>
        <p:spPr>
          <a:xfrm>
            <a:off x="2663588" y="4191963"/>
            <a:ext cx="314376" cy="314377"/>
          </a:xfrm>
          <a:prstGeom prst="rect">
            <a:avLst/>
          </a:prstGeom>
          <a:noFill/>
          <a:ln>
            <a:noFill/>
          </a:ln>
        </p:spPr>
      </p:pic>
      <p:pic>
        <p:nvPicPr>
          <p:cNvPr id="1683" name="Google Shape;1683;p64"/>
          <p:cNvPicPr preferRelativeResize="0"/>
          <p:nvPr/>
        </p:nvPicPr>
        <p:blipFill>
          <a:blip r:embed="rId9">
            <a:alphaModFix/>
          </a:blip>
          <a:stretch>
            <a:fillRect/>
          </a:stretch>
        </p:blipFill>
        <p:spPr>
          <a:xfrm>
            <a:off x="1805071" y="4191975"/>
            <a:ext cx="314376" cy="314377"/>
          </a:xfrm>
          <a:prstGeom prst="rect">
            <a:avLst/>
          </a:prstGeom>
          <a:noFill/>
          <a:ln>
            <a:noFill/>
          </a:ln>
        </p:spPr>
      </p:pic>
      <p:pic>
        <p:nvPicPr>
          <p:cNvPr id="1684" name="Google Shape;1684;p64"/>
          <p:cNvPicPr preferRelativeResize="0"/>
          <p:nvPr/>
        </p:nvPicPr>
        <p:blipFill>
          <a:blip r:embed="rId10">
            <a:alphaModFix/>
          </a:blip>
          <a:stretch>
            <a:fillRect/>
          </a:stretch>
        </p:blipFill>
        <p:spPr>
          <a:xfrm>
            <a:off x="2977966" y="4191963"/>
            <a:ext cx="314376" cy="314377"/>
          </a:xfrm>
          <a:prstGeom prst="rect">
            <a:avLst/>
          </a:prstGeom>
          <a:noFill/>
          <a:ln>
            <a:noFill/>
          </a:ln>
        </p:spPr>
      </p:pic>
      <p:pic>
        <p:nvPicPr>
          <p:cNvPr id="1685" name="Google Shape;1685;p64"/>
          <p:cNvPicPr preferRelativeResize="0"/>
          <p:nvPr/>
        </p:nvPicPr>
        <p:blipFill>
          <a:blip r:embed="rId11">
            <a:alphaModFix/>
          </a:blip>
          <a:stretch>
            <a:fillRect/>
          </a:stretch>
        </p:blipFill>
        <p:spPr>
          <a:xfrm>
            <a:off x="2418879" y="3467091"/>
            <a:ext cx="314376" cy="314377"/>
          </a:xfrm>
          <a:prstGeom prst="rect">
            <a:avLst/>
          </a:prstGeom>
          <a:noFill/>
          <a:ln>
            <a:noFill/>
          </a:ln>
        </p:spPr>
      </p:pic>
      <p:pic>
        <p:nvPicPr>
          <p:cNvPr id="1686" name="Google Shape;1686;p64"/>
          <p:cNvPicPr preferRelativeResize="0"/>
          <p:nvPr/>
        </p:nvPicPr>
        <p:blipFill>
          <a:blip r:embed="rId12">
            <a:alphaModFix/>
          </a:blip>
          <a:stretch>
            <a:fillRect/>
          </a:stretch>
        </p:blipFill>
        <p:spPr>
          <a:xfrm>
            <a:off x="2080158" y="3467103"/>
            <a:ext cx="314376" cy="314377"/>
          </a:xfrm>
          <a:prstGeom prst="rect">
            <a:avLst/>
          </a:prstGeom>
          <a:noFill/>
          <a:ln>
            <a:noFill/>
          </a:ln>
        </p:spPr>
      </p:pic>
      <p:sp>
        <p:nvSpPr>
          <p:cNvPr id="1687" name="Google Shape;1687;p64"/>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二天竜フェーズ/</a:t>
            </a:r>
            <a:r>
              <a:rPr lang="ja"/>
              <a:t>息吹1回目</a:t>
            </a:r>
            <a:endParaRPr/>
          </a:p>
        </p:txBody>
      </p:sp>
      <p:pic>
        <p:nvPicPr>
          <p:cNvPr id="1688" name="Google Shape;1688;p64"/>
          <p:cNvPicPr preferRelativeResize="0"/>
          <p:nvPr/>
        </p:nvPicPr>
        <p:blipFill>
          <a:blip r:embed="rId13">
            <a:alphaModFix/>
          </a:blip>
          <a:stretch>
            <a:fillRect/>
          </a:stretch>
        </p:blipFill>
        <p:spPr>
          <a:xfrm>
            <a:off x="5084300" y="45525"/>
            <a:ext cx="4013075" cy="4587326"/>
          </a:xfrm>
          <a:prstGeom prst="rect">
            <a:avLst/>
          </a:prstGeom>
          <a:noFill/>
          <a:ln>
            <a:noFill/>
          </a:ln>
        </p:spPr>
      </p:pic>
      <p:sp>
        <p:nvSpPr>
          <p:cNvPr id="1689" name="Google Shape;1689;p64"/>
          <p:cNvSpPr txBox="1"/>
          <p:nvPr>
            <p:ph idx="1" type="body"/>
          </p:nvPr>
        </p:nvSpPr>
        <p:spPr>
          <a:xfrm>
            <a:off x="5084300" y="4632850"/>
            <a:ext cx="3981600" cy="537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ja" sz="600">
                <a:solidFill>
                  <a:schemeClr val="dk1"/>
                </a:solidFill>
              </a:rPr>
              <a:t>↑</a:t>
            </a:r>
            <a:r>
              <a:rPr b="1" lang="ja" sz="600">
                <a:solidFill>
                  <a:schemeClr val="dk1"/>
                </a:solidFill>
              </a:rPr>
              <a:t>参考動画</a:t>
            </a:r>
            <a:endParaRPr b="1" sz="600">
              <a:solidFill>
                <a:schemeClr val="dk1"/>
              </a:solidFill>
            </a:endParaRPr>
          </a:p>
          <a:p>
            <a:pPr indent="0" lvl="0" marL="0" rtl="0" algn="l">
              <a:spcBef>
                <a:spcPts val="1200"/>
              </a:spcBef>
              <a:spcAft>
                <a:spcPts val="1200"/>
              </a:spcAft>
              <a:buClr>
                <a:schemeClr val="dk1"/>
              </a:buClr>
              <a:buSzPts val="1100"/>
              <a:buFont typeface="Arial"/>
              <a:buNone/>
            </a:pPr>
            <a:r>
              <a:rPr b="1" lang="ja" sz="600" u="sng">
                <a:solidFill>
                  <a:schemeClr val="hlink"/>
                </a:solidFill>
                <a:hlinkClick r:id="rId14"/>
              </a:rPr>
              <a:t>https://twitter.com/Larice_ff14/status/1525332780816560128</a:t>
            </a:r>
            <a:endParaRPr b="1" sz="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pic>
        <p:nvPicPr>
          <p:cNvPr id="1694" name="Google Shape;1694;p65"/>
          <p:cNvPicPr preferRelativeResize="0"/>
          <p:nvPr/>
        </p:nvPicPr>
        <p:blipFill>
          <a:blip r:embed="rId3">
            <a:alphaModFix/>
          </a:blip>
          <a:stretch>
            <a:fillRect/>
          </a:stretch>
        </p:blipFill>
        <p:spPr>
          <a:xfrm>
            <a:off x="807600" y="1440362"/>
            <a:ext cx="3136876" cy="3136876"/>
          </a:xfrm>
          <a:prstGeom prst="rect">
            <a:avLst/>
          </a:prstGeom>
          <a:noFill/>
          <a:ln>
            <a:noFill/>
          </a:ln>
        </p:spPr>
      </p:pic>
      <p:pic>
        <p:nvPicPr>
          <p:cNvPr id="1695" name="Google Shape;1695;p65"/>
          <p:cNvPicPr preferRelativeResize="0"/>
          <p:nvPr/>
        </p:nvPicPr>
        <p:blipFill>
          <a:blip r:embed="rId4">
            <a:alphaModFix/>
          </a:blip>
          <a:stretch>
            <a:fillRect/>
          </a:stretch>
        </p:blipFill>
        <p:spPr>
          <a:xfrm rot="-5400000">
            <a:off x="2318937" y="1785750"/>
            <a:ext cx="2565850" cy="2446100"/>
          </a:xfrm>
          <a:prstGeom prst="rect">
            <a:avLst/>
          </a:prstGeom>
          <a:noFill/>
          <a:ln>
            <a:noFill/>
          </a:ln>
        </p:spPr>
      </p:pic>
      <p:pic>
        <p:nvPicPr>
          <p:cNvPr id="1696" name="Google Shape;1696;p65"/>
          <p:cNvPicPr preferRelativeResize="0"/>
          <p:nvPr/>
        </p:nvPicPr>
        <p:blipFill>
          <a:blip r:embed="rId4">
            <a:alphaModFix/>
          </a:blip>
          <a:stretch>
            <a:fillRect/>
          </a:stretch>
        </p:blipFill>
        <p:spPr>
          <a:xfrm rot="5400000">
            <a:off x="-85787" y="1807813"/>
            <a:ext cx="2519550" cy="2401975"/>
          </a:xfrm>
          <a:prstGeom prst="rect">
            <a:avLst/>
          </a:prstGeom>
          <a:noFill/>
          <a:ln>
            <a:noFill/>
          </a:ln>
        </p:spPr>
      </p:pic>
      <p:pic>
        <p:nvPicPr>
          <p:cNvPr id="1697" name="Google Shape;1697;p65"/>
          <p:cNvPicPr preferRelativeResize="0"/>
          <p:nvPr/>
        </p:nvPicPr>
        <p:blipFill>
          <a:blip r:embed="rId5">
            <a:alphaModFix/>
          </a:blip>
          <a:stretch>
            <a:fillRect/>
          </a:stretch>
        </p:blipFill>
        <p:spPr>
          <a:xfrm>
            <a:off x="1549980" y="1575341"/>
            <a:ext cx="314376" cy="314377"/>
          </a:xfrm>
          <a:prstGeom prst="rect">
            <a:avLst/>
          </a:prstGeom>
          <a:noFill/>
          <a:ln>
            <a:noFill/>
          </a:ln>
        </p:spPr>
      </p:pic>
      <p:pic>
        <p:nvPicPr>
          <p:cNvPr id="1698" name="Google Shape;1698;p65"/>
          <p:cNvPicPr preferRelativeResize="0"/>
          <p:nvPr/>
        </p:nvPicPr>
        <p:blipFill>
          <a:blip r:embed="rId6">
            <a:alphaModFix/>
          </a:blip>
          <a:stretch>
            <a:fillRect/>
          </a:stretch>
        </p:blipFill>
        <p:spPr>
          <a:xfrm>
            <a:off x="2952225" y="1575341"/>
            <a:ext cx="314376" cy="314377"/>
          </a:xfrm>
          <a:prstGeom prst="rect">
            <a:avLst/>
          </a:prstGeom>
          <a:noFill/>
          <a:ln>
            <a:noFill/>
          </a:ln>
        </p:spPr>
      </p:pic>
      <p:sp>
        <p:nvSpPr>
          <p:cNvPr id="1699" name="Google Shape;1699;p65"/>
          <p:cNvSpPr txBox="1"/>
          <p:nvPr/>
        </p:nvSpPr>
        <p:spPr>
          <a:xfrm>
            <a:off x="-27000" y="2808400"/>
            <a:ext cx="83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
        <p:nvSpPr>
          <p:cNvPr id="1700" name="Google Shape;1700;p65"/>
          <p:cNvSpPr txBox="1"/>
          <p:nvPr/>
        </p:nvSpPr>
        <p:spPr>
          <a:xfrm>
            <a:off x="3944475" y="2854900"/>
            <a:ext cx="110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フレースヴェルグ</a:t>
            </a:r>
            <a:endParaRPr b="1" sz="800"/>
          </a:p>
        </p:txBody>
      </p:sp>
      <p:sp>
        <p:nvSpPr>
          <p:cNvPr id="1701" name="Google Shape;1701;p65"/>
          <p:cNvSpPr/>
          <p:nvPr/>
        </p:nvSpPr>
        <p:spPr>
          <a:xfrm>
            <a:off x="1664525" y="4506350"/>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5"/>
          <p:cNvSpPr/>
          <p:nvPr/>
        </p:nvSpPr>
        <p:spPr>
          <a:xfrm>
            <a:off x="2768188" y="4506350"/>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5"/>
          <p:cNvSpPr/>
          <p:nvPr/>
        </p:nvSpPr>
        <p:spPr>
          <a:xfrm>
            <a:off x="2218838" y="3195675"/>
            <a:ext cx="314400" cy="307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4" name="Google Shape;1704;p65"/>
          <p:cNvPicPr preferRelativeResize="0"/>
          <p:nvPr/>
        </p:nvPicPr>
        <p:blipFill>
          <a:blip r:embed="rId7">
            <a:alphaModFix/>
          </a:blip>
          <a:stretch>
            <a:fillRect/>
          </a:stretch>
        </p:blipFill>
        <p:spPr>
          <a:xfrm>
            <a:off x="1490767" y="4191975"/>
            <a:ext cx="314376" cy="314377"/>
          </a:xfrm>
          <a:prstGeom prst="rect">
            <a:avLst/>
          </a:prstGeom>
          <a:noFill/>
          <a:ln>
            <a:noFill/>
          </a:ln>
        </p:spPr>
      </p:pic>
      <p:pic>
        <p:nvPicPr>
          <p:cNvPr id="1705" name="Google Shape;1705;p65"/>
          <p:cNvPicPr preferRelativeResize="0"/>
          <p:nvPr/>
        </p:nvPicPr>
        <p:blipFill>
          <a:blip r:embed="rId8">
            <a:alphaModFix/>
          </a:blip>
          <a:stretch>
            <a:fillRect/>
          </a:stretch>
        </p:blipFill>
        <p:spPr>
          <a:xfrm>
            <a:off x="2663588" y="4191963"/>
            <a:ext cx="314376" cy="314377"/>
          </a:xfrm>
          <a:prstGeom prst="rect">
            <a:avLst/>
          </a:prstGeom>
          <a:noFill/>
          <a:ln>
            <a:noFill/>
          </a:ln>
        </p:spPr>
      </p:pic>
      <p:pic>
        <p:nvPicPr>
          <p:cNvPr id="1706" name="Google Shape;1706;p65"/>
          <p:cNvPicPr preferRelativeResize="0"/>
          <p:nvPr/>
        </p:nvPicPr>
        <p:blipFill>
          <a:blip r:embed="rId9">
            <a:alphaModFix/>
          </a:blip>
          <a:stretch>
            <a:fillRect/>
          </a:stretch>
        </p:blipFill>
        <p:spPr>
          <a:xfrm>
            <a:off x="1805071" y="4191975"/>
            <a:ext cx="314376" cy="314377"/>
          </a:xfrm>
          <a:prstGeom prst="rect">
            <a:avLst/>
          </a:prstGeom>
          <a:noFill/>
          <a:ln>
            <a:noFill/>
          </a:ln>
        </p:spPr>
      </p:pic>
      <p:pic>
        <p:nvPicPr>
          <p:cNvPr id="1707" name="Google Shape;1707;p65"/>
          <p:cNvPicPr preferRelativeResize="0"/>
          <p:nvPr/>
        </p:nvPicPr>
        <p:blipFill>
          <a:blip r:embed="rId10">
            <a:alphaModFix/>
          </a:blip>
          <a:stretch>
            <a:fillRect/>
          </a:stretch>
        </p:blipFill>
        <p:spPr>
          <a:xfrm>
            <a:off x="2977966" y="4191963"/>
            <a:ext cx="314376" cy="314377"/>
          </a:xfrm>
          <a:prstGeom prst="rect">
            <a:avLst/>
          </a:prstGeom>
          <a:noFill/>
          <a:ln>
            <a:noFill/>
          </a:ln>
        </p:spPr>
      </p:pic>
      <p:pic>
        <p:nvPicPr>
          <p:cNvPr id="1708" name="Google Shape;1708;p65"/>
          <p:cNvPicPr preferRelativeResize="0"/>
          <p:nvPr/>
        </p:nvPicPr>
        <p:blipFill>
          <a:blip r:embed="rId11">
            <a:alphaModFix/>
          </a:blip>
          <a:stretch>
            <a:fillRect/>
          </a:stretch>
        </p:blipFill>
        <p:spPr>
          <a:xfrm>
            <a:off x="2418879" y="3467091"/>
            <a:ext cx="314376" cy="314377"/>
          </a:xfrm>
          <a:prstGeom prst="rect">
            <a:avLst/>
          </a:prstGeom>
          <a:noFill/>
          <a:ln>
            <a:noFill/>
          </a:ln>
        </p:spPr>
      </p:pic>
      <p:pic>
        <p:nvPicPr>
          <p:cNvPr id="1709" name="Google Shape;1709;p65"/>
          <p:cNvPicPr preferRelativeResize="0"/>
          <p:nvPr/>
        </p:nvPicPr>
        <p:blipFill>
          <a:blip r:embed="rId12">
            <a:alphaModFix/>
          </a:blip>
          <a:stretch>
            <a:fillRect/>
          </a:stretch>
        </p:blipFill>
        <p:spPr>
          <a:xfrm>
            <a:off x="2080158" y="3467103"/>
            <a:ext cx="314376" cy="314377"/>
          </a:xfrm>
          <a:prstGeom prst="rect">
            <a:avLst/>
          </a:prstGeom>
          <a:noFill/>
          <a:ln>
            <a:noFill/>
          </a:ln>
        </p:spPr>
      </p:pic>
      <p:sp>
        <p:nvSpPr>
          <p:cNvPr id="1710" name="Google Shape;1710;p65"/>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二天竜フェーズ/息吹2回目</a:t>
            </a:r>
            <a:endParaRPr/>
          </a:p>
        </p:txBody>
      </p:sp>
      <p:pic>
        <p:nvPicPr>
          <p:cNvPr id="1711" name="Google Shape;1711;p65"/>
          <p:cNvPicPr preferRelativeResize="0"/>
          <p:nvPr/>
        </p:nvPicPr>
        <p:blipFill>
          <a:blip r:embed="rId13">
            <a:alphaModFix/>
          </a:blip>
          <a:stretch>
            <a:fillRect/>
          </a:stretch>
        </p:blipFill>
        <p:spPr>
          <a:xfrm>
            <a:off x="5084300" y="45525"/>
            <a:ext cx="4013075" cy="4587326"/>
          </a:xfrm>
          <a:prstGeom prst="rect">
            <a:avLst/>
          </a:prstGeom>
          <a:noFill/>
          <a:ln>
            <a:noFill/>
          </a:ln>
        </p:spPr>
      </p:pic>
      <p:sp>
        <p:nvSpPr>
          <p:cNvPr id="1712" name="Google Shape;1712;p65"/>
          <p:cNvSpPr txBox="1"/>
          <p:nvPr>
            <p:ph idx="1" type="body"/>
          </p:nvPr>
        </p:nvSpPr>
        <p:spPr>
          <a:xfrm>
            <a:off x="5084300" y="4632850"/>
            <a:ext cx="3981600" cy="537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ja" sz="600">
                <a:solidFill>
                  <a:schemeClr val="dk1"/>
                </a:solidFill>
              </a:rPr>
              <a:t>↑参考動画</a:t>
            </a:r>
            <a:endParaRPr b="1" sz="600">
              <a:solidFill>
                <a:schemeClr val="dk1"/>
              </a:solidFill>
            </a:endParaRPr>
          </a:p>
          <a:p>
            <a:pPr indent="0" lvl="0" marL="0" rtl="0" algn="l">
              <a:spcBef>
                <a:spcPts val="1200"/>
              </a:spcBef>
              <a:spcAft>
                <a:spcPts val="1200"/>
              </a:spcAft>
              <a:buClr>
                <a:schemeClr val="dk1"/>
              </a:buClr>
              <a:buSzPts val="1100"/>
              <a:buFont typeface="Arial"/>
              <a:buNone/>
            </a:pPr>
            <a:r>
              <a:rPr b="1" lang="ja" sz="600" u="sng">
                <a:solidFill>
                  <a:schemeClr val="hlink"/>
                </a:solidFill>
                <a:hlinkClick r:id="rId14"/>
              </a:rPr>
              <a:t>https://twitter.com/Larice_ff14/status/1525332780816560128</a:t>
            </a:r>
            <a:endParaRPr b="1" sz="6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6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8" name="Google Shape;1718;p66"/>
          <p:cNvPicPr preferRelativeResize="0"/>
          <p:nvPr/>
        </p:nvPicPr>
        <p:blipFill>
          <a:blip r:embed="rId3">
            <a:alphaModFix/>
          </a:blip>
          <a:stretch>
            <a:fillRect/>
          </a:stretch>
        </p:blipFill>
        <p:spPr>
          <a:xfrm>
            <a:off x="807600" y="1440362"/>
            <a:ext cx="3136876" cy="3136876"/>
          </a:xfrm>
          <a:prstGeom prst="rect">
            <a:avLst/>
          </a:prstGeom>
          <a:noFill/>
          <a:ln>
            <a:noFill/>
          </a:ln>
        </p:spPr>
      </p:pic>
      <p:pic>
        <p:nvPicPr>
          <p:cNvPr id="1719" name="Google Shape;1719;p66"/>
          <p:cNvPicPr preferRelativeResize="0"/>
          <p:nvPr/>
        </p:nvPicPr>
        <p:blipFill>
          <a:blip r:embed="rId4">
            <a:alphaModFix/>
          </a:blip>
          <a:stretch>
            <a:fillRect/>
          </a:stretch>
        </p:blipFill>
        <p:spPr>
          <a:xfrm rot="-5400000">
            <a:off x="2318937" y="1785750"/>
            <a:ext cx="2565850" cy="2446100"/>
          </a:xfrm>
          <a:prstGeom prst="rect">
            <a:avLst/>
          </a:prstGeom>
          <a:noFill/>
          <a:ln>
            <a:noFill/>
          </a:ln>
        </p:spPr>
      </p:pic>
      <p:pic>
        <p:nvPicPr>
          <p:cNvPr id="1720" name="Google Shape;1720;p66"/>
          <p:cNvPicPr preferRelativeResize="0"/>
          <p:nvPr/>
        </p:nvPicPr>
        <p:blipFill>
          <a:blip r:embed="rId4">
            <a:alphaModFix/>
          </a:blip>
          <a:stretch>
            <a:fillRect/>
          </a:stretch>
        </p:blipFill>
        <p:spPr>
          <a:xfrm rot="5400000">
            <a:off x="-58787" y="1807813"/>
            <a:ext cx="2519550" cy="2401975"/>
          </a:xfrm>
          <a:prstGeom prst="rect">
            <a:avLst/>
          </a:prstGeom>
          <a:noFill/>
          <a:ln>
            <a:noFill/>
          </a:ln>
        </p:spPr>
      </p:pic>
      <p:pic>
        <p:nvPicPr>
          <p:cNvPr id="1721" name="Google Shape;1721;p66"/>
          <p:cNvPicPr preferRelativeResize="0"/>
          <p:nvPr/>
        </p:nvPicPr>
        <p:blipFill>
          <a:blip r:embed="rId5">
            <a:alphaModFix/>
          </a:blip>
          <a:stretch>
            <a:fillRect/>
          </a:stretch>
        </p:blipFill>
        <p:spPr>
          <a:xfrm>
            <a:off x="2064442" y="2597516"/>
            <a:ext cx="314376" cy="314377"/>
          </a:xfrm>
          <a:prstGeom prst="rect">
            <a:avLst/>
          </a:prstGeom>
          <a:noFill/>
          <a:ln>
            <a:noFill/>
          </a:ln>
        </p:spPr>
      </p:pic>
      <p:pic>
        <p:nvPicPr>
          <p:cNvPr id="1722" name="Google Shape;1722;p66"/>
          <p:cNvPicPr preferRelativeResize="0"/>
          <p:nvPr/>
        </p:nvPicPr>
        <p:blipFill>
          <a:blip r:embed="rId6">
            <a:alphaModFix/>
          </a:blip>
          <a:stretch>
            <a:fillRect/>
          </a:stretch>
        </p:blipFill>
        <p:spPr>
          <a:xfrm>
            <a:off x="859475" y="2563228"/>
            <a:ext cx="314376" cy="314377"/>
          </a:xfrm>
          <a:prstGeom prst="rect">
            <a:avLst/>
          </a:prstGeom>
          <a:noFill/>
          <a:ln>
            <a:noFill/>
          </a:ln>
        </p:spPr>
      </p:pic>
      <p:pic>
        <p:nvPicPr>
          <p:cNvPr id="1723" name="Google Shape;1723;p66"/>
          <p:cNvPicPr preferRelativeResize="0"/>
          <p:nvPr/>
        </p:nvPicPr>
        <p:blipFill>
          <a:blip r:embed="rId7">
            <a:alphaModFix/>
          </a:blip>
          <a:stretch>
            <a:fillRect/>
          </a:stretch>
        </p:blipFill>
        <p:spPr>
          <a:xfrm>
            <a:off x="2632417" y="3024888"/>
            <a:ext cx="314376" cy="314377"/>
          </a:xfrm>
          <a:prstGeom prst="rect">
            <a:avLst/>
          </a:prstGeom>
          <a:noFill/>
          <a:ln>
            <a:noFill/>
          </a:ln>
        </p:spPr>
      </p:pic>
      <p:pic>
        <p:nvPicPr>
          <p:cNvPr id="1724" name="Google Shape;1724;p66"/>
          <p:cNvPicPr preferRelativeResize="0"/>
          <p:nvPr/>
        </p:nvPicPr>
        <p:blipFill>
          <a:blip r:embed="rId8">
            <a:alphaModFix/>
          </a:blip>
          <a:stretch>
            <a:fillRect/>
          </a:stretch>
        </p:blipFill>
        <p:spPr>
          <a:xfrm>
            <a:off x="3143350" y="2597525"/>
            <a:ext cx="314376" cy="314377"/>
          </a:xfrm>
          <a:prstGeom prst="rect">
            <a:avLst/>
          </a:prstGeom>
          <a:noFill/>
          <a:ln>
            <a:noFill/>
          </a:ln>
        </p:spPr>
      </p:pic>
      <p:pic>
        <p:nvPicPr>
          <p:cNvPr id="1725" name="Google Shape;1725;p66"/>
          <p:cNvPicPr preferRelativeResize="0"/>
          <p:nvPr/>
        </p:nvPicPr>
        <p:blipFill>
          <a:blip r:embed="rId9">
            <a:alphaModFix/>
          </a:blip>
          <a:stretch>
            <a:fillRect/>
          </a:stretch>
        </p:blipFill>
        <p:spPr>
          <a:xfrm>
            <a:off x="1320358" y="2919063"/>
            <a:ext cx="314376" cy="314377"/>
          </a:xfrm>
          <a:prstGeom prst="rect">
            <a:avLst/>
          </a:prstGeom>
          <a:noFill/>
          <a:ln>
            <a:noFill/>
          </a:ln>
        </p:spPr>
      </p:pic>
      <p:pic>
        <p:nvPicPr>
          <p:cNvPr id="1726" name="Google Shape;1726;p66"/>
          <p:cNvPicPr preferRelativeResize="0"/>
          <p:nvPr/>
        </p:nvPicPr>
        <p:blipFill>
          <a:blip r:embed="rId10">
            <a:alphaModFix/>
          </a:blip>
          <a:stretch>
            <a:fillRect/>
          </a:stretch>
        </p:blipFill>
        <p:spPr>
          <a:xfrm>
            <a:off x="953304" y="2414553"/>
            <a:ext cx="314376" cy="314377"/>
          </a:xfrm>
          <a:prstGeom prst="rect">
            <a:avLst/>
          </a:prstGeom>
          <a:noFill/>
          <a:ln>
            <a:noFill/>
          </a:ln>
        </p:spPr>
      </p:pic>
      <p:pic>
        <p:nvPicPr>
          <p:cNvPr id="1727" name="Google Shape;1727;p66"/>
          <p:cNvPicPr preferRelativeResize="0"/>
          <p:nvPr/>
        </p:nvPicPr>
        <p:blipFill>
          <a:blip r:embed="rId11">
            <a:alphaModFix/>
          </a:blip>
          <a:stretch>
            <a:fillRect/>
          </a:stretch>
        </p:blipFill>
        <p:spPr>
          <a:xfrm>
            <a:off x="1477358" y="3021591"/>
            <a:ext cx="314376" cy="314377"/>
          </a:xfrm>
          <a:prstGeom prst="rect">
            <a:avLst/>
          </a:prstGeom>
          <a:noFill/>
          <a:ln>
            <a:noFill/>
          </a:ln>
        </p:spPr>
      </p:pic>
      <p:pic>
        <p:nvPicPr>
          <p:cNvPr id="1728" name="Google Shape;1728;p66"/>
          <p:cNvPicPr preferRelativeResize="0"/>
          <p:nvPr/>
        </p:nvPicPr>
        <p:blipFill>
          <a:blip r:embed="rId12">
            <a:alphaModFix/>
          </a:blip>
          <a:stretch>
            <a:fillRect/>
          </a:stretch>
        </p:blipFill>
        <p:spPr>
          <a:xfrm>
            <a:off x="3630104" y="3021600"/>
            <a:ext cx="314376" cy="314377"/>
          </a:xfrm>
          <a:prstGeom prst="rect">
            <a:avLst/>
          </a:prstGeom>
          <a:noFill/>
          <a:ln>
            <a:noFill/>
          </a:ln>
        </p:spPr>
      </p:pic>
      <p:sp>
        <p:nvSpPr>
          <p:cNvPr id="1729" name="Google Shape;1729;p66"/>
          <p:cNvSpPr/>
          <p:nvPr/>
        </p:nvSpPr>
        <p:spPr>
          <a:xfrm>
            <a:off x="802700" y="4041025"/>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0" name="Google Shape;1730;p66"/>
          <p:cNvPicPr preferRelativeResize="0"/>
          <p:nvPr/>
        </p:nvPicPr>
        <p:blipFill>
          <a:blip r:embed="rId13">
            <a:alphaModFix/>
          </a:blip>
          <a:stretch>
            <a:fillRect/>
          </a:stretch>
        </p:blipFill>
        <p:spPr>
          <a:xfrm>
            <a:off x="2001427" y="943069"/>
            <a:ext cx="557082" cy="557082"/>
          </a:xfrm>
          <a:prstGeom prst="rect">
            <a:avLst/>
          </a:prstGeom>
          <a:noFill/>
          <a:ln>
            <a:noFill/>
          </a:ln>
        </p:spPr>
      </p:pic>
      <p:pic>
        <p:nvPicPr>
          <p:cNvPr id="1731" name="Google Shape;1731;p66"/>
          <p:cNvPicPr preferRelativeResize="0"/>
          <p:nvPr/>
        </p:nvPicPr>
        <p:blipFill>
          <a:blip r:embed="rId14">
            <a:alphaModFix/>
          </a:blip>
          <a:stretch>
            <a:fillRect/>
          </a:stretch>
        </p:blipFill>
        <p:spPr>
          <a:xfrm>
            <a:off x="3872733" y="2582131"/>
            <a:ext cx="557082" cy="557082"/>
          </a:xfrm>
          <a:prstGeom prst="rect">
            <a:avLst/>
          </a:prstGeom>
          <a:noFill/>
          <a:ln>
            <a:noFill/>
          </a:ln>
        </p:spPr>
      </p:pic>
      <p:pic>
        <p:nvPicPr>
          <p:cNvPr id="1732" name="Google Shape;1732;p66"/>
          <p:cNvPicPr preferRelativeResize="0"/>
          <p:nvPr/>
        </p:nvPicPr>
        <p:blipFill>
          <a:blip r:embed="rId15">
            <a:alphaModFix/>
          </a:blip>
          <a:stretch>
            <a:fillRect/>
          </a:stretch>
        </p:blipFill>
        <p:spPr>
          <a:xfrm>
            <a:off x="2175540" y="4568869"/>
            <a:ext cx="557082" cy="557082"/>
          </a:xfrm>
          <a:prstGeom prst="rect">
            <a:avLst/>
          </a:prstGeom>
          <a:noFill/>
          <a:ln>
            <a:noFill/>
          </a:ln>
        </p:spPr>
      </p:pic>
      <p:pic>
        <p:nvPicPr>
          <p:cNvPr id="1733" name="Google Shape;1733;p66"/>
          <p:cNvPicPr preferRelativeResize="0"/>
          <p:nvPr/>
        </p:nvPicPr>
        <p:blipFill>
          <a:blip r:embed="rId16">
            <a:alphaModFix/>
          </a:blip>
          <a:stretch>
            <a:fillRect/>
          </a:stretch>
        </p:blipFill>
        <p:spPr>
          <a:xfrm>
            <a:off x="250521" y="2676356"/>
            <a:ext cx="557082" cy="557082"/>
          </a:xfrm>
          <a:prstGeom prst="rect">
            <a:avLst/>
          </a:prstGeom>
          <a:noFill/>
          <a:ln>
            <a:noFill/>
          </a:ln>
        </p:spPr>
      </p:pic>
      <p:pic>
        <p:nvPicPr>
          <p:cNvPr id="1734" name="Google Shape;1734;p66"/>
          <p:cNvPicPr preferRelativeResize="0"/>
          <p:nvPr/>
        </p:nvPicPr>
        <p:blipFill>
          <a:blip r:embed="rId11">
            <a:alphaModFix/>
          </a:blip>
          <a:stretch>
            <a:fillRect/>
          </a:stretch>
        </p:blipFill>
        <p:spPr>
          <a:xfrm>
            <a:off x="807608" y="99491"/>
            <a:ext cx="314376" cy="314377"/>
          </a:xfrm>
          <a:prstGeom prst="rect">
            <a:avLst/>
          </a:prstGeom>
          <a:noFill/>
          <a:ln>
            <a:noFill/>
          </a:ln>
        </p:spPr>
      </p:pic>
      <p:pic>
        <p:nvPicPr>
          <p:cNvPr id="1735" name="Google Shape;1735;p66"/>
          <p:cNvPicPr preferRelativeResize="0"/>
          <p:nvPr/>
        </p:nvPicPr>
        <p:blipFill>
          <a:blip r:embed="rId10">
            <a:alphaModFix/>
          </a:blip>
          <a:stretch>
            <a:fillRect/>
          </a:stretch>
        </p:blipFill>
        <p:spPr>
          <a:xfrm>
            <a:off x="1160416" y="99503"/>
            <a:ext cx="314376" cy="314377"/>
          </a:xfrm>
          <a:prstGeom prst="rect">
            <a:avLst/>
          </a:prstGeom>
          <a:noFill/>
          <a:ln>
            <a:noFill/>
          </a:ln>
        </p:spPr>
      </p:pic>
      <p:pic>
        <p:nvPicPr>
          <p:cNvPr id="1736" name="Google Shape;1736;p66"/>
          <p:cNvPicPr preferRelativeResize="0"/>
          <p:nvPr/>
        </p:nvPicPr>
        <p:blipFill>
          <a:blip r:embed="rId9">
            <a:alphaModFix/>
          </a:blip>
          <a:stretch>
            <a:fillRect/>
          </a:stretch>
        </p:blipFill>
        <p:spPr>
          <a:xfrm>
            <a:off x="913858" y="609900"/>
            <a:ext cx="314376" cy="314377"/>
          </a:xfrm>
          <a:prstGeom prst="rect">
            <a:avLst/>
          </a:prstGeom>
          <a:noFill/>
          <a:ln>
            <a:noFill/>
          </a:ln>
        </p:spPr>
      </p:pic>
      <p:pic>
        <p:nvPicPr>
          <p:cNvPr id="1737" name="Google Shape;1737;p66"/>
          <p:cNvPicPr preferRelativeResize="0"/>
          <p:nvPr/>
        </p:nvPicPr>
        <p:blipFill>
          <a:blip r:embed="rId12">
            <a:alphaModFix/>
          </a:blip>
          <a:stretch>
            <a:fillRect/>
          </a:stretch>
        </p:blipFill>
        <p:spPr>
          <a:xfrm>
            <a:off x="1457629" y="769913"/>
            <a:ext cx="314376" cy="314377"/>
          </a:xfrm>
          <a:prstGeom prst="rect">
            <a:avLst/>
          </a:prstGeom>
          <a:noFill/>
          <a:ln>
            <a:noFill/>
          </a:ln>
        </p:spPr>
      </p:pic>
      <p:pic>
        <p:nvPicPr>
          <p:cNvPr id="1738" name="Google Shape;1738;p66"/>
          <p:cNvPicPr preferRelativeResize="0"/>
          <p:nvPr/>
        </p:nvPicPr>
        <p:blipFill>
          <a:blip r:embed="rId5">
            <a:alphaModFix/>
          </a:blip>
          <a:stretch>
            <a:fillRect/>
          </a:stretch>
        </p:blipFill>
        <p:spPr>
          <a:xfrm>
            <a:off x="807592" y="769928"/>
            <a:ext cx="314376" cy="314377"/>
          </a:xfrm>
          <a:prstGeom prst="rect">
            <a:avLst/>
          </a:prstGeom>
          <a:noFill/>
          <a:ln>
            <a:noFill/>
          </a:ln>
        </p:spPr>
      </p:pic>
      <p:pic>
        <p:nvPicPr>
          <p:cNvPr id="1739" name="Google Shape;1739;p66"/>
          <p:cNvPicPr preferRelativeResize="0"/>
          <p:nvPr/>
        </p:nvPicPr>
        <p:blipFill>
          <a:blip r:embed="rId6">
            <a:alphaModFix/>
          </a:blip>
          <a:stretch>
            <a:fillRect/>
          </a:stretch>
        </p:blipFill>
        <p:spPr>
          <a:xfrm>
            <a:off x="1529588" y="924266"/>
            <a:ext cx="314376" cy="314377"/>
          </a:xfrm>
          <a:prstGeom prst="rect">
            <a:avLst/>
          </a:prstGeom>
          <a:noFill/>
          <a:ln>
            <a:noFill/>
          </a:ln>
        </p:spPr>
      </p:pic>
      <p:pic>
        <p:nvPicPr>
          <p:cNvPr id="1740" name="Google Shape;1740;p66"/>
          <p:cNvPicPr preferRelativeResize="0"/>
          <p:nvPr/>
        </p:nvPicPr>
        <p:blipFill>
          <a:blip r:embed="rId7">
            <a:alphaModFix/>
          </a:blip>
          <a:stretch>
            <a:fillRect/>
          </a:stretch>
        </p:blipFill>
        <p:spPr>
          <a:xfrm>
            <a:off x="1591255" y="99488"/>
            <a:ext cx="314376" cy="314377"/>
          </a:xfrm>
          <a:prstGeom prst="rect">
            <a:avLst/>
          </a:prstGeom>
          <a:noFill/>
          <a:ln>
            <a:noFill/>
          </a:ln>
        </p:spPr>
      </p:pic>
      <p:pic>
        <p:nvPicPr>
          <p:cNvPr id="1741" name="Google Shape;1741;p66"/>
          <p:cNvPicPr preferRelativeResize="0"/>
          <p:nvPr/>
        </p:nvPicPr>
        <p:blipFill>
          <a:blip r:embed="rId8">
            <a:alphaModFix/>
          </a:blip>
          <a:stretch>
            <a:fillRect/>
          </a:stretch>
        </p:blipFill>
        <p:spPr>
          <a:xfrm>
            <a:off x="1944075" y="99500"/>
            <a:ext cx="314376" cy="314377"/>
          </a:xfrm>
          <a:prstGeom prst="rect">
            <a:avLst/>
          </a:prstGeom>
          <a:noFill/>
          <a:ln>
            <a:noFill/>
          </a:ln>
        </p:spPr>
      </p:pic>
      <p:sp>
        <p:nvSpPr>
          <p:cNvPr id="1742" name="Google Shape;1742;p66"/>
          <p:cNvSpPr/>
          <p:nvPr/>
        </p:nvSpPr>
        <p:spPr>
          <a:xfrm>
            <a:off x="1121975" y="4041025"/>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6"/>
          <p:cNvSpPr/>
          <p:nvPr/>
        </p:nvSpPr>
        <p:spPr>
          <a:xfrm>
            <a:off x="1470425" y="4009250"/>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6"/>
          <p:cNvSpPr/>
          <p:nvPr/>
        </p:nvSpPr>
        <p:spPr>
          <a:xfrm>
            <a:off x="1793463" y="3750075"/>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6"/>
          <p:cNvSpPr/>
          <p:nvPr/>
        </p:nvSpPr>
        <p:spPr>
          <a:xfrm>
            <a:off x="3368400" y="1385300"/>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6"/>
          <p:cNvSpPr/>
          <p:nvPr/>
        </p:nvSpPr>
        <p:spPr>
          <a:xfrm>
            <a:off x="2992750" y="1349200"/>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6"/>
          <p:cNvSpPr txBox="1"/>
          <p:nvPr/>
        </p:nvSpPr>
        <p:spPr>
          <a:xfrm>
            <a:off x="-27000" y="3097025"/>
            <a:ext cx="83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
        <p:nvSpPr>
          <p:cNvPr id="1748" name="Google Shape;1748;p66"/>
          <p:cNvSpPr txBox="1"/>
          <p:nvPr/>
        </p:nvSpPr>
        <p:spPr>
          <a:xfrm>
            <a:off x="3944475" y="3028175"/>
            <a:ext cx="110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フレースヴェルグ</a:t>
            </a:r>
            <a:endParaRPr b="1" sz="800"/>
          </a:p>
        </p:txBody>
      </p:sp>
      <p:sp>
        <p:nvSpPr>
          <p:cNvPr id="1749" name="Google Shape;1749;p66"/>
          <p:cNvSpPr/>
          <p:nvPr/>
        </p:nvSpPr>
        <p:spPr>
          <a:xfrm>
            <a:off x="2611275" y="1349200"/>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6"/>
          <p:cNvSpPr/>
          <p:nvPr/>
        </p:nvSpPr>
        <p:spPr>
          <a:xfrm>
            <a:off x="2382013" y="1660500"/>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pic>
        <p:nvPicPr>
          <p:cNvPr id="1755" name="Google Shape;1755;p67"/>
          <p:cNvPicPr preferRelativeResize="0"/>
          <p:nvPr/>
        </p:nvPicPr>
        <p:blipFill>
          <a:blip r:embed="rId3">
            <a:alphaModFix/>
          </a:blip>
          <a:stretch>
            <a:fillRect/>
          </a:stretch>
        </p:blipFill>
        <p:spPr>
          <a:xfrm rot="5400000">
            <a:off x="2360225" y="1141881"/>
            <a:ext cx="3136876" cy="3136876"/>
          </a:xfrm>
          <a:prstGeom prst="rect">
            <a:avLst/>
          </a:prstGeom>
          <a:noFill/>
          <a:ln>
            <a:noFill/>
          </a:ln>
        </p:spPr>
      </p:pic>
      <p:pic>
        <p:nvPicPr>
          <p:cNvPr id="1756" name="Google Shape;1756;p67"/>
          <p:cNvPicPr preferRelativeResize="0"/>
          <p:nvPr/>
        </p:nvPicPr>
        <p:blipFill>
          <a:blip r:embed="rId4">
            <a:alphaModFix/>
          </a:blip>
          <a:stretch>
            <a:fillRect/>
          </a:stretch>
        </p:blipFill>
        <p:spPr>
          <a:xfrm rot="10800000">
            <a:off x="2668888" y="334282"/>
            <a:ext cx="2519550" cy="2401975"/>
          </a:xfrm>
          <a:prstGeom prst="rect">
            <a:avLst/>
          </a:prstGeom>
          <a:noFill/>
          <a:ln>
            <a:noFill/>
          </a:ln>
        </p:spPr>
      </p:pic>
      <p:sp>
        <p:nvSpPr>
          <p:cNvPr id="1757" name="Google Shape;1757;p67"/>
          <p:cNvSpPr/>
          <p:nvPr/>
        </p:nvSpPr>
        <p:spPr>
          <a:xfrm rot="5400000">
            <a:off x="2175413" y="973206"/>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8" name="Google Shape;1758;p67"/>
          <p:cNvPicPr preferRelativeResize="0"/>
          <p:nvPr/>
        </p:nvPicPr>
        <p:blipFill>
          <a:blip r:embed="rId5">
            <a:alphaModFix/>
          </a:blip>
          <a:stretch>
            <a:fillRect/>
          </a:stretch>
        </p:blipFill>
        <p:spPr>
          <a:xfrm>
            <a:off x="5362662" y="2431784"/>
            <a:ext cx="557082" cy="557082"/>
          </a:xfrm>
          <a:prstGeom prst="rect">
            <a:avLst/>
          </a:prstGeom>
          <a:noFill/>
          <a:ln>
            <a:noFill/>
          </a:ln>
        </p:spPr>
      </p:pic>
      <p:pic>
        <p:nvPicPr>
          <p:cNvPr id="1759" name="Google Shape;1759;p67"/>
          <p:cNvPicPr preferRelativeResize="0"/>
          <p:nvPr/>
        </p:nvPicPr>
        <p:blipFill>
          <a:blip r:embed="rId6">
            <a:alphaModFix/>
          </a:blip>
          <a:stretch>
            <a:fillRect/>
          </a:stretch>
        </p:blipFill>
        <p:spPr>
          <a:xfrm>
            <a:off x="3667775" y="4236128"/>
            <a:ext cx="557082" cy="557082"/>
          </a:xfrm>
          <a:prstGeom prst="rect">
            <a:avLst/>
          </a:prstGeom>
          <a:noFill/>
          <a:ln>
            <a:noFill/>
          </a:ln>
        </p:spPr>
      </p:pic>
      <p:pic>
        <p:nvPicPr>
          <p:cNvPr id="1760" name="Google Shape;1760;p67"/>
          <p:cNvPicPr preferRelativeResize="0"/>
          <p:nvPr/>
        </p:nvPicPr>
        <p:blipFill>
          <a:blip r:embed="rId7">
            <a:alphaModFix/>
          </a:blip>
          <a:stretch>
            <a:fillRect/>
          </a:stretch>
        </p:blipFill>
        <p:spPr>
          <a:xfrm>
            <a:off x="1893412" y="2472446"/>
            <a:ext cx="557082" cy="557082"/>
          </a:xfrm>
          <a:prstGeom prst="rect">
            <a:avLst/>
          </a:prstGeom>
          <a:noFill/>
          <a:ln>
            <a:noFill/>
          </a:ln>
        </p:spPr>
      </p:pic>
      <p:pic>
        <p:nvPicPr>
          <p:cNvPr id="1761" name="Google Shape;1761;p67"/>
          <p:cNvPicPr preferRelativeResize="0"/>
          <p:nvPr/>
        </p:nvPicPr>
        <p:blipFill>
          <a:blip r:embed="rId8">
            <a:alphaModFix/>
          </a:blip>
          <a:stretch>
            <a:fillRect/>
          </a:stretch>
        </p:blipFill>
        <p:spPr>
          <a:xfrm>
            <a:off x="3573550" y="613915"/>
            <a:ext cx="557082" cy="557082"/>
          </a:xfrm>
          <a:prstGeom prst="rect">
            <a:avLst/>
          </a:prstGeom>
          <a:noFill/>
          <a:ln>
            <a:noFill/>
          </a:ln>
        </p:spPr>
      </p:pic>
      <p:pic>
        <p:nvPicPr>
          <p:cNvPr id="1762" name="Google Shape;1762;p67"/>
          <p:cNvPicPr preferRelativeResize="0"/>
          <p:nvPr/>
        </p:nvPicPr>
        <p:blipFill>
          <a:blip r:embed="rId9">
            <a:alphaModFix/>
          </a:blip>
          <a:stretch>
            <a:fillRect/>
          </a:stretch>
        </p:blipFill>
        <p:spPr>
          <a:xfrm rot="5400000">
            <a:off x="1668244" y="2193555"/>
            <a:ext cx="314376" cy="314377"/>
          </a:xfrm>
          <a:prstGeom prst="rect">
            <a:avLst/>
          </a:prstGeom>
          <a:noFill/>
          <a:ln>
            <a:noFill/>
          </a:ln>
        </p:spPr>
      </p:pic>
      <p:pic>
        <p:nvPicPr>
          <p:cNvPr id="1763" name="Google Shape;1763;p67"/>
          <p:cNvPicPr preferRelativeResize="0"/>
          <p:nvPr/>
        </p:nvPicPr>
        <p:blipFill>
          <a:blip r:embed="rId10">
            <a:alphaModFix/>
          </a:blip>
          <a:stretch>
            <a:fillRect/>
          </a:stretch>
        </p:blipFill>
        <p:spPr>
          <a:xfrm rot="5400000">
            <a:off x="1668231" y="2546363"/>
            <a:ext cx="314376" cy="314377"/>
          </a:xfrm>
          <a:prstGeom prst="rect">
            <a:avLst/>
          </a:prstGeom>
          <a:noFill/>
          <a:ln>
            <a:noFill/>
          </a:ln>
        </p:spPr>
      </p:pic>
      <p:pic>
        <p:nvPicPr>
          <p:cNvPr id="1764" name="Google Shape;1764;p67"/>
          <p:cNvPicPr preferRelativeResize="0"/>
          <p:nvPr/>
        </p:nvPicPr>
        <p:blipFill>
          <a:blip r:embed="rId11">
            <a:alphaModFix/>
          </a:blip>
          <a:stretch>
            <a:fillRect/>
          </a:stretch>
        </p:blipFill>
        <p:spPr>
          <a:xfrm rot="5400000">
            <a:off x="1668234" y="3682855"/>
            <a:ext cx="314376" cy="314377"/>
          </a:xfrm>
          <a:prstGeom prst="rect">
            <a:avLst/>
          </a:prstGeom>
          <a:noFill/>
          <a:ln>
            <a:noFill/>
          </a:ln>
        </p:spPr>
      </p:pic>
      <p:pic>
        <p:nvPicPr>
          <p:cNvPr id="1765" name="Google Shape;1765;p67"/>
          <p:cNvPicPr preferRelativeResize="0"/>
          <p:nvPr/>
        </p:nvPicPr>
        <p:blipFill>
          <a:blip r:embed="rId12">
            <a:alphaModFix/>
          </a:blip>
          <a:stretch>
            <a:fillRect/>
          </a:stretch>
        </p:blipFill>
        <p:spPr>
          <a:xfrm rot="5400000">
            <a:off x="1668247" y="4035663"/>
            <a:ext cx="314376" cy="314377"/>
          </a:xfrm>
          <a:prstGeom prst="rect">
            <a:avLst/>
          </a:prstGeom>
          <a:noFill/>
          <a:ln>
            <a:noFill/>
          </a:ln>
        </p:spPr>
      </p:pic>
      <p:pic>
        <p:nvPicPr>
          <p:cNvPr id="1766" name="Google Shape;1766;p67"/>
          <p:cNvPicPr preferRelativeResize="0"/>
          <p:nvPr/>
        </p:nvPicPr>
        <p:blipFill>
          <a:blip r:embed="rId13">
            <a:alphaModFix/>
          </a:blip>
          <a:stretch>
            <a:fillRect/>
          </a:stretch>
        </p:blipFill>
        <p:spPr>
          <a:xfrm rot="5400000">
            <a:off x="1668231" y="1448789"/>
            <a:ext cx="314376" cy="314377"/>
          </a:xfrm>
          <a:prstGeom prst="rect">
            <a:avLst/>
          </a:prstGeom>
          <a:noFill/>
          <a:ln>
            <a:noFill/>
          </a:ln>
        </p:spPr>
      </p:pic>
      <p:pic>
        <p:nvPicPr>
          <p:cNvPr id="1767" name="Google Shape;1767;p67"/>
          <p:cNvPicPr preferRelativeResize="0"/>
          <p:nvPr/>
        </p:nvPicPr>
        <p:blipFill>
          <a:blip r:embed="rId14">
            <a:alphaModFix/>
          </a:blip>
          <a:stretch>
            <a:fillRect/>
          </a:stretch>
        </p:blipFill>
        <p:spPr>
          <a:xfrm rot="5400000">
            <a:off x="1668231" y="1801609"/>
            <a:ext cx="314376" cy="314377"/>
          </a:xfrm>
          <a:prstGeom prst="rect">
            <a:avLst/>
          </a:prstGeom>
          <a:noFill/>
          <a:ln>
            <a:noFill/>
          </a:ln>
        </p:spPr>
      </p:pic>
      <p:pic>
        <p:nvPicPr>
          <p:cNvPr id="1768" name="Google Shape;1768;p67"/>
          <p:cNvPicPr preferRelativeResize="0"/>
          <p:nvPr/>
        </p:nvPicPr>
        <p:blipFill>
          <a:blip r:embed="rId15">
            <a:alphaModFix/>
          </a:blip>
          <a:stretch>
            <a:fillRect/>
          </a:stretch>
        </p:blipFill>
        <p:spPr>
          <a:xfrm rot="5400000">
            <a:off x="1668247" y="2977201"/>
            <a:ext cx="314376" cy="314377"/>
          </a:xfrm>
          <a:prstGeom prst="rect">
            <a:avLst/>
          </a:prstGeom>
          <a:noFill/>
          <a:ln>
            <a:noFill/>
          </a:ln>
        </p:spPr>
      </p:pic>
      <p:pic>
        <p:nvPicPr>
          <p:cNvPr id="1769" name="Google Shape;1769;p67"/>
          <p:cNvPicPr preferRelativeResize="0"/>
          <p:nvPr/>
        </p:nvPicPr>
        <p:blipFill>
          <a:blip r:embed="rId16">
            <a:alphaModFix/>
          </a:blip>
          <a:stretch>
            <a:fillRect/>
          </a:stretch>
        </p:blipFill>
        <p:spPr>
          <a:xfrm rot="5400000">
            <a:off x="1668234" y="3330022"/>
            <a:ext cx="314376" cy="314377"/>
          </a:xfrm>
          <a:prstGeom prst="rect">
            <a:avLst/>
          </a:prstGeom>
          <a:noFill/>
          <a:ln>
            <a:noFill/>
          </a:ln>
        </p:spPr>
      </p:pic>
      <p:sp>
        <p:nvSpPr>
          <p:cNvPr id="1770" name="Google Shape;1770;p67"/>
          <p:cNvSpPr/>
          <p:nvPr/>
        </p:nvSpPr>
        <p:spPr>
          <a:xfrm rot="5400000">
            <a:off x="2131563" y="1368531"/>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7"/>
          <p:cNvSpPr/>
          <p:nvPr/>
        </p:nvSpPr>
        <p:spPr>
          <a:xfrm rot="5400000">
            <a:off x="2210813" y="1758081"/>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7"/>
          <p:cNvSpPr/>
          <p:nvPr/>
        </p:nvSpPr>
        <p:spPr>
          <a:xfrm rot="5400000">
            <a:off x="2432938" y="213191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7"/>
          <p:cNvSpPr/>
          <p:nvPr/>
        </p:nvSpPr>
        <p:spPr>
          <a:xfrm rot="5400000">
            <a:off x="4769900" y="250281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7"/>
          <p:cNvSpPr/>
          <p:nvPr/>
        </p:nvSpPr>
        <p:spPr>
          <a:xfrm rot="5400000">
            <a:off x="4985813" y="2855656"/>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7"/>
          <p:cNvSpPr txBox="1"/>
          <p:nvPr/>
        </p:nvSpPr>
        <p:spPr>
          <a:xfrm>
            <a:off x="3269238" y="570681"/>
            <a:ext cx="83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
        <p:nvSpPr>
          <p:cNvPr id="1776" name="Google Shape;1776;p67"/>
          <p:cNvSpPr txBox="1"/>
          <p:nvPr/>
        </p:nvSpPr>
        <p:spPr>
          <a:xfrm>
            <a:off x="3202338" y="4677906"/>
            <a:ext cx="110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フレースヴェルグ</a:t>
            </a:r>
            <a:endParaRPr b="1" sz="800"/>
          </a:p>
        </p:txBody>
      </p:sp>
      <p:sp>
        <p:nvSpPr>
          <p:cNvPr id="1777" name="Google Shape;1777;p67"/>
          <p:cNvSpPr/>
          <p:nvPr/>
        </p:nvSpPr>
        <p:spPr>
          <a:xfrm rot="5400000">
            <a:off x="5071638" y="328646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7"/>
          <p:cNvSpPr/>
          <p:nvPr/>
        </p:nvSpPr>
        <p:spPr>
          <a:xfrm rot="5400000">
            <a:off x="5071638" y="375916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9" name="Google Shape;1779;p67"/>
          <p:cNvCxnSpPr/>
          <p:nvPr/>
        </p:nvCxnSpPr>
        <p:spPr>
          <a:xfrm rot="-5400000">
            <a:off x="5253394" y="3728731"/>
            <a:ext cx="1242600" cy="0"/>
          </a:xfrm>
          <a:prstGeom prst="straightConnector1">
            <a:avLst/>
          </a:prstGeom>
          <a:noFill/>
          <a:ln cap="flat" cmpd="sng" w="9525">
            <a:solidFill>
              <a:schemeClr val="dk2"/>
            </a:solidFill>
            <a:prstDash val="solid"/>
            <a:round/>
            <a:headEnd len="med" w="med" type="none"/>
            <a:tailEnd len="med" w="med" type="triangle"/>
          </a:ln>
        </p:spPr>
      </p:cxnSp>
      <p:cxnSp>
        <p:nvCxnSpPr>
          <p:cNvPr id="1780" name="Google Shape;1780;p67"/>
          <p:cNvCxnSpPr/>
          <p:nvPr/>
        </p:nvCxnSpPr>
        <p:spPr>
          <a:xfrm flipH="1">
            <a:off x="4470053" y="2860359"/>
            <a:ext cx="1215300" cy="21600"/>
          </a:xfrm>
          <a:prstGeom prst="straightConnector1">
            <a:avLst/>
          </a:prstGeom>
          <a:noFill/>
          <a:ln cap="flat" cmpd="sng" w="9525">
            <a:solidFill>
              <a:schemeClr val="dk2"/>
            </a:solidFill>
            <a:prstDash val="solid"/>
            <a:round/>
            <a:headEnd len="med" w="med" type="none"/>
            <a:tailEnd len="med" w="med" type="triangle"/>
          </a:ln>
        </p:spPr>
      </p:cxnSp>
      <p:sp>
        <p:nvSpPr>
          <p:cNvPr id="1781" name="Google Shape;1781;p67"/>
          <p:cNvSpPr/>
          <p:nvPr/>
        </p:nvSpPr>
        <p:spPr>
          <a:xfrm rot="-5400000">
            <a:off x="3498906" y="1675319"/>
            <a:ext cx="513000" cy="513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7"/>
          <p:cNvSpPr/>
          <p:nvPr/>
        </p:nvSpPr>
        <p:spPr>
          <a:xfrm rot="-5400000">
            <a:off x="3892069" y="1111031"/>
            <a:ext cx="513000" cy="513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7"/>
          <p:cNvSpPr/>
          <p:nvPr/>
        </p:nvSpPr>
        <p:spPr>
          <a:xfrm rot="-5400000">
            <a:off x="3892081" y="2188334"/>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7"/>
          <p:cNvSpPr/>
          <p:nvPr/>
        </p:nvSpPr>
        <p:spPr>
          <a:xfrm rot="-5400000">
            <a:off x="3909231" y="3060847"/>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7"/>
          <p:cNvSpPr/>
          <p:nvPr/>
        </p:nvSpPr>
        <p:spPr>
          <a:xfrm rot="-5400000">
            <a:off x="3502031" y="3458709"/>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7"/>
          <p:cNvSpPr/>
          <p:nvPr/>
        </p:nvSpPr>
        <p:spPr>
          <a:xfrm rot="-5400000">
            <a:off x="3502031" y="2614647"/>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7" name="Google Shape;1787;p67"/>
          <p:cNvPicPr preferRelativeResize="0"/>
          <p:nvPr/>
        </p:nvPicPr>
        <p:blipFill>
          <a:blip r:embed="rId13">
            <a:alphaModFix/>
          </a:blip>
          <a:stretch>
            <a:fillRect/>
          </a:stretch>
        </p:blipFill>
        <p:spPr>
          <a:xfrm>
            <a:off x="8540662" y="3841805"/>
            <a:ext cx="314376" cy="314377"/>
          </a:xfrm>
          <a:prstGeom prst="rect">
            <a:avLst/>
          </a:prstGeom>
          <a:noFill/>
          <a:ln>
            <a:noFill/>
          </a:ln>
        </p:spPr>
      </p:pic>
      <p:pic>
        <p:nvPicPr>
          <p:cNvPr id="1788" name="Google Shape;1788;p67"/>
          <p:cNvPicPr preferRelativeResize="0"/>
          <p:nvPr/>
        </p:nvPicPr>
        <p:blipFill>
          <a:blip r:embed="rId14">
            <a:alphaModFix/>
          </a:blip>
          <a:stretch>
            <a:fillRect/>
          </a:stretch>
        </p:blipFill>
        <p:spPr>
          <a:xfrm>
            <a:off x="9253870" y="3841792"/>
            <a:ext cx="314376" cy="314377"/>
          </a:xfrm>
          <a:prstGeom prst="rect">
            <a:avLst/>
          </a:prstGeom>
          <a:noFill/>
          <a:ln>
            <a:noFill/>
          </a:ln>
        </p:spPr>
      </p:pic>
      <p:pic>
        <p:nvPicPr>
          <p:cNvPr id="1789" name="Google Shape;1789;p67"/>
          <p:cNvPicPr preferRelativeResize="0"/>
          <p:nvPr/>
        </p:nvPicPr>
        <p:blipFill>
          <a:blip r:embed="rId15">
            <a:alphaModFix/>
          </a:blip>
          <a:stretch>
            <a:fillRect/>
          </a:stretch>
        </p:blipFill>
        <p:spPr>
          <a:xfrm>
            <a:off x="9317750" y="4856952"/>
            <a:ext cx="314376" cy="314377"/>
          </a:xfrm>
          <a:prstGeom prst="rect">
            <a:avLst/>
          </a:prstGeom>
          <a:noFill/>
          <a:ln>
            <a:noFill/>
          </a:ln>
        </p:spPr>
      </p:pic>
      <p:pic>
        <p:nvPicPr>
          <p:cNvPr id="1790" name="Google Shape;1790;p67"/>
          <p:cNvPicPr preferRelativeResize="0"/>
          <p:nvPr/>
        </p:nvPicPr>
        <p:blipFill>
          <a:blip r:embed="rId16">
            <a:alphaModFix/>
          </a:blip>
          <a:stretch>
            <a:fillRect/>
          </a:stretch>
        </p:blipFill>
        <p:spPr>
          <a:xfrm>
            <a:off x="8881620" y="4908652"/>
            <a:ext cx="314376" cy="314377"/>
          </a:xfrm>
          <a:prstGeom prst="rect">
            <a:avLst/>
          </a:prstGeom>
          <a:noFill/>
          <a:ln>
            <a:noFill/>
          </a:ln>
        </p:spPr>
      </p:pic>
      <p:pic>
        <p:nvPicPr>
          <p:cNvPr id="1791" name="Google Shape;1791;p67"/>
          <p:cNvPicPr preferRelativeResize="0"/>
          <p:nvPr/>
        </p:nvPicPr>
        <p:blipFill>
          <a:blip r:embed="rId11">
            <a:alphaModFix/>
          </a:blip>
          <a:stretch>
            <a:fillRect/>
          </a:stretch>
        </p:blipFill>
        <p:spPr>
          <a:xfrm>
            <a:off x="8445466" y="4674614"/>
            <a:ext cx="314376" cy="314377"/>
          </a:xfrm>
          <a:prstGeom prst="rect">
            <a:avLst/>
          </a:prstGeom>
          <a:noFill/>
          <a:ln>
            <a:noFill/>
          </a:ln>
        </p:spPr>
      </p:pic>
      <p:pic>
        <p:nvPicPr>
          <p:cNvPr id="1792" name="Google Shape;1792;p67"/>
          <p:cNvPicPr preferRelativeResize="0"/>
          <p:nvPr/>
        </p:nvPicPr>
        <p:blipFill>
          <a:blip r:embed="rId10">
            <a:alphaModFix/>
          </a:blip>
          <a:stretch>
            <a:fillRect/>
          </a:stretch>
        </p:blipFill>
        <p:spPr>
          <a:xfrm>
            <a:off x="9521649" y="3971705"/>
            <a:ext cx="314376" cy="314377"/>
          </a:xfrm>
          <a:prstGeom prst="rect">
            <a:avLst/>
          </a:prstGeom>
          <a:noFill/>
          <a:ln>
            <a:noFill/>
          </a:ln>
        </p:spPr>
      </p:pic>
      <p:pic>
        <p:nvPicPr>
          <p:cNvPr id="1793" name="Google Shape;1793;p67"/>
          <p:cNvPicPr preferRelativeResize="0"/>
          <p:nvPr/>
        </p:nvPicPr>
        <p:blipFill>
          <a:blip r:embed="rId9">
            <a:alphaModFix/>
          </a:blip>
          <a:stretch>
            <a:fillRect/>
          </a:stretch>
        </p:blipFill>
        <p:spPr>
          <a:xfrm>
            <a:off x="9319153" y="4304830"/>
            <a:ext cx="314376" cy="314377"/>
          </a:xfrm>
          <a:prstGeom prst="rect">
            <a:avLst/>
          </a:prstGeom>
          <a:noFill/>
          <a:ln>
            <a:noFill/>
          </a:ln>
        </p:spPr>
      </p:pic>
      <p:pic>
        <p:nvPicPr>
          <p:cNvPr id="1794" name="Google Shape;1794;p67"/>
          <p:cNvPicPr preferRelativeResize="0"/>
          <p:nvPr/>
        </p:nvPicPr>
        <p:blipFill>
          <a:blip r:embed="rId12">
            <a:alphaModFix/>
          </a:blip>
          <a:stretch>
            <a:fillRect/>
          </a:stretch>
        </p:blipFill>
        <p:spPr>
          <a:xfrm>
            <a:off x="7965836" y="4236114"/>
            <a:ext cx="314376" cy="3143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pic>
        <p:nvPicPr>
          <p:cNvPr id="1799" name="Google Shape;1799;p68"/>
          <p:cNvPicPr preferRelativeResize="0"/>
          <p:nvPr/>
        </p:nvPicPr>
        <p:blipFill>
          <a:blip r:embed="rId3">
            <a:alphaModFix/>
          </a:blip>
          <a:stretch>
            <a:fillRect/>
          </a:stretch>
        </p:blipFill>
        <p:spPr>
          <a:xfrm rot="10800000">
            <a:off x="2361300" y="1412306"/>
            <a:ext cx="3136876" cy="3136876"/>
          </a:xfrm>
          <a:prstGeom prst="rect">
            <a:avLst/>
          </a:prstGeom>
          <a:noFill/>
          <a:ln>
            <a:noFill/>
          </a:ln>
        </p:spPr>
      </p:pic>
      <p:pic>
        <p:nvPicPr>
          <p:cNvPr id="1800" name="Google Shape;1800;p68"/>
          <p:cNvPicPr preferRelativeResize="0"/>
          <p:nvPr/>
        </p:nvPicPr>
        <p:blipFill>
          <a:blip r:embed="rId4">
            <a:alphaModFix/>
          </a:blip>
          <a:stretch>
            <a:fillRect/>
          </a:stretch>
        </p:blipFill>
        <p:spPr>
          <a:xfrm rot="-5400000">
            <a:off x="3845012" y="1779757"/>
            <a:ext cx="2519550" cy="2401975"/>
          </a:xfrm>
          <a:prstGeom prst="rect">
            <a:avLst/>
          </a:prstGeom>
          <a:noFill/>
          <a:ln>
            <a:noFill/>
          </a:ln>
        </p:spPr>
      </p:pic>
      <p:pic>
        <p:nvPicPr>
          <p:cNvPr id="1801" name="Google Shape;1801;p68"/>
          <p:cNvPicPr preferRelativeResize="0"/>
          <p:nvPr/>
        </p:nvPicPr>
        <p:blipFill>
          <a:blip r:embed="rId5">
            <a:alphaModFix/>
          </a:blip>
          <a:stretch>
            <a:fillRect/>
          </a:stretch>
        </p:blipFill>
        <p:spPr>
          <a:xfrm>
            <a:off x="8177187" y="4156167"/>
            <a:ext cx="314376" cy="314377"/>
          </a:xfrm>
          <a:prstGeom prst="rect">
            <a:avLst/>
          </a:prstGeom>
          <a:noFill/>
          <a:ln>
            <a:noFill/>
          </a:ln>
        </p:spPr>
      </p:pic>
      <p:pic>
        <p:nvPicPr>
          <p:cNvPr id="1802" name="Google Shape;1802;p68"/>
          <p:cNvPicPr preferRelativeResize="0"/>
          <p:nvPr/>
        </p:nvPicPr>
        <p:blipFill>
          <a:blip r:embed="rId6">
            <a:alphaModFix/>
          </a:blip>
          <a:stretch>
            <a:fillRect/>
          </a:stretch>
        </p:blipFill>
        <p:spPr>
          <a:xfrm>
            <a:off x="7035245" y="4304842"/>
            <a:ext cx="314376" cy="314377"/>
          </a:xfrm>
          <a:prstGeom prst="rect">
            <a:avLst/>
          </a:prstGeom>
          <a:noFill/>
          <a:ln>
            <a:noFill/>
          </a:ln>
        </p:spPr>
      </p:pic>
      <p:pic>
        <p:nvPicPr>
          <p:cNvPr id="1803" name="Google Shape;1803;p68"/>
          <p:cNvPicPr preferRelativeResize="0"/>
          <p:nvPr/>
        </p:nvPicPr>
        <p:blipFill>
          <a:blip r:embed="rId7">
            <a:alphaModFix/>
          </a:blip>
          <a:stretch>
            <a:fillRect/>
          </a:stretch>
        </p:blipFill>
        <p:spPr>
          <a:xfrm>
            <a:off x="7611800" y="4763202"/>
            <a:ext cx="314376" cy="314377"/>
          </a:xfrm>
          <a:prstGeom prst="rect">
            <a:avLst/>
          </a:prstGeom>
          <a:noFill/>
          <a:ln>
            <a:noFill/>
          </a:ln>
        </p:spPr>
      </p:pic>
      <p:pic>
        <p:nvPicPr>
          <p:cNvPr id="1804" name="Google Shape;1804;p68"/>
          <p:cNvPicPr preferRelativeResize="0"/>
          <p:nvPr/>
        </p:nvPicPr>
        <p:blipFill>
          <a:blip r:embed="rId8">
            <a:alphaModFix/>
          </a:blip>
          <a:stretch>
            <a:fillRect/>
          </a:stretch>
        </p:blipFill>
        <p:spPr>
          <a:xfrm>
            <a:off x="8708383" y="4708652"/>
            <a:ext cx="314376" cy="314377"/>
          </a:xfrm>
          <a:prstGeom prst="rect">
            <a:avLst/>
          </a:prstGeom>
          <a:noFill/>
          <a:ln>
            <a:noFill/>
          </a:ln>
        </p:spPr>
      </p:pic>
      <p:pic>
        <p:nvPicPr>
          <p:cNvPr id="1805" name="Google Shape;1805;p68"/>
          <p:cNvPicPr preferRelativeResize="0"/>
          <p:nvPr/>
        </p:nvPicPr>
        <p:blipFill>
          <a:blip r:embed="rId9">
            <a:alphaModFix/>
          </a:blip>
          <a:stretch>
            <a:fillRect/>
          </a:stretch>
        </p:blipFill>
        <p:spPr>
          <a:xfrm>
            <a:off x="7739241" y="4655027"/>
            <a:ext cx="314376" cy="314377"/>
          </a:xfrm>
          <a:prstGeom prst="rect">
            <a:avLst/>
          </a:prstGeom>
          <a:noFill/>
          <a:ln>
            <a:noFill/>
          </a:ln>
        </p:spPr>
      </p:pic>
      <p:pic>
        <p:nvPicPr>
          <p:cNvPr id="1806" name="Google Shape;1806;p68"/>
          <p:cNvPicPr preferRelativeResize="0"/>
          <p:nvPr/>
        </p:nvPicPr>
        <p:blipFill>
          <a:blip r:embed="rId10">
            <a:alphaModFix/>
          </a:blip>
          <a:stretch>
            <a:fillRect/>
          </a:stretch>
        </p:blipFill>
        <p:spPr>
          <a:xfrm>
            <a:off x="7129074" y="4156167"/>
            <a:ext cx="314376" cy="314377"/>
          </a:xfrm>
          <a:prstGeom prst="rect">
            <a:avLst/>
          </a:prstGeom>
          <a:noFill/>
          <a:ln>
            <a:noFill/>
          </a:ln>
        </p:spPr>
      </p:pic>
      <p:pic>
        <p:nvPicPr>
          <p:cNvPr id="1807" name="Google Shape;1807;p68"/>
          <p:cNvPicPr preferRelativeResize="0"/>
          <p:nvPr/>
        </p:nvPicPr>
        <p:blipFill>
          <a:blip r:embed="rId11">
            <a:alphaModFix/>
          </a:blip>
          <a:stretch>
            <a:fillRect/>
          </a:stretch>
        </p:blipFill>
        <p:spPr>
          <a:xfrm>
            <a:off x="9319153" y="4304830"/>
            <a:ext cx="314376" cy="314377"/>
          </a:xfrm>
          <a:prstGeom prst="rect">
            <a:avLst/>
          </a:prstGeom>
          <a:noFill/>
          <a:ln>
            <a:noFill/>
          </a:ln>
        </p:spPr>
      </p:pic>
      <p:pic>
        <p:nvPicPr>
          <p:cNvPr id="1808" name="Google Shape;1808;p68"/>
          <p:cNvPicPr preferRelativeResize="0"/>
          <p:nvPr/>
        </p:nvPicPr>
        <p:blipFill>
          <a:blip r:embed="rId12">
            <a:alphaModFix/>
          </a:blip>
          <a:stretch>
            <a:fillRect/>
          </a:stretch>
        </p:blipFill>
        <p:spPr>
          <a:xfrm>
            <a:off x="9805874" y="4763214"/>
            <a:ext cx="314376" cy="314377"/>
          </a:xfrm>
          <a:prstGeom prst="rect">
            <a:avLst/>
          </a:prstGeom>
          <a:noFill/>
          <a:ln>
            <a:noFill/>
          </a:ln>
        </p:spPr>
      </p:pic>
      <p:sp>
        <p:nvSpPr>
          <p:cNvPr id="1809" name="Google Shape;1809;p68"/>
          <p:cNvSpPr/>
          <p:nvPr/>
        </p:nvSpPr>
        <p:spPr>
          <a:xfrm rot="10800000">
            <a:off x="4887475" y="132271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0" name="Google Shape;1810;p68"/>
          <p:cNvPicPr preferRelativeResize="0"/>
          <p:nvPr/>
        </p:nvPicPr>
        <p:blipFill>
          <a:blip r:embed="rId13">
            <a:alphaModFix/>
          </a:blip>
          <a:stretch>
            <a:fillRect/>
          </a:stretch>
        </p:blipFill>
        <p:spPr>
          <a:xfrm rot="10800000">
            <a:off x="3651191" y="4414744"/>
            <a:ext cx="557082" cy="557082"/>
          </a:xfrm>
          <a:prstGeom prst="rect">
            <a:avLst/>
          </a:prstGeom>
          <a:noFill/>
          <a:ln>
            <a:noFill/>
          </a:ln>
        </p:spPr>
      </p:pic>
      <p:pic>
        <p:nvPicPr>
          <p:cNvPr id="1811" name="Google Shape;1811;p68"/>
          <p:cNvPicPr preferRelativeResize="0"/>
          <p:nvPr/>
        </p:nvPicPr>
        <p:blipFill>
          <a:blip r:embed="rId14">
            <a:alphaModFix/>
          </a:blip>
          <a:stretch>
            <a:fillRect/>
          </a:stretch>
        </p:blipFill>
        <p:spPr>
          <a:xfrm rot="10800000">
            <a:off x="1875960" y="2850331"/>
            <a:ext cx="557082" cy="557082"/>
          </a:xfrm>
          <a:prstGeom prst="rect">
            <a:avLst/>
          </a:prstGeom>
          <a:noFill/>
          <a:ln>
            <a:noFill/>
          </a:ln>
        </p:spPr>
      </p:pic>
      <p:pic>
        <p:nvPicPr>
          <p:cNvPr id="1812" name="Google Shape;1812;p68"/>
          <p:cNvPicPr preferRelativeResize="0"/>
          <p:nvPr/>
        </p:nvPicPr>
        <p:blipFill>
          <a:blip r:embed="rId15">
            <a:alphaModFix/>
          </a:blip>
          <a:stretch>
            <a:fillRect/>
          </a:stretch>
        </p:blipFill>
        <p:spPr>
          <a:xfrm rot="10800000">
            <a:off x="3610528" y="945494"/>
            <a:ext cx="557082" cy="557082"/>
          </a:xfrm>
          <a:prstGeom prst="rect">
            <a:avLst/>
          </a:prstGeom>
          <a:noFill/>
          <a:ln>
            <a:noFill/>
          </a:ln>
        </p:spPr>
      </p:pic>
      <p:pic>
        <p:nvPicPr>
          <p:cNvPr id="1813" name="Google Shape;1813;p68"/>
          <p:cNvPicPr preferRelativeResize="0"/>
          <p:nvPr/>
        </p:nvPicPr>
        <p:blipFill>
          <a:blip r:embed="rId16">
            <a:alphaModFix/>
          </a:blip>
          <a:stretch>
            <a:fillRect/>
          </a:stretch>
        </p:blipFill>
        <p:spPr>
          <a:xfrm rot="10800000">
            <a:off x="5498172" y="2756106"/>
            <a:ext cx="557082" cy="557082"/>
          </a:xfrm>
          <a:prstGeom prst="rect">
            <a:avLst/>
          </a:prstGeom>
          <a:noFill/>
          <a:ln>
            <a:noFill/>
          </a:ln>
        </p:spPr>
      </p:pic>
      <p:pic>
        <p:nvPicPr>
          <p:cNvPr id="1814" name="Google Shape;1814;p68"/>
          <p:cNvPicPr preferRelativeResize="0"/>
          <p:nvPr/>
        </p:nvPicPr>
        <p:blipFill>
          <a:blip r:embed="rId11">
            <a:alphaModFix/>
          </a:blip>
          <a:stretch>
            <a:fillRect/>
          </a:stretch>
        </p:blipFill>
        <p:spPr>
          <a:xfrm rot="10800000">
            <a:off x="4132125" y="720325"/>
            <a:ext cx="314376" cy="314377"/>
          </a:xfrm>
          <a:prstGeom prst="rect">
            <a:avLst/>
          </a:prstGeom>
          <a:noFill/>
          <a:ln>
            <a:noFill/>
          </a:ln>
        </p:spPr>
      </p:pic>
      <p:pic>
        <p:nvPicPr>
          <p:cNvPr id="1815" name="Google Shape;1815;p68"/>
          <p:cNvPicPr preferRelativeResize="0"/>
          <p:nvPr/>
        </p:nvPicPr>
        <p:blipFill>
          <a:blip r:embed="rId10">
            <a:alphaModFix/>
          </a:blip>
          <a:stretch>
            <a:fillRect/>
          </a:stretch>
        </p:blipFill>
        <p:spPr>
          <a:xfrm rot="10800000">
            <a:off x="3779317" y="720313"/>
            <a:ext cx="314376" cy="314377"/>
          </a:xfrm>
          <a:prstGeom prst="rect">
            <a:avLst/>
          </a:prstGeom>
          <a:noFill/>
          <a:ln>
            <a:noFill/>
          </a:ln>
        </p:spPr>
      </p:pic>
      <p:pic>
        <p:nvPicPr>
          <p:cNvPr id="1816" name="Google Shape;1816;p68"/>
          <p:cNvPicPr preferRelativeResize="0"/>
          <p:nvPr/>
        </p:nvPicPr>
        <p:blipFill>
          <a:blip r:embed="rId9">
            <a:alphaModFix/>
          </a:blip>
          <a:stretch>
            <a:fillRect/>
          </a:stretch>
        </p:blipFill>
        <p:spPr>
          <a:xfrm rot="10800000">
            <a:off x="2642825" y="720316"/>
            <a:ext cx="314376" cy="314377"/>
          </a:xfrm>
          <a:prstGeom prst="rect">
            <a:avLst/>
          </a:prstGeom>
          <a:noFill/>
          <a:ln>
            <a:noFill/>
          </a:ln>
        </p:spPr>
      </p:pic>
      <p:pic>
        <p:nvPicPr>
          <p:cNvPr id="1817" name="Google Shape;1817;p68"/>
          <p:cNvPicPr preferRelativeResize="0"/>
          <p:nvPr/>
        </p:nvPicPr>
        <p:blipFill>
          <a:blip r:embed="rId12">
            <a:alphaModFix/>
          </a:blip>
          <a:stretch>
            <a:fillRect/>
          </a:stretch>
        </p:blipFill>
        <p:spPr>
          <a:xfrm rot="10800000">
            <a:off x="2290017" y="720328"/>
            <a:ext cx="314376" cy="314377"/>
          </a:xfrm>
          <a:prstGeom prst="rect">
            <a:avLst/>
          </a:prstGeom>
          <a:noFill/>
          <a:ln>
            <a:noFill/>
          </a:ln>
        </p:spPr>
      </p:pic>
      <p:pic>
        <p:nvPicPr>
          <p:cNvPr id="1818" name="Google Shape;1818;p68"/>
          <p:cNvPicPr preferRelativeResize="0"/>
          <p:nvPr/>
        </p:nvPicPr>
        <p:blipFill>
          <a:blip r:embed="rId5">
            <a:alphaModFix/>
          </a:blip>
          <a:stretch>
            <a:fillRect/>
          </a:stretch>
        </p:blipFill>
        <p:spPr>
          <a:xfrm rot="10800000">
            <a:off x="4876891" y="720313"/>
            <a:ext cx="314376" cy="314377"/>
          </a:xfrm>
          <a:prstGeom prst="rect">
            <a:avLst/>
          </a:prstGeom>
          <a:noFill/>
          <a:ln>
            <a:noFill/>
          </a:ln>
        </p:spPr>
      </p:pic>
      <p:pic>
        <p:nvPicPr>
          <p:cNvPr id="1819" name="Google Shape;1819;p68"/>
          <p:cNvPicPr preferRelativeResize="0"/>
          <p:nvPr/>
        </p:nvPicPr>
        <p:blipFill>
          <a:blip r:embed="rId6">
            <a:alphaModFix/>
          </a:blip>
          <a:stretch>
            <a:fillRect/>
          </a:stretch>
        </p:blipFill>
        <p:spPr>
          <a:xfrm rot="10800000">
            <a:off x="4524071" y="720313"/>
            <a:ext cx="314376" cy="314377"/>
          </a:xfrm>
          <a:prstGeom prst="rect">
            <a:avLst/>
          </a:prstGeom>
          <a:noFill/>
          <a:ln>
            <a:noFill/>
          </a:ln>
        </p:spPr>
      </p:pic>
      <p:pic>
        <p:nvPicPr>
          <p:cNvPr id="1820" name="Google Shape;1820;p68"/>
          <p:cNvPicPr preferRelativeResize="0"/>
          <p:nvPr/>
        </p:nvPicPr>
        <p:blipFill>
          <a:blip r:embed="rId7">
            <a:alphaModFix/>
          </a:blip>
          <a:stretch>
            <a:fillRect/>
          </a:stretch>
        </p:blipFill>
        <p:spPr>
          <a:xfrm rot="10800000">
            <a:off x="3348479" y="720328"/>
            <a:ext cx="314376" cy="314377"/>
          </a:xfrm>
          <a:prstGeom prst="rect">
            <a:avLst/>
          </a:prstGeom>
          <a:noFill/>
          <a:ln>
            <a:noFill/>
          </a:ln>
        </p:spPr>
      </p:pic>
      <p:pic>
        <p:nvPicPr>
          <p:cNvPr id="1821" name="Google Shape;1821;p68"/>
          <p:cNvPicPr preferRelativeResize="0"/>
          <p:nvPr/>
        </p:nvPicPr>
        <p:blipFill>
          <a:blip r:embed="rId8">
            <a:alphaModFix/>
          </a:blip>
          <a:stretch>
            <a:fillRect/>
          </a:stretch>
        </p:blipFill>
        <p:spPr>
          <a:xfrm rot="10800000">
            <a:off x="2995658" y="720316"/>
            <a:ext cx="314376" cy="314377"/>
          </a:xfrm>
          <a:prstGeom prst="rect">
            <a:avLst/>
          </a:prstGeom>
          <a:noFill/>
          <a:ln>
            <a:noFill/>
          </a:ln>
        </p:spPr>
      </p:pic>
      <p:sp>
        <p:nvSpPr>
          <p:cNvPr id="1822" name="Google Shape;1822;p68"/>
          <p:cNvSpPr/>
          <p:nvPr/>
        </p:nvSpPr>
        <p:spPr>
          <a:xfrm rot="10800000">
            <a:off x="4568200" y="132271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8"/>
          <p:cNvSpPr/>
          <p:nvPr/>
        </p:nvSpPr>
        <p:spPr>
          <a:xfrm rot="10800000">
            <a:off x="4219750" y="1354494"/>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8"/>
          <p:cNvSpPr/>
          <p:nvPr/>
        </p:nvSpPr>
        <p:spPr>
          <a:xfrm rot="10800000">
            <a:off x="3896712" y="161366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8"/>
          <p:cNvSpPr/>
          <p:nvPr/>
        </p:nvSpPr>
        <p:spPr>
          <a:xfrm rot="10800000">
            <a:off x="2254000" y="4065144"/>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8"/>
          <p:cNvSpPr/>
          <p:nvPr/>
        </p:nvSpPr>
        <p:spPr>
          <a:xfrm rot="10800000">
            <a:off x="2649737" y="4065144"/>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8"/>
          <p:cNvSpPr txBox="1"/>
          <p:nvPr/>
        </p:nvSpPr>
        <p:spPr>
          <a:xfrm>
            <a:off x="5498175" y="2584719"/>
            <a:ext cx="83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
        <p:nvSpPr>
          <p:cNvPr id="1828" name="Google Shape;1828;p68"/>
          <p:cNvSpPr txBox="1"/>
          <p:nvPr/>
        </p:nvSpPr>
        <p:spPr>
          <a:xfrm>
            <a:off x="1255200" y="2653569"/>
            <a:ext cx="110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フレースヴェルグ</a:t>
            </a:r>
            <a:endParaRPr b="1" sz="800"/>
          </a:p>
        </p:txBody>
      </p:sp>
      <p:sp>
        <p:nvSpPr>
          <p:cNvPr id="1829" name="Google Shape;1829;p68"/>
          <p:cNvSpPr/>
          <p:nvPr/>
        </p:nvSpPr>
        <p:spPr>
          <a:xfrm rot="10800000">
            <a:off x="3035600" y="4051269"/>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8"/>
          <p:cNvSpPr/>
          <p:nvPr/>
        </p:nvSpPr>
        <p:spPr>
          <a:xfrm rot="10800000">
            <a:off x="3252225" y="3788957"/>
            <a:ext cx="615600" cy="625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1" name="Google Shape;1831;p68"/>
          <p:cNvCxnSpPr/>
          <p:nvPr/>
        </p:nvCxnSpPr>
        <p:spPr>
          <a:xfrm>
            <a:off x="2290025" y="4926775"/>
            <a:ext cx="1242600" cy="0"/>
          </a:xfrm>
          <a:prstGeom prst="straightConnector1">
            <a:avLst/>
          </a:prstGeom>
          <a:noFill/>
          <a:ln cap="flat" cmpd="sng" w="9525">
            <a:solidFill>
              <a:schemeClr val="dk2"/>
            </a:solidFill>
            <a:prstDash val="solid"/>
            <a:round/>
            <a:headEnd len="med" w="med" type="none"/>
            <a:tailEnd len="med" w="med" type="triangle"/>
          </a:ln>
        </p:spPr>
      </p:cxnSp>
      <p:cxnSp>
        <p:nvCxnSpPr>
          <p:cNvPr id="1832" name="Google Shape;1832;p68"/>
          <p:cNvCxnSpPr>
            <a:stCxn id="1810" idx="0"/>
          </p:cNvCxnSpPr>
          <p:nvPr/>
        </p:nvCxnSpPr>
        <p:spPr>
          <a:xfrm rot="10800000">
            <a:off x="3908132" y="3756525"/>
            <a:ext cx="21600" cy="1215300"/>
          </a:xfrm>
          <a:prstGeom prst="straightConnector1">
            <a:avLst/>
          </a:prstGeom>
          <a:noFill/>
          <a:ln cap="flat" cmpd="sng" w="9525">
            <a:solidFill>
              <a:schemeClr val="dk2"/>
            </a:solidFill>
            <a:prstDash val="solid"/>
            <a:round/>
            <a:headEnd len="med" w="med" type="none"/>
            <a:tailEnd len="med" w="med" type="triangle"/>
          </a:ln>
        </p:spPr>
      </p:cxnSp>
      <p:sp>
        <p:nvSpPr>
          <p:cNvPr id="1833" name="Google Shape;1833;p68"/>
          <p:cNvSpPr/>
          <p:nvPr/>
        </p:nvSpPr>
        <p:spPr>
          <a:xfrm>
            <a:off x="4233338" y="2623063"/>
            <a:ext cx="513000" cy="513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8"/>
          <p:cNvSpPr/>
          <p:nvPr/>
        </p:nvSpPr>
        <p:spPr>
          <a:xfrm>
            <a:off x="4678275" y="2961375"/>
            <a:ext cx="513000" cy="513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8"/>
          <p:cNvSpPr/>
          <p:nvPr/>
        </p:nvSpPr>
        <p:spPr>
          <a:xfrm>
            <a:off x="3481513" y="2888863"/>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8"/>
          <p:cNvSpPr/>
          <p:nvPr/>
        </p:nvSpPr>
        <p:spPr>
          <a:xfrm>
            <a:off x="2743563" y="2872375"/>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8"/>
          <p:cNvSpPr/>
          <p:nvPr/>
        </p:nvSpPr>
        <p:spPr>
          <a:xfrm>
            <a:off x="2361288" y="2623075"/>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8"/>
          <p:cNvSpPr/>
          <p:nvPr/>
        </p:nvSpPr>
        <p:spPr>
          <a:xfrm>
            <a:off x="3112838" y="2623075"/>
            <a:ext cx="513000" cy="5130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69"/>
          <p:cNvSpPr/>
          <p:nvPr/>
        </p:nvSpPr>
        <p:spPr>
          <a:xfrm rot="4465515">
            <a:off x="4762627" y="-1135066"/>
            <a:ext cx="981022" cy="5099453"/>
          </a:xfrm>
          <a:prstGeom prst="triangle">
            <a:avLst>
              <a:gd fmla="val 50000" name="adj"/>
            </a:avLst>
          </a:prstGeom>
          <a:solidFill>
            <a:srgbClr val="6BF0F6">
              <a:alpha val="4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9"/>
          <p:cNvSpPr/>
          <p:nvPr/>
        </p:nvSpPr>
        <p:spPr>
          <a:xfrm rot="-4546098">
            <a:off x="2771685" y="-1310220"/>
            <a:ext cx="981111" cy="5672091"/>
          </a:xfrm>
          <a:prstGeom prst="triangle">
            <a:avLst>
              <a:gd fmla="val 50000" name="adj"/>
            </a:avLst>
          </a:prstGeom>
          <a:solidFill>
            <a:srgbClr val="F6B26B">
              <a:alpha val="4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5" name="Google Shape;1845;p69"/>
          <p:cNvPicPr preferRelativeResize="0"/>
          <p:nvPr/>
        </p:nvPicPr>
        <p:blipFill>
          <a:blip r:embed="rId3">
            <a:alphaModFix/>
          </a:blip>
          <a:stretch>
            <a:fillRect/>
          </a:stretch>
        </p:blipFill>
        <p:spPr>
          <a:xfrm>
            <a:off x="5369083" y="4076389"/>
            <a:ext cx="314376" cy="314377"/>
          </a:xfrm>
          <a:prstGeom prst="rect">
            <a:avLst/>
          </a:prstGeom>
          <a:noFill/>
          <a:ln>
            <a:noFill/>
          </a:ln>
        </p:spPr>
      </p:pic>
      <p:pic>
        <p:nvPicPr>
          <p:cNvPr id="1846" name="Google Shape;1846;p69"/>
          <p:cNvPicPr preferRelativeResize="0"/>
          <p:nvPr/>
        </p:nvPicPr>
        <p:blipFill>
          <a:blip r:embed="rId4">
            <a:alphaModFix/>
          </a:blip>
          <a:stretch>
            <a:fillRect/>
          </a:stretch>
        </p:blipFill>
        <p:spPr>
          <a:xfrm>
            <a:off x="2915491" y="3994627"/>
            <a:ext cx="314376" cy="314377"/>
          </a:xfrm>
          <a:prstGeom prst="rect">
            <a:avLst/>
          </a:prstGeom>
          <a:noFill/>
          <a:ln>
            <a:noFill/>
          </a:ln>
        </p:spPr>
      </p:pic>
      <p:pic>
        <p:nvPicPr>
          <p:cNvPr id="1847" name="Google Shape;1847;p69"/>
          <p:cNvPicPr preferRelativeResize="0"/>
          <p:nvPr/>
        </p:nvPicPr>
        <p:blipFill>
          <a:blip r:embed="rId5">
            <a:alphaModFix/>
          </a:blip>
          <a:stretch>
            <a:fillRect/>
          </a:stretch>
        </p:blipFill>
        <p:spPr>
          <a:xfrm>
            <a:off x="2562028" y="3994617"/>
            <a:ext cx="314376" cy="314377"/>
          </a:xfrm>
          <a:prstGeom prst="rect">
            <a:avLst/>
          </a:prstGeom>
          <a:noFill/>
          <a:ln>
            <a:noFill/>
          </a:ln>
        </p:spPr>
      </p:pic>
      <p:pic>
        <p:nvPicPr>
          <p:cNvPr id="1848" name="Google Shape;1848;p69"/>
          <p:cNvPicPr preferRelativeResize="0"/>
          <p:nvPr/>
        </p:nvPicPr>
        <p:blipFill>
          <a:blip r:embed="rId6">
            <a:alphaModFix/>
          </a:blip>
          <a:stretch>
            <a:fillRect/>
          </a:stretch>
        </p:blipFill>
        <p:spPr>
          <a:xfrm>
            <a:off x="5733074" y="4076389"/>
            <a:ext cx="314376" cy="314377"/>
          </a:xfrm>
          <a:prstGeom prst="rect">
            <a:avLst/>
          </a:prstGeom>
          <a:noFill/>
          <a:ln>
            <a:noFill/>
          </a:ln>
        </p:spPr>
      </p:pic>
      <p:cxnSp>
        <p:nvCxnSpPr>
          <p:cNvPr id="1849" name="Google Shape;1849;p69"/>
          <p:cNvCxnSpPr>
            <a:stCxn id="1844" idx="0"/>
          </p:cNvCxnSpPr>
          <p:nvPr/>
        </p:nvCxnSpPr>
        <p:spPr>
          <a:xfrm>
            <a:off x="513190" y="828776"/>
            <a:ext cx="4089000" cy="865500"/>
          </a:xfrm>
          <a:prstGeom prst="straightConnector1">
            <a:avLst/>
          </a:prstGeom>
          <a:noFill/>
          <a:ln cap="flat" cmpd="sng" w="38100">
            <a:solidFill>
              <a:srgbClr val="FF0000"/>
            </a:solidFill>
            <a:prstDash val="solid"/>
            <a:round/>
            <a:headEnd len="med" w="med" type="none"/>
            <a:tailEnd len="med" w="med" type="none"/>
          </a:ln>
        </p:spPr>
      </p:cxnSp>
      <p:cxnSp>
        <p:nvCxnSpPr>
          <p:cNvPr id="1850" name="Google Shape;1850;p69"/>
          <p:cNvCxnSpPr/>
          <p:nvPr/>
        </p:nvCxnSpPr>
        <p:spPr>
          <a:xfrm>
            <a:off x="513190" y="885801"/>
            <a:ext cx="2899800" cy="667500"/>
          </a:xfrm>
          <a:prstGeom prst="straightConnector1">
            <a:avLst/>
          </a:prstGeom>
          <a:noFill/>
          <a:ln cap="flat" cmpd="sng" w="38100">
            <a:solidFill>
              <a:srgbClr val="5724C2"/>
            </a:solidFill>
            <a:prstDash val="solid"/>
            <a:round/>
            <a:headEnd len="med" w="med" type="none"/>
            <a:tailEnd len="med" w="med" type="none"/>
          </a:ln>
        </p:spPr>
      </p:cxnSp>
      <p:pic>
        <p:nvPicPr>
          <p:cNvPr id="1851" name="Google Shape;1851;p69"/>
          <p:cNvPicPr preferRelativeResize="0"/>
          <p:nvPr/>
        </p:nvPicPr>
        <p:blipFill>
          <a:blip r:embed="rId7">
            <a:alphaModFix/>
          </a:blip>
          <a:stretch>
            <a:fillRect/>
          </a:stretch>
        </p:blipFill>
        <p:spPr>
          <a:xfrm>
            <a:off x="3848124" y="1520267"/>
            <a:ext cx="314376" cy="314376"/>
          </a:xfrm>
          <a:prstGeom prst="rect">
            <a:avLst/>
          </a:prstGeom>
          <a:noFill/>
          <a:ln>
            <a:noFill/>
          </a:ln>
        </p:spPr>
      </p:pic>
      <p:cxnSp>
        <p:nvCxnSpPr>
          <p:cNvPr id="1852" name="Google Shape;1852;p69"/>
          <p:cNvCxnSpPr/>
          <p:nvPr/>
        </p:nvCxnSpPr>
        <p:spPr>
          <a:xfrm flipH="1" rot="10800000">
            <a:off x="4698350" y="793525"/>
            <a:ext cx="2883600" cy="772800"/>
          </a:xfrm>
          <a:prstGeom prst="straightConnector1">
            <a:avLst/>
          </a:prstGeom>
          <a:noFill/>
          <a:ln cap="flat" cmpd="sng" w="38100">
            <a:solidFill>
              <a:srgbClr val="5724C2"/>
            </a:solidFill>
            <a:prstDash val="solid"/>
            <a:round/>
            <a:headEnd len="med" w="med" type="none"/>
            <a:tailEnd len="med" w="med" type="none"/>
          </a:ln>
        </p:spPr>
      </p:cxnSp>
      <p:cxnSp>
        <p:nvCxnSpPr>
          <p:cNvPr id="1853" name="Google Shape;1853;p69"/>
          <p:cNvCxnSpPr/>
          <p:nvPr/>
        </p:nvCxnSpPr>
        <p:spPr>
          <a:xfrm flipH="1" rot="10800000">
            <a:off x="4162500" y="735025"/>
            <a:ext cx="3419400" cy="900000"/>
          </a:xfrm>
          <a:prstGeom prst="straightConnector1">
            <a:avLst/>
          </a:prstGeom>
          <a:noFill/>
          <a:ln cap="flat" cmpd="sng" w="38100">
            <a:solidFill>
              <a:schemeClr val="accent1"/>
            </a:solidFill>
            <a:prstDash val="solid"/>
            <a:round/>
            <a:headEnd len="med" w="med" type="none"/>
            <a:tailEnd len="med" w="med" type="none"/>
          </a:ln>
        </p:spPr>
      </p:cxnSp>
      <p:pic>
        <p:nvPicPr>
          <p:cNvPr id="1854" name="Google Shape;1854;p69"/>
          <p:cNvPicPr preferRelativeResize="0"/>
          <p:nvPr/>
        </p:nvPicPr>
        <p:blipFill>
          <a:blip r:embed="rId8">
            <a:alphaModFix/>
          </a:blip>
          <a:stretch>
            <a:fillRect/>
          </a:stretch>
        </p:blipFill>
        <p:spPr>
          <a:xfrm>
            <a:off x="4162512" y="1520264"/>
            <a:ext cx="314376" cy="31437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70"/>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二天竜フェーズ/</a:t>
            </a:r>
            <a:r>
              <a:rPr lang="ja"/>
              <a:t>タンク</a:t>
            </a:r>
            <a:endParaRPr/>
          </a:p>
          <a:p>
            <a:pPr indent="0" lvl="0" marL="0" rtl="0" algn="l">
              <a:spcBef>
                <a:spcPts val="0"/>
              </a:spcBef>
              <a:spcAft>
                <a:spcPts val="0"/>
              </a:spcAft>
              <a:buNone/>
            </a:pPr>
            <a:r>
              <a:t/>
            </a:r>
            <a:endParaRPr/>
          </a:p>
        </p:txBody>
      </p:sp>
      <p:sp>
        <p:nvSpPr>
          <p:cNvPr id="1860" name="Google Shape;1860;p70"/>
          <p:cNvSpPr txBox="1"/>
          <p:nvPr>
            <p:ph idx="1" type="body"/>
          </p:nvPr>
        </p:nvSpPr>
        <p:spPr>
          <a:xfrm>
            <a:off x="4758675" y="912750"/>
            <a:ext cx="3669300" cy="418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t/>
            </a:r>
            <a:endParaRPr b="1" sz="1400">
              <a:solidFill>
                <a:schemeClr val="dk1"/>
              </a:solidFill>
            </a:endParaRPr>
          </a:p>
        </p:txBody>
      </p:sp>
      <p:sp>
        <p:nvSpPr>
          <p:cNvPr id="1861" name="Google Shape;1861;p70"/>
          <p:cNvSpPr txBox="1"/>
          <p:nvPr>
            <p:ph idx="1" type="body"/>
          </p:nvPr>
        </p:nvSpPr>
        <p:spPr>
          <a:xfrm>
            <a:off x="311700" y="2821625"/>
            <a:ext cx="4030800" cy="23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sz="1400">
                <a:solidFill>
                  <a:schemeClr val="dk1"/>
                </a:solidFill>
              </a:rPr>
              <a:t>・アファー1の詠唱7割で両方ランパ使う。</a:t>
            </a:r>
            <a:endParaRPr b="1" sz="1400">
              <a:solidFill>
                <a:schemeClr val="dk1"/>
              </a:solidFill>
            </a:endParaRPr>
          </a:p>
          <a:p>
            <a:pPr indent="0" lvl="0" marL="0" rtl="0" algn="l">
              <a:spcBef>
                <a:spcPts val="1200"/>
              </a:spcBef>
              <a:spcAft>
                <a:spcPts val="1200"/>
              </a:spcAft>
              <a:buClr>
                <a:schemeClr val="dk1"/>
              </a:buClr>
              <a:buSzPts val="1100"/>
              <a:buFont typeface="Arial"/>
              <a:buNone/>
            </a:pPr>
            <a:r>
              <a:t/>
            </a:r>
            <a:endParaRPr b="1" sz="1400">
              <a:solidFill>
                <a:schemeClr val="dk1"/>
              </a:solidFill>
            </a:endParaRPr>
          </a:p>
        </p:txBody>
      </p:sp>
      <p:pic>
        <p:nvPicPr>
          <p:cNvPr id="1862" name="Google Shape;1862;p70"/>
          <p:cNvPicPr preferRelativeResize="0"/>
          <p:nvPr/>
        </p:nvPicPr>
        <p:blipFill>
          <a:blip r:embed="rId3">
            <a:alphaModFix/>
          </a:blip>
          <a:stretch>
            <a:fillRect/>
          </a:stretch>
        </p:blipFill>
        <p:spPr>
          <a:xfrm>
            <a:off x="309021" y="912750"/>
            <a:ext cx="3938554" cy="1753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71"/>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二天竜</a:t>
            </a:r>
            <a:r>
              <a:rPr lang="ja"/>
              <a:t>フェーズ（記事&amp;動画）</a:t>
            </a:r>
            <a:endParaRPr/>
          </a:p>
          <a:p>
            <a:pPr indent="0" lvl="0" marL="0" rtl="0" algn="l">
              <a:spcBef>
                <a:spcPts val="0"/>
              </a:spcBef>
              <a:spcAft>
                <a:spcPts val="0"/>
              </a:spcAft>
              <a:buNone/>
            </a:pPr>
            <a:r>
              <a:t/>
            </a:r>
            <a:endParaRPr/>
          </a:p>
        </p:txBody>
      </p:sp>
      <p:sp>
        <p:nvSpPr>
          <p:cNvPr id="1868" name="Google Shape;1868;p71"/>
          <p:cNvSpPr txBox="1"/>
          <p:nvPr>
            <p:ph idx="1" type="body"/>
          </p:nvPr>
        </p:nvSpPr>
        <p:spPr>
          <a:xfrm>
            <a:off x="4758675" y="912750"/>
            <a:ext cx="3669300" cy="41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400">
                <a:solidFill>
                  <a:srgbClr val="3C78D8"/>
                </a:solidFill>
              </a:rPr>
              <a:t>◼暗黒</a:t>
            </a:r>
            <a:endParaRPr b="1" sz="1400">
              <a:solidFill>
                <a:srgbClr val="3C78D8"/>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3"/>
              </a:rPr>
              <a:t>https://youtu.be/3yJpWHmKjpg?t=855</a:t>
            </a:r>
            <a:endParaRPr b="1" sz="1400">
              <a:solidFill>
                <a:srgbClr val="980000"/>
              </a:solidFill>
            </a:endParaRPr>
          </a:p>
          <a:p>
            <a:pPr indent="0" lvl="0" marL="0" rtl="0" algn="l">
              <a:spcBef>
                <a:spcPts val="1200"/>
              </a:spcBef>
              <a:spcAft>
                <a:spcPts val="0"/>
              </a:spcAft>
              <a:buClr>
                <a:schemeClr val="dk1"/>
              </a:buClr>
              <a:buSzPts val="1100"/>
              <a:buFont typeface="Arial"/>
              <a:buNone/>
            </a:pPr>
            <a:r>
              <a:rPr b="1" lang="ja" sz="1400">
                <a:solidFill>
                  <a:srgbClr val="980000"/>
                </a:solidFill>
              </a:rPr>
              <a:t>◼忍者</a:t>
            </a:r>
            <a:endParaRPr b="1" sz="1400">
              <a:solidFill>
                <a:srgbClr val="980000"/>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4"/>
              </a:rPr>
              <a:t>https://youtu.be/3yJpWHmKjpg?t=671</a:t>
            </a:r>
            <a:endParaRPr b="1" sz="1400">
              <a:solidFill>
                <a:srgbClr val="6AA84F"/>
              </a:solidFill>
            </a:endParaRPr>
          </a:p>
          <a:p>
            <a:pPr indent="0" lvl="0" marL="0" rtl="0" algn="l">
              <a:spcBef>
                <a:spcPts val="1200"/>
              </a:spcBef>
              <a:spcAft>
                <a:spcPts val="0"/>
              </a:spcAft>
              <a:buClr>
                <a:schemeClr val="dk1"/>
              </a:buClr>
              <a:buSzPts val="1100"/>
              <a:buFont typeface="Arial"/>
              <a:buNone/>
            </a:pPr>
            <a:r>
              <a:rPr b="1" lang="ja" sz="1400">
                <a:solidFill>
                  <a:srgbClr val="6AA84F"/>
                </a:solidFill>
              </a:rPr>
              <a:t>◼学者</a:t>
            </a:r>
            <a:endParaRPr b="1" sz="1400">
              <a:solidFill>
                <a:srgbClr val="6AA84F"/>
              </a:solidFill>
            </a:endParaRPr>
          </a:p>
          <a:p>
            <a:pPr indent="0" lvl="0" marL="0" rtl="0" algn="l">
              <a:spcBef>
                <a:spcPts val="1200"/>
              </a:spcBef>
              <a:spcAft>
                <a:spcPts val="1200"/>
              </a:spcAft>
              <a:buClr>
                <a:schemeClr val="dk1"/>
              </a:buClr>
              <a:buSzPts val="1100"/>
              <a:buFont typeface="Arial"/>
              <a:buNone/>
            </a:pPr>
            <a:r>
              <a:rPr b="1" lang="ja" sz="1400" u="sng">
                <a:solidFill>
                  <a:schemeClr val="hlink"/>
                </a:solidFill>
                <a:hlinkClick r:id="rId5"/>
              </a:rPr>
              <a:t>https://youtu.be/QRAixvPIycI?t=705</a:t>
            </a:r>
            <a:endParaRPr b="1" sz="1400">
              <a:solidFill>
                <a:schemeClr val="dk1"/>
              </a:solidFill>
            </a:endParaRPr>
          </a:p>
        </p:txBody>
      </p:sp>
      <p:sp>
        <p:nvSpPr>
          <p:cNvPr id="1869" name="Google Shape;1869;p71"/>
          <p:cNvSpPr txBox="1"/>
          <p:nvPr>
            <p:ph idx="1" type="body"/>
          </p:nvPr>
        </p:nvSpPr>
        <p:spPr>
          <a:xfrm>
            <a:off x="311700" y="870600"/>
            <a:ext cx="3744600" cy="427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ja" sz="1400">
                <a:solidFill>
                  <a:schemeClr val="dk1"/>
                </a:solidFill>
              </a:rPr>
              <a:t>◼攻略記事</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6"/>
              </a:rPr>
              <a:t>http://kanatan.info/archives/30368730.html</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■攻略動画</a:t>
            </a:r>
            <a:r>
              <a:rPr b="1" lang="ja" sz="1400">
                <a:solidFill>
                  <a:schemeClr val="dk1"/>
                </a:solidFill>
              </a:rPr>
              <a:t>（ぬけまる）</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7"/>
              </a:rPr>
              <a:t>https://youtu.be/3yJpWHmKjpg</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■攻略動画（アイス）</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8"/>
              </a:rPr>
              <a:t>https://youtu.be/Dfn19gVTbqU</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■カータバフ受け用</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9"/>
              </a:rPr>
              <a:t>https://jp.finalfantasyxiv.com/lodestone/character/14400931/blog/5030330/</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■繰り返し見る動画</a:t>
            </a:r>
            <a:endParaRPr b="1" sz="1400">
              <a:solidFill>
                <a:schemeClr val="dk1"/>
              </a:solidFill>
            </a:endParaRPr>
          </a:p>
          <a:p>
            <a:pPr indent="0" lvl="0" marL="0" rtl="0" algn="l">
              <a:spcBef>
                <a:spcPts val="1200"/>
              </a:spcBef>
              <a:spcAft>
                <a:spcPts val="1200"/>
              </a:spcAft>
              <a:buClr>
                <a:schemeClr val="dk1"/>
              </a:buClr>
              <a:buSzPts val="1100"/>
              <a:buFont typeface="Arial"/>
              <a:buNone/>
            </a:pPr>
            <a:r>
              <a:rPr b="1" lang="ja" sz="1400" u="sng">
                <a:solidFill>
                  <a:schemeClr val="hlink"/>
                </a:solidFill>
                <a:hlinkClick r:id="rId10"/>
              </a:rPr>
              <a:t>https://youtu.be/wl89c94CE0Y</a:t>
            </a:r>
            <a:endParaRPr b="1"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8"/>
          <p:cNvPicPr preferRelativeResize="0"/>
          <p:nvPr/>
        </p:nvPicPr>
        <p:blipFill>
          <a:blip r:embed="rId3">
            <a:alphaModFix/>
          </a:blip>
          <a:stretch>
            <a:fillRect/>
          </a:stretch>
        </p:blipFill>
        <p:spPr>
          <a:xfrm>
            <a:off x="1435391" y="1513425"/>
            <a:ext cx="2988401" cy="2988426"/>
          </a:xfrm>
          <a:prstGeom prst="rect">
            <a:avLst/>
          </a:prstGeom>
          <a:noFill/>
          <a:ln>
            <a:noFill/>
          </a:ln>
        </p:spPr>
      </p:pic>
      <p:pic>
        <p:nvPicPr>
          <p:cNvPr id="161" name="Google Shape;161;p18"/>
          <p:cNvPicPr preferRelativeResize="0"/>
          <p:nvPr/>
        </p:nvPicPr>
        <p:blipFill>
          <a:blip r:embed="rId4">
            <a:alphaModFix/>
          </a:blip>
          <a:stretch>
            <a:fillRect/>
          </a:stretch>
        </p:blipFill>
        <p:spPr>
          <a:xfrm>
            <a:off x="2091542" y="3588188"/>
            <a:ext cx="314376" cy="314377"/>
          </a:xfrm>
          <a:prstGeom prst="rect">
            <a:avLst/>
          </a:prstGeom>
          <a:noFill/>
          <a:ln>
            <a:noFill/>
          </a:ln>
        </p:spPr>
      </p:pic>
      <p:pic>
        <p:nvPicPr>
          <p:cNvPr id="162" name="Google Shape;162;p18"/>
          <p:cNvPicPr preferRelativeResize="0"/>
          <p:nvPr/>
        </p:nvPicPr>
        <p:blipFill>
          <a:blip r:embed="rId5">
            <a:alphaModFix/>
          </a:blip>
          <a:stretch>
            <a:fillRect/>
          </a:stretch>
        </p:blipFill>
        <p:spPr>
          <a:xfrm>
            <a:off x="2772405" y="1770416"/>
            <a:ext cx="314376" cy="314377"/>
          </a:xfrm>
          <a:prstGeom prst="rect">
            <a:avLst/>
          </a:prstGeom>
          <a:noFill/>
          <a:ln>
            <a:noFill/>
          </a:ln>
        </p:spPr>
      </p:pic>
      <p:pic>
        <p:nvPicPr>
          <p:cNvPr id="163" name="Google Shape;163;p18"/>
          <p:cNvPicPr preferRelativeResize="0"/>
          <p:nvPr/>
        </p:nvPicPr>
        <p:blipFill>
          <a:blip r:embed="rId6">
            <a:alphaModFix/>
          </a:blip>
          <a:stretch>
            <a:fillRect/>
          </a:stretch>
        </p:blipFill>
        <p:spPr>
          <a:xfrm>
            <a:off x="2772388" y="3965641"/>
            <a:ext cx="314376" cy="314377"/>
          </a:xfrm>
          <a:prstGeom prst="rect">
            <a:avLst/>
          </a:prstGeom>
          <a:noFill/>
          <a:ln>
            <a:noFill/>
          </a:ln>
        </p:spPr>
      </p:pic>
      <p:pic>
        <p:nvPicPr>
          <p:cNvPr id="164" name="Google Shape;164;p18"/>
          <p:cNvPicPr preferRelativeResize="0"/>
          <p:nvPr/>
        </p:nvPicPr>
        <p:blipFill>
          <a:blip r:embed="rId7">
            <a:alphaModFix/>
          </a:blip>
          <a:stretch>
            <a:fillRect/>
          </a:stretch>
        </p:blipFill>
        <p:spPr>
          <a:xfrm>
            <a:off x="3595700" y="3466238"/>
            <a:ext cx="314376" cy="314377"/>
          </a:xfrm>
          <a:prstGeom prst="rect">
            <a:avLst/>
          </a:prstGeom>
          <a:noFill/>
          <a:ln>
            <a:noFill/>
          </a:ln>
        </p:spPr>
      </p:pic>
      <p:pic>
        <p:nvPicPr>
          <p:cNvPr id="165" name="Google Shape;165;p18"/>
          <p:cNvPicPr preferRelativeResize="0"/>
          <p:nvPr/>
        </p:nvPicPr>
        <p:blipFill>
          <a:blip r:embed="rId8">
            <a:alphaModFix/>
          </a:blip>
          <a:stretch>
            <a:fillRect/>
          </a:stretch>
        </p:blipFill>
        <p:spPr>
          <a:xfrm>
            <a:off x="1995333" y="2241988"/>
            <a:ext cx="314376" cy="314377"/>
          </a:xfrm>
          <a:prstGeom prst="rect">
            <a:avLst/>
          </a:prstGeom>
          <a:noFill/>
          <a:ln>
            <a:noFill/>
          </a:ln>
        </p:spPr>
      </p:pic>
      <p:pic>
        <p:nvPicPr>
          <p:cNvPr id="166" name="Google Shape;166;p18"/>
          <p:cNvPicPr preferRelativeResize="0"/>
          <p:nvPr/>
        </p:nvPicPr>
        <p:blipFill>
          <a:blip r:embed="rId9">
            <a:alphaModFix/>
          </a:blip>
          <a:stretch>
            <a:fillRect/>
          </a:stretch>
        </p:blipFill>
        <p:spPr>
          <a:xfrm>
            <a:off x="3552341" y="2084788"/>
            <a:ext cx="314376" cy="314377"/>
          </a:xfrm>
          <a:prstGeom prst="rect">
            <a:avLst/>
          </a:prstGeom>
          <a:noFill/>
          <a:ln>
            <a:noFill/>
          </a:ln>
        </p:spPr>
      </p:pic>
      <p:pic>
        <p:nvPicPr>
          <p:cNvPr id="167" name="Google Shape;167;p18"/>
          <p:cNvPicPr preferRelativeResize="0"/>
          <p:nvPr/>
        </p:nvPicPr>
        <p:blipFill>
          <a:blip r:embed="rId10">
            <a:alphaModFix/>
          </a:blip>
          <a:stretch>
            <a:fillRect/>
          </a:stretch>
        </p:blipFill>
        <p:spPr>
          <a:xfrm>
            <a:off x="1846571" y="2946303"/>
            <a:ext cx="314376" cy="314377"/>
          </a:xfrm>
          <a:prstGeom prst="rect">
            <a:avLst/>
          </a:prstGeom>
          <a:noFill/>
          <a:ln>
            <a:noFill/>
          </a:ln>
        </p:spPr>
      </p:pic>
      <p:pic>
        <p:nvPicPr>
          <p:cNvPr id="168" name="Google Shape;168;p18"/>
          <p:cNvPicPr preferRelativeResize="0"/>
          <p:nvPr/>
        </p:nvPicPr>
        <p:blipFill>
          <a:blip r:embed="rId11">
            <a:alphaModFix/>
          </a:blip>
          <a:stretch>
            <a:fillRect/>
          </a:stretch>
        </p:blipFill>
        <p:spPr>
          <a:xfrm>
            <a:off x="3836066" y="2775516"/>
            <a:ext cx="314376" cy="314377"/>
          </a:xfrm>
          <a:prstGeom prst="rect">
            <a:avLst/>
          </a:prstGeom>
          <a:noFill/>
          <a:ln>
            <a:noFill/>
          </a:ln>
        </p:spPr>
      </p:pic>
      <p:cxnSp>
        <p:nvCxnSpPr>
          <p:cNvPr id="169" name="Google Shape;169;p18"/>
          <p:cNvCxnSpPr/>
          <p:nvPr/>
        </p:nvCxnSpPr>
        <p:spPr>
          <a:xfrm flipH="1">
            <a:off x="2316450" y="1420950"/>
            <a:ext cx="1206300" cy="3093600"/>
          </a:xfrm>
          <a:prstGeom prst="straightConnector1">
            <a:avLst/>
          </a:prstGeom>
          <a:noFill/>
          <a:ln cap="flat" cmpd="sng" w="28575">
            <a:solidFill>
              <a:srgbClr val="FF9900"/>
            </a:solidFill>
            <a:prstDash val="solid"/>
            <a:round/>
            <a:headEnd len="med" w="med" type="none"/>
            <a:tailEnd len="med" w="med" type="none"/>
          </a:ln>
        </p:spPr>
      </p:cxnSp>
      <p:pic>
        <p:nvPicPr>
          <p:cNvPr id="170" name="Google Shape;170;p18"/>
          <p:cNvPicPr preferRelativeResize="0"/>
          <p:nvPr/>
        </p:nvPicPr>
        <p:blipFill>
          <a:blip r:embed="rId12">
            <a:alphaModFix/>
          </a:blip>
          <a:stretch>
            <a:fillRect/>
          </a:stretch>
        </p:blipFill>
        <p:spPr>
          <a:xfrm>
            <a:off x="2651052" y="1560856"/>
            <a:ext cx="557082" cy="557082"/>
          </a:xfrm>
          <a:prstGeom prst="rect">
            <a:avLst/>
          </a:prstGeom>
          <a:noFill/>
          <a:ln>
            <a:noFill/>
          </a:ln>
        </p:spPr>
      </p:pic>
      <p:pic>
        <p:nvPicPr>
          <p:cNvPr id="171" name="Google Shape;171;p18"/>
          <p:cNvPicPr preferRelativeResize="0"/>
          <p:nvPr/>
        </p:nvPicPr>
        <p:blipFill>
          <a:blip r:embed="rId13">
            <a:alphaModFix/>
          </a:blip>
          <a:stretch>
            <a:fillRect/>
          </a:stretch>
        </p:blipFill>
        <p:spPr>
          <a:xfrm>
            <a:off x="3944821" y="2692756"/>
            <a:ext cx="557082" cy="557082"/>
          </a:xfrm>
          <a:prstGeom prst="rect">
            <a:avLst/>
          </a:prstGeom>
          <a:noFill/>
          <a:ln>
            <a:noFill/>
          </a:ln>
        </p:spPr>
      </p:pic>
      <p:pic>
        <p:nvPicPr>
          <p:cNvPr id="172" name="Google Shape;172;p18"/>
          <p:cNvPicPr preferRelativeResize="0"/>
          <p:nvPr/>
        </p:nvPicPr>
        <p:blipFill>
          <a:blip r:embed="rId14">
            <a:alphaModFix/>
          </a:blip>
          <a:stretch>
            <a:fillRect/>
          </a:stretch>
        </p:blipFill>
        <p:spPr>
          <a:xfrm>
            <a:off x="3552350" y="1842083"/>
            <a:ext cx="557082" cy="557082"/>
          </a:xfrm>
          <a:prstGeom prst="rect">
            <a:avLst/>
          </a:prstGeom>
          <a:noFill/>
          <a:ln>
            <a:noFill/>
          </a:ln>
        </p:spPr>
      </p:pic>
      <p:pic>
        <p:nvPicPr>
          <p:cNvPr id="173" name="Google Shape;173;p18"/>
          <p:cNvPicPr preferRelativeResize="0"/>
          <p:nvPr/>
        </p:nvPicPr>
        <p:blipFill>
          <a:blip r:embed="rId15">
            <a:alphaModFix/>
          </a:blip>
          <a:stretch>
            <a:fillRect/>
          </a:stretch>
        </p:blipFill>
        <p:spPr>
          <a:xfrm>
            <a:off x="3595703" y="3543433"/>
            <a:ext cx="557082" cy="557082"/>
          </a:xfrm>
          <a:prstGeom prst="rect">
            <a:avLst/>
          </a:prstGeom>
          <a:noFill/>
          <a:ln>
            <a:noFill/>
          </a:ln>
        </p:spPr>
      </p:pic>
      <p:pic>
        <p:nvPicPr>
          <p:cNvPr id="174" name="Google Shape;174;p18"/>
          <p:cNvPicPr preferRelativeResize="0"/>
          <p:nvPr/>
        </p:nvPicPr>
        <p:blipFill>
          <a:blip r:embed="rId16">
            <a:alphaModFix/>
          </a:blip>
          <a:stretch>
            <a:fillRect/>
          </a:stretch>
        </p:blipFill>
        <p:spPr>
          <a:xfrm>
            <a:off x="2695502" y="4011781"/>
            <a:ext cx="557082" cy="557082"/>
          </a:xfrm>
          <a:prstGeom prst="rect">
            <a:avLst/>
          </a:prstGeom>
          <a:noFill/>
          <a:ln>
            <a:noFill/>
          </a:ln>
        </p:spPr>
      </p:pic>
      <p:pic>
        <p:nvPicPr>
          <p:cNvPr id="175" name="Google Shape;175;p18"/>
          <p:cNvPicPr preferRelativeResize="0"/>
          <p:nvPr/>
        </p:nvPicPr>
        <p:blipFill>
          <a:blip r:embed="rId17">
            <a:alphaModFix/>
          </a:blip>
          <a:stretch>
            <a:fillRect/>
          </a:stretch>
        </p:blipFill>
        <p:spPr>
          <a:xfrm>
            <a:off x="1570309" y="2824944"/>
            <a:ext cx="557082" cy="557082"/>
          </a:xfrm>
          <a:prstGeom prst="rect">
            <a:avLst/>
          </a:prstGeom>
          <a:noFill/>
          <a:ln>
            <a:noFill/>
          </a:ln>
        </p:spPr>
      </p:pic>
      <p:pic>
        <p:nvPicPr>
          <p:cNvPr id="176" name="Google Shape;176;p18"/>
          <p:cNvPicPr preferRelativeResize="0"/>
          <p:nvPr/>
        </p:nvPicPr>
        <p:blipFill>
          <a:blip r:embed="rId18">
            <a:alphaModFix/>
          </a:blip>
          <a:stretch>
            <a:fillRect/>
          </a:stretch>
        </p:blipFill>
        <p:spPr>
          <a:xfrm>
            <a:off x="1873968" y="3650608"/>
            <a:ext cx="557082" cy="557082"/>
          </a:xfrm>
          <a:prstGeom prst="rect">
            <a:avLst/>
          </a:prstGeom>
          <a:noFill/>
          <a:ln>
            <a:noFill/>
          </a:ln>
        </p:spPr>
      </p:pic>
      <p:pic>
        <p:nvPicPr>
          <p:cNvPr id="177" name="Google Shape;177;p18"/>
          <p:cNvPicPr preferRelativeResize="0"/>
          <p:nvPr/>
        </p:nvPicPr>
        <p:blipFill>
          <a:blip r:embed="rId19">
            <a:alphaModFix/>
          </a:blip>
          <a:stretch>
            <a:fillRect/>
          </a:stretch>
        </p:blipFill>
        <p:spPr>
          <a:xfrm>
            <a:off x="1846584" y="1963445"/>
            <a:ext cx="557082" cy="55708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72"/>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最終フェーズ/</a:t>
            </a:r>
            <a:r>
              <a:rPr lang="ja"/>
              <a:t>オートアタックの順番</a:t>
            </a:r>
            <a:endParaRPr/>
          </a:p>
          <a:p>
            <a:pPr indent="0" lvl="0" marL="0" rtl="0" algn="l">
              <a:spcBef>
                <a:spcPts val="0"/>
              </a:spcBef>
              <a:spcAft>
                <a:spcPts val="0"/>
              </a:spcAft>
              <a:buNone/>
            </a:pPr>
            <a:r>
              <a:t/>
            </a:r>
            <a:endParaRPr/>
          </a:p>
        </p:txBody>
      </p:sp>
      <p:pic>
        <p:nvPicPr>
          <p:cNvPr id="1875" name="Google Shape;1875;p72"/>
          <p:cNvPicPr preferRelativeResize="0"/>
          <p:nvPr/>
        </p:nvPicPr>
        <p:blipFill>
          <a:blip r:embed="rId3">
            <a:alphaModFix/>
          </a:blip>
          <a:stretch>
            <a:fillRect/>
          </a:stretch>
        </p:blipFill>
        <p:spPr>
          <a:xfrm>
            <a:off x="926625" y="880225"/>
            <a:ext cx="7290747" cy="4059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73"/>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最終フェーズ/</a:t>
            </a:r>
            <a:r>
              <a:rPr lang="ja"/>
              <a:t>軽減</a:t>
            </a:r>
            <a:endParaRPr/>
          </a:p>
        </p:txBody>
      </p:sp>
      <p:pic>
        <p:nvPicPr>
          <p:cNvPr id="1881" name="Google Shape;1881;p73"/>
          <p:cNvPicPr preferRelativeResize="0"/>
          <p:nvPr/>
        </p:nvPicPr>
        <p:blipFill>
          <a:blip r:embed="rId3">
            <a:alphaModFix/>
          </a:blip>
          <a:stretch>
            <a:fillRect/>
          </a:stretch>
        </p:blipFill>
        <p:spPr>
          <a:xfrm>
            <a:off x="311700" y="893750"/>
            <a:ext cx="4527135" cy="4059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74"/>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最終</a:t>
            </a:r>
            <a:r>
              <a:rPr lang="ja"/>
              <a:t>フェーズ（動画）</a:t>
            </a:r>
            <a:endParaRPr/>
          </a:p>
          <a:p>
            <a:pPr indent="0" lvl="0" marL="0" rtl="0" algn="l">
              <a:spcBef>
                <a:spcPts val="0"/>
              </a:spcBef>
              <a:spcAft>
                <a:spcPts val="0"/>
              </a:spcAft>
              <a:buNone/>
            </a:pPr>
            <a:r>
              <a:t/>
            </a:r>
            <a:endParaRPr/>
          </a:p>
        </p:txBody>
      </p:sp>
      <p:sp>
        <p:nvSpPr>
          <p:cNvPr id="1887" name="Google Shape;1887;p74"/>
          <p:cNvSpPr txBox="1"/>
          <p:nvPr>
            <p:ph idx="1" type="body"/>
          </p:nvPr>
        </p:nvSpPr>
        <p:spPr>
          <a:xfrm>
            <a:off x="4758675" y="912750"/>
            <a:ext cx="3669300" cy="41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400">
                <a:solidFill>
                  <a:srgbClr val="4A86E8"/>
                </a:solidFill>
              </a:rPr>
              <a:t>◼暗黒</a:t>
            </a:r>
            <a:endParaRPr b="1" sz="1400">
              <a:solidFill>
                <a:srgbClr val="4A86E8"/>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3"/>
              </a:rPr>
              <a:t>https://youtu.be/1fsbzkZsWUE?t=601</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980000"/>
                </a:solidFill>
              </a:rPr>
              <a:t>◼忍者</a:t>
            </a:r>
            <a:endParaRPr b="1" sz="1400">
              <a:solidFill>
                <a:srgbClr val="980000"/>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4"/>
              </a:rPr>
              <a:t>https://youtu.be/1fsbzkZsWUE?t=371</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6AA84F"/>
                </a:solidFill>
              </a:rPr>
              <a:t>◼白</a:t>
            </a:r>
            <a:endParaRPr b="1" sz="1400">
              <a:solidFill>
                <a:srgbClr val="6AA84F"/>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5"/>
              </a:rPr>
              <a:t>https://youtu.be/1fsbzkZsWUE?t=823</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rgbClr val="6AA84F"/>
                </a:solidFill>
              </a:rPr>
              <a:t>◼学者</a:t>
            </a:r>
            <a:endParaRPr b="1" sz="1400">
              <a:solidFill>
                <a:srgbClr val="6AA84F"/>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6"/>
              </a:rPr>
              <a:t>https://youtu.be/QRAixvPIycI?t=888</a:t>
            </a:r>
            <a:endParaRPr b="1" sz="1400">
              <a:solidFill>
                <a:schemeClr val="dk1"/>
              </a:solidFill>
            </a:endParaRPr>
          </a:p>
          <a:p>
            <a:pPr indent="0" lvl="0" marL="0" rtl="0" algn="l">
              <a:spcBef>
                <a:spcPts val="1200"/>
              </a:spcBef>
              <a:spcAft>
                <a:spcPts val="1200"/>
              </a:spcAft>
              <a:buClr>
                <a:schemeClr val="dk1"/>
              </a:buClr>
              <a:buSzPts val="1100"/>
              <a:buFont typeface="Arial"/>
              <a:buNone/>
            </a:pPr>
            <a:r>
              <a:t/>
            </a:r>
            <a:endParaRPr b="1" sz="1400">
              <a:solidFill>
                <a:schemeClr val="dk1"/>
              </a:solidFill>
            </a:endParaRPr>
          </a:p>
        </p:txBody>
      </p:sp>
      <p:sp>
        <p:nvSpPr>
          <p:cNvPr id="1888" name="Google Shape;1888;p74"/>
          <p:cNvSpPr txBox="1"/>
          <p:nvPr>
            <p:ph idx="1" type="body"/>
          </p:nvPr>
        </p:nvSpPr>
        <p:spPr>
          <a:xfrm>
            <a:off x="311700" y="870600"/>
            <a:ext cx="3744600" cy="42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ja" sz="1400">
                <a:solidFill>
                  <a:schemeClr val="dk1"/>
                </a:solidFill>
              </a:rPr>
              <a:t>■攻略動画（ぬけまる）</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7"/>
              </a:rPr>
              <a:t>https://youtu.be/1fsbzkZsWUE</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■攻略動画（アイス）</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u="sng">
                <a:solidFill>
                  <a:schemeClr val="hlink"/>
                </a:solidFill>
                <a:hlinkClick r:id="rId8"/>
              </a:rPr>
              <a:t>https://youtu.be/Ok6dwyNUGMQ</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ja" sz="1400">
                <a:solidFill>
                  <a:schemeClr val="dk1"/>
                </a:solidFill>
              </a:rPr>
              <a:t>■アクモーン1:1:6用</a:t>
            </a:r>
            <a:endParaRPr b="1" sz="1400">
              <a:solidFill>
                <a:schemeClr val="dk1"/>
              </a:solidFill>
            </a:endParaRPr>
          </a:p>
          <a:p>
            <a:pPr indent="0" lvl="0" marL="0" rtl="0" algn="l">
              <a:spcBef>
                <a:spcPts val="1200"/>
              </a:spcBef>
              <a:spcAft>
                <a:spcPts val="1200"/>
              </a:spcAft>
              <a:buClr>
                <a:schemeClr val="dk1"/>
              </a:buClr>
              <a:buSzPts val="1100"/>
              <a:buFont typeface="Arial"/>
              <a:buNone/>
            </a:pPr>
            <a:r>
              <a:rPr b="1" lang="ja" sz="1400" u="sng">
                <a:solidFill>
                  <a:schemeClr val="hlink"/>
                </a:solidFill>
                <a:hlinkClick r:id="rId9"/>
              </a:rPr>
              <a:t>https://jp.finalfantasyxiv.com/lodestone/character/14400931/blog/5030330/</a:t>
            </a:r>
            <a:endParaRPr b="1" sz="14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退避エリア</a:t>
            </a:r>
            <a:endParaRPr/>
          </a:p>
        </p:txBody>
      </p:sp>
      <p:sp>
        <p:nvSpPr>
          <p:cNvPr id="1894" name="Google Shape;189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ここから先のスライド資料は現行資料と区別するため退避させたものです。</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pic>
        <p:nvPicPr>
          <p:cNvPr id="1899" name="Google Shape;1899;p76"/>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1900" name="Google Shape;1900;p76"/>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至天の陣・死刻/1-1</a:t>
            </a:r>
            <a:endParaRPr/>
          </a:p>
          <a:p>
            <a:pPr indent="0" lvl="0" marL="0" rtl="0" algn="l">
              <a:spcBef>
                <a:spcPts val="0"/>
              </a:spcBef>
              <a:spcAft>
                <a:spcPts val="0"/>
              </a:spcAft>
              <a:buNone/>
            </a:pPr>
            <a:r>
              <a:t/>
            </a:r>
            <a:endParaRPr/>
          </a:p>
        </p:txBody>
      </p:sp>
      <p:pic>
        <p:nvPicPr>
          <p:cNvPr id="1901" name="Google Shape;1901;p76"/>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902" name="Google Shape;1902;p76"/>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903" name="Google Shape;1903;p76"/>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904" name="Google Shape;1904;p76"/>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905" name="Google Shape;1905;p76"/>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906" name="Google Shape;1906;p76"/>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907" name="Google Shape;1907;p76"/>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908" name="Google Shape;1908;p76"/>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1909" name="Google Shape;1909;p76"/>
          <p:cNvPicPr preferRelativeResize="0"/>
          <p:nvPr/>
        </p:nvPicPr>
        <p:blipFill>
          <a:blip r:embed="rId12">
            <a:alphaModFix/>
          </a:blip>
          <a:stretch>
            <a:fillRect/>
          </a:stretch>
        </p:blipFill>
        <p:spPr>
          <a:xfrm>
            <a:off x="2181942" y="2391738"/>
            <a:ext cx="314376" cy="314377"/>
          </a:xfrm>
          <a:prstGeom prst="rect">
            <a:avLst/>
          </a:prstGeom>
          <a:noFill/>
          <a:ln>
            <a:noFill/>
          </a:ln>
        </p:spPr>
      </p:pic>
      <p:pic>
        <p:nvPicPr>
          <p:cNvPr id="1910" name="Google Shape;1910;p76"/>
          <p:cNvPicPr preferRelativeResize="0"/>
          <p:nvPr/>
        </p:nvPicPr>
        <p:blipFill>
          <a:blip r:embed="rId13">
            <a:alphaModFix/>
          </a:blip>
          <a:stretch>
            <a:fillRect/>
          </a:stretch>
        </p:blipFill>
        <p:spPr>
          <a:xfrm>
            <a:off x="1825455" y="2391753"/>
            <a:ext cx="314376" cy="314377"/>
          </a:xfrm>
          <a:prstGeom prst="rect">
            <a:avLst/>
          </a:prstGeom>
          <a:noFill/>
          <a:ln>
            <a:noFill/>
          </a:ln>
        </p:spPr>
      </p:pic>
      <p:pic>
        <p:nvPicPr>
          <p:cNvPr id="1911" name="Google Shape;1911;p76"/>
          <p:cNvPicPr preferRelativeResize="0"/>
          <p:nvPr/>
        </p:nvPicPr>
        <p:blipFill>
          <a:blip r:embed="rId14">
            <a:alphaModFix/>
          </a:blip>
          <a:stretch>
            <a:fillRect/>
          </a:stretch>
        </p:blipFill>
        <p:spPr>
          <a:xfrm>
            <a:off x="1819038" y="2821703"/>
            <a:ext cx="314376" cy="314377"/>
          </a:xfrm>
          <a:prstGeom prst="rect">
            <a:avLst/>
          </a:prstGeom>
          <a:noFill/>
          <a:ln>
            <a:noFill/>
          </a:ln>
        </p:spPr>
      </p:pic>
      <p:pic>
        <p:nvPicPr>
          <p:cNvPr id="1912" name="Google Shape;1912;p76"/>
          <p:cNvPicPr preferRelativeResize="0"/>
          <p:nvPr/>
        </p:nvPicPr>
        <p:blipFill>
          <a:blip r:embed="rId15">
            <a:alphaModFix/>
          </a:blip>
          <a:stretch>
            <a:fillRect/>
          </a:stretch>
        </p:blipFill>
        <p:spPr>
          <a:xfrm>
            <a:off x="2243375" y="2827025"/>
            <a:ext cx="314376" cy="314377"/>
          </a:xfrm>
          <a:prstGeom prst="rect">
            <a:avLst/>
          </a:prstGeom>
          <a:noFill/>
          <a:ln>
            <a:noFill/>
          </a:ln>
        </p:spPr>
      </p:pic>
      <p:pic>
        <p:nvPicPr>
          <p:cNvPr id="1913" name="Google Shape;1913;p76"/>
          <p:cNvPicPr preferRelativeResize="0"/>
          <p:nvPr/>
        </p:nvPicPr>
        <p:blipFill>
          <a:blip r:embed="rId16">
            <a:alphaModFix/>
          </a:blip>
          <a:stretch>
            <a:fillRect/>
          </a:stretch>
        </p:blipFill>
        <p:spPr>
          <a:xfrm>
            <a:off x="1112458" y="2391750"/>
            <a:ext cx="314376" cy="314377"/>
          </a:xfrm>
          <a:prstGeom prst="rect">
            <a:avLst/>
          </a:prstGeom>
          <a:noFill/>
          <a:ln>
            <a:noFill/>
          </a:ln>
        </p:spPr>
      </p:pic>
      <p:pic>
        <p:nvPicPr>
          <p:cNvPr id="1914" name="Google Shape;1914;p76"/>
          <p:cNvPicPr preferRelativeResize="0"/>
          <p:nvPr/>
        </p:nvPicPr>
        <p:blipFill>
          <a:blip r:embed="rId17">
            <a:alphaModFix/>
          </a:blip>
          <a:stretch>
            <a:fillRect/>
          </a:stretch>
        </p:blipFill>
        <p:spPr>
          <a:xfrm>
            <a:off x="1456129" y="2821688"/>
            <a:ext cx="314376" cy="314377"/>
          </a:xfrm>
          <a:prstGeom prst="rect">
            <a:avLst/>
          </a:prstGeom>
          <a:noFill/>
          <a:ln>
            <a:noFill/>
          </a:ln>
        </p:spPr>
      </p:pic>
      <p:pic>
        <p:nvPicPr>
          <p:cNvPr id="1915" name="Google Shape;1915;p76"/>
          <p:cNvPicPr preferRelativeResize="0"/>
          <p:nvPr/>
        </p:nvPicPr>
        <p:blipFill>
          <a:blip r:embed="rId18">
            <a:alphaModFix/>
          </a:blip>
          <a:stretch>
            <a:fillRect/>
          </a:stretch>
        </p:blipFill>
        <p:spPr>
          <a:xfrm>
            <a:off x="1086791" y="2827028"/>
            <a:ext cx="314376" cy="314377"/>
          </a:xfrm>
          <a:prstGeom prst="rect">
            <a:avLst/>
          </a:prstGeom>
          <a:noFill/>
          <a:ln>
            <a:noFill/>
          </a:ln>
        </p:spPr>
      </p:pic>
      <p:sp>
        <p:nvSpPr>
          <p:cNvPr id="1916" name="Google Shape;1916;p76"/>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外周のトールダン、竜3匹、竜の眼、騎士1人。</a:t>
            </a:r>
            <a:endParaRPr/>
          </a:p>
          <a:p>
            <a:pPr indent="0" lvl="0" marL="0" rtl="0" algn="l">
              <a:spcBef>
                <a:spcPts val="1200"/>
              </a:spcBef>
              <a:spcAft>
                <a:spcPts val="0"/>
              </a:spcAft>
              <a:buNone/>
            </a:pPr>
            <a:r>
              <a:rPr lang="ja"/>
              <a:t>フィールド内に騎士2人もPOP。</a:t>
            </a:r>
            <a:endParaRPr/>
          </a:p>
          <a:p>
            <a:pPr indent="0" lvl="0" marL="0" rtl="0" algn="l">
              <a:spcBef>
                <a:spcPts val="1200"/>
              </a:spcBef>
              <a:spcAft>
                <a:spcPts val="0"/>
              </a:spcAft>
              <a:buNone/>
            </a:pPr>
            <a:r>
              <a:rPr lang="ja"/>
              <a:t>同時に死の宣告が4人に付与される。</a:t>
            </a:r>
            <a:endParaRPr/>
          </a:p>
          <a:p>
            <a:pPr indent="0" lvl="0" marL="0" rtl="0" algn="l">
              <a:spcBef>
                <a:spcPts val="1200"/>
              </a:spcBef>
              <a:spcAft>
                <a:spcPts val="0"/>
              </a:spcAft>
              <a:buNone/>
            </a:pPr>
            <a:r>
              <a:rPr lang="ja"/>
              <a:t>（今回はST,D1,D2,D4に付いた）</a:t>
            </a:r>
            <a:endParaRPr/>
          </a:p>
          <a:p>
            <a:pPr indent="0" lvl="0" marL="0" rtl="0" algn="l">
              <a:spcBef>
                <a:spcPts val="1200"/>
              </a:spcBef>
              <a:spcAft>
                <a:spcPts val="1200"/>
              </a:spcAft>
              <a:buNone/>
            </a:pPr>
            <a:r>
              <a:t/>
            </a:r>
            <a:endParaRPr/>
          </a:p>
        </p:txBody>
      </p:sp>
      <p:pic>
        <p:nvPicPr>
          <p:cNvPr id="1917" name="Google Shape;1917;p76"/>
          <p:cNvPicPr preferRelativeResize="0"/>
          <p:nvPr/>
        </p:nvPicPr>
        <p:blipFill>
          <a:blip r:embed="rId19">
            <a:alphaModFix/>
          </a:blip>
          <a:stretch>
            <a:fillRect/>
          </a:stretch>
        </p:blipFill>
        <p:spPr>
          <a:xfrm>
            <a:off x="1665021" y="1935821"/>
            <a:ext cx="382300" cy="382325"/>
          </a:xfrm>
          <a:prstGeom prst="rect">
            <a:avLst/>
          </a:prstGeom>
          <a:noFill/>
          <a:ln>
            <a:noFill/>
          </a:ln>
        </p:spPr>
      </p:pic>
      <p:pic>
        <p:nvPicPr>
          <p:cNvPr id="1918" name="Google Shape;1918;p76"/>
          <p:cNvPicPr preferRelativeResize="0"/>
          <p:nvPr/>
        </p:nvPicPr>
        <p:blipFill>
          <a:blip r:embed="rId19">
            <a:alphaModFix/>
          </a:blip>
          <a:stretch>
            <a:fillRect/>
          </a:stretch>
        </p:blipFill>
        <p:spPr>
          <a:xfrm>
            <a:off x="1665021" y="3474346"/>
            <a:ext cx="382300" cy="382325"/>
          </a:xfrm>
          <a:prstGeom prst="rect">
            <a:avLst/>
          </a:prstGeom>
          <a:noFill/>
          <a:ln>
            <a:noFill/>
          </a:ln>
        </p:spPr>
      </p:pic>
      <p:pic>
        <p:nvPicPr>
          <p:cNvPr id="1919" name="Google Shape;1919;p76"/>
          <p:cNvPicPr preferRelativeResize="0"/>
          <p:nvPr/>
        </p:nvPicPr>
        <p:blipFill>
          <a:blip r:embed="rId20">
            <a:alphaModFix/>
          </a:blip>
          <a:stretch>
            <a:fillRect/>
          </a:stretch>
        </p:blipFill>
        <p:spPr>
          <a:xfrm>
            <a:off x="1577553" y="833866"/>
            <a:ext cx="557100" cy="557100"/>
          </a:xfrm>
          <a:prstGeom prst="rect">
            <a:avLst/>
          </a:prstGeom>
          <a:noFill/>
          <a:ln>
            <a:noFill/>
          </a:ln>
        </p:spPr>
      </p:pic>
      <p:pic>
        <p:nvPicPr>
          <p:cNvPr id="1920" name="Google Shape;1920;p76"/>
          <p:cNvPicPr preferRelativeResize="0"/>
          <p:nvPr/>
        </p:nvPicPr>
        <p:blipFill>
          <a:blip r:embed="rId21">
            <a:alphaModFix/>
          </a:blip>
          <a:stretch>
            <a:fillRect/>
          </a:stretch>
        </p:blipFill>
        <p:spPr>
          <a:xfrm>
            <a:off x="1468946" y="2391741"/>
            <a:ext cx="314376" cy="314377"/>
          </a:xfrm>
          <a:prstGeom prst="rect">
            <a:avLst/>
          </a:prstGeom>
          <a:noFill/>
          <a:ln>
            <a:noFill/>
          </a:ln>
        </p:spPr>
      </p:pic>
      <p:pic>
        <p:nvPicPr>
          <p:cNvPr id="1921" name="Google Shape;1921;p76"/>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922" name="Google Shape;1922;p76"/>
          <p:cNvPicPr preferRelativeResize="0"/>
          <p:nvPr/>
        </p:nvPicPr>
        <p:blipFill>
          <a:blip r:embed="rId20">
            <a:alphaModFix/>
          </a:blip>
          <a:stretch>
            <a:fillRect/>
          </a:stretch>
        </p:blipFill>
        <p:spPr>
          <a:xfrm>
            <a:off x="-143797" y="2645166"/>
            <a:ext cx="557100" cy="557100"/>
          </a:xfrm>
          <a:prstGeom prst="rect">
            <a:avLst/>
          </a:prstGeom>
          <a:noFill/>
          <a:ln>
            <a:noFill/>
          </a:ln>
        </p:spPr>
      </p:pic>
      <p:pic>
        <p:nvPicPr>
          <p:cNvPr id="1923" name="Google Shape;1923;p76"/>
          <p:cNvPicPr preferRelativeResize="0"/>
          <p:nvPr/>
        </p:nvPicPr>
        <p:blipFill>
          <a:blip r:embed="rId19">
            <a:alphaModFix/>
          </a:blip>
          <a:stretch>
            <a:fillRect/>
          </a:stretch>
        </p:blipFill>
        <p:spPr>
          <a:xfrm>
            <a:off x="3345021" y="1761058"/>
            <a:ext cx="382300" cy="382325"/>
          </a:xfrm>
          <a:prstGeom prst="rect">
            <a:avLst/>
          </a:prstGeom>
          <a:noFill/>
          <a:ln>
            <a:noFill/>
          </a:ln>
        </p:spPr>
      </p:pic>
      <p:sp>
        <p:nvSpPr>
          <p:cNvPr id="1924" name="Google Shape;1924;p76"/>
          <p:cNvSpPr/>
          <p:nvPr/>
        </p:nvSpPr>
        <p:spPr>
          <a:xfrm rot="10793538">
            <a:off x="2259339" y="23183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6"/>
          <p:cNvSpPr/>
          <p:nvPr/>
        </p:nvSpPr>
        <p:spPr>
          <a:xfrm rot="10793538">
            <a:off x="2320764" y="270628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6"/>
          <p:cNvSpPr/>
          <p:nvPr/>
        </p:nvSpPr>
        <p:spPr>
          <a:xfrm rot="10793538">
            <a:off x="1896426" y="270627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6"/>
          <p:cNvSpPr/>
          <p:nvPr/>
        </p:nvSpPr>
        <p:spPr>
          <a:xfrm rot="10793538">
            <a:off x="1530301" y="270628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8" name="Google Shape;1928;p76"/>
          <p:cNvPicPr preferRelativeResize="0"/>
          <p:nvPr/>
        </p:nvPicPr>
        <p:blipFill>
          <a:blip r:embed="rId20">
            <a:alphaModFix/>
          </a:blip>
          <a:stretch>
            <a:fillRect/>
          </a:stretch>
        </p:blipFill>
        <p:spPr>
          <a:xfrm>
            <a:off x="3152028" y="3612291"/>
            <a:ext cx="557100" cy="557100"/>
          </a:xfrm>
          <a:prstGeom prst="rect">
            <a:avLst/>
          </a:prstGeom>
          <a:noFill/>
          <a:ln>
            <a:noFill/>
          </a:ln>
        </p:spPr>
      </p:pic>
      <p:pic>
        <p:nvPicPr>
          <p:cNvPr id="1929" name="Google Shape;1929;p76"/>
          <p:cNvPicPr preferRelativeResize="0"/>
          <p:nvPr/>
        </p:nvPicPr>
        <p:blipFill>
          <a:blip r:embed="rId23">
            <a:alphaModFix/>
          </a:blip>
          <a:stretch>
            <a:fillRect/>
          </a:stretch>
        </p:blipFill>
        <p:spPr>
          <a:xfrm>
            <a:off x="2953875" y="1312451"/>
            <a:ext cx="382300" cy="3607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pic>
        <p:nvPicPr>
          <p:cNvPr id="1934" name="Google Shape;1934;p77"/>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1935" name="Google Shape;1935;p77"/>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至天の陣・死刻/1-2</a:t>
            </a:r>
            <a:endParaRPr/>
          </a:p>
          <a:p>
            <a:pPr indent="0" lvl="0" marL="0" rtl="0" algn="l">
              <a:spcBef>
                <a:spcPts val="0"/>
              </a:spcBef>
              <a:spcAft>
                <a:spcPts val="0"/>
              </a:spcAft>
              <a:buNone/>
            </a:pPr>
            <a:r>
              <a:t/>
            </a:r>
            <a:endParaRPr/>
          </a:p>
        </p:txBody>
      </p:sp>
      <p:pic>
        <p:nvPicPr>
          <p:cNvPr id="1936" name="Google Shape;1936;p77"/>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937" name="Google Shape;1937;p77"/>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938" name="Google Shape;1938;p77"/>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939" name="Google Shape;1939;p77"/>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940" name="Google Shape;1940;p77"/>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941" name="Google Shape;1941;p77"/>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942" name="Google Shape;1942;p77"/>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943" name="Google Shape;1943;p77"/>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1944" name="Google Shape;1944;p77"/>
          <p:cNvPicPr preferRelativeResize="0"/>
          <p:nvPr/>
        </p:nvPicPr>
        <p:blipFill>
          <a:blip r:embed="rId12">
            <a:alphaModFix/>
          </a:blip>
          <a:stretch>
            <a:fillRect/>
          </a:stretch>
        </p:blipFill>
        <p:spPr>
          <a:xfrm>
            <a:off x="859242" y="3977288"/>
            <a:ext cx="314376" cy="314377"/>
          </a:xfrm>
          <a:prstGeom prst="rect">
            <a:avLst/>
          </a:prstGeom>
          <a:noFill/>
          <a:ln>
            <a:noFill/>
          </a:ln>
        </p:spPr>
      </p:pic>
      <p:pic>
        <p:nvPicPr>
          <p:cNvPr id="1945" name="Google Shape;1945;p77"/>
          <p:cNvPicPr preferRelativeResize="0"/>
          <p:nvPr/>
        </p:nvPicPr>
        <p:blipFill>
          <a:blip r:embed="rId13">
            <a:alphaModFix/>
          </a:blip>
          <a:stretch>
            <a:fillRect/>
          </a:stretch>
        </p:blipFill>
        <p:spPr>
          <a:xfrm>
            <a:off x="272680" y="2485541"/>
            <a:ext cx="314376" cy="314377"/>
          </a:xfrm>
          <a:prstGeom prst="rect">
            <a:avLst/>
          </a:prstGeom>
          <a:noFill/>
          <a:ln>
            <a:noFill/>
          </a:ln>
        </p:spPr>
      </p:pic>
      <p:pic>
        <p:nvPicPr>
          <p:cNvPr id="1946" name="Google Shape;1946;p77"/>
          <p:cNvPicPr preferRelativeResize="0"/>
          <p:nvPr/>
        </p:nvPicPr>
        <p:blipFill>
          <a:blip r:embed="rId14">
            <a:alphaModFix/>
          </a:blip>
          <a:stretch>
            <a:fillRect/>
          </a:stretch>
        </p:blipFill>
        <p:spPr>
          <a:xfrm>
            <a:off x="272663" y="3048928"/>
            <a:ext cx="314376" cy="314377"/>
          </a:xfrm>
          <a:prstGeom prst="rect">
            <a:avLst/>
          </a:prstGeom>
          <a:noFill/>
          <a:ln>
            <a:noFill/>
          </a:ln>
        </p:spPr>
      </p:pic>
      <p:pic>
        <p:nvPicPr>
          <p:cNvPr id="1947" name="Google Shape;1947;p77"/>
          <p:cNvPicPr preferRelativeResize="0"/>
          <p:nvPr/>
        </p:nvPicPr>
        <p:blipFill>
          <a:blip r:embed="rId15">
            <a:alphaModFix/>
          </a:blip>
          <a:stretch>
            <a:fillRect/>
          </a:stretch>
        </p:blipFill>
        <p:spPr>
          <a:xfrm>
            <a:off x="2615975" y="3906500"/>
            <a:ext cx="314376" cy="314377"/>
          </a:xfrm>
          <a:prstGeom prst="rect">
            <a:avLst/>
          </a:prstGeom>
          <a:noFill/>
          <a:ln>
            <a:noFill/>
          </a:ln>
        </p:spPr>
      </p:pic>
      <p:pic>
        <p:nvPicPr>
          <p:cNvPr id="1948" name="Google Shape;1948;p77"/>
          <p:cNvPicPr preferRelativeResize="0"/>
          <p:nvPr/>
        </p:nvPicPr>
        <p:blipFill>
          <a:blip r:embed="rId16">
            <a:alphaModFix/>
          </a:blip>
          <a:stretch>
            <a:fillRect/>
          </a:stretch>
        </p:blipFill>
        <p:spPr>
          <a:xfrm>
            <a:off x="3152033" y="2485550"/>
            <a:ext cx="314376" cy="314377"/>
          </a:xfrm>
          <a:prstGeom prst="rect">
            <a:avLst/>
          </a:prstGeom>
          <a:noFill/>
          <a:ln>
            <a:noFill/>
          </a:ln>
        </p:spPr>
      </p:pic>
      <p:pic>
        <p:nvPicPr>
          <p:cNvPr id="1949" name="Google Shape;1949;p77"/>
          <p:cNvPicPr preferRelativeResize="0"/>
          <p:nvPr/>
        </p:nvPicPr>
        <p:blipFill>
          <a:blip r:embed="rId17">
            <a:alphaModFix/>
          </a:blip>
          <a:stretch>
            <a:fillRect/>
          </a:stretch>
        </p:blipFill>
        <p:spPr>
          <a:xfrm>
            <a:off x="3152016" y="3048913"/>
            <a:ext cx="314376" cy="314377"/>
          </a:xfrm>
          <a:prstGeom prst="rect">
            <a:avLst/>
          </a:prstGeom>
          <a:noFill/>
          <a:ln>
            <a:noFill/>
          </a:ln>
        </p:spPr>
      </p:pic>
      <p:pic>
        <p:nvPicPr>
          <p:cNvPr id="1950" name="Google Shape;1950;p77"/>
          <p:cNvPicPr preferRelativeResize="0"/>
          <p:nvPr/>
        </p:nvPicPr>
        <p:blipFill>
          <a:blip r:embed="rId18">
            <a:alphaModFix/>
          </a:blip>
          <a:stretch>
            <a:fillRect/>
          </a:stretch>
        </p:blipFill>
        <p:spPr>
          <a:xfrm>
            <a:off x="2418941" y="1523478"/>
            <a:ext cx="314376" cy="314377"/>
          </a:xfrm>
          <a:prstGeom prst="rect">
            <a:avLst/>
          </a:prstGeom>
          <a:noFill/>
          <a:ln>
            <a:noFill/>
          </a:ln>
        </p:spPr>
      </p:pic>
      <p:sp>
        <p:nvSpPr>
          <p:cNvPr id="1951" name="Google Shape;1951;p77"/>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斧</a:t>
            </a:r>
            <a:r>
              <a:rPr lang="ja"/>
              <a:t>騎士を北基準で考える。</a:t>
            </a:r>
            <a:endParaRPr/>
          </a:p>
          <a:p>
            <a:pPr indent="0" lvl="0" marL="0" rtl="0" algn="l">
              <a:spcBef>
                <a:spcPts val="1200"/>
              </a:spcBef>
              <a:spcAft>
                <a:spcPts val="0"/>
              </a:spcAft>
              <a:buNone/>
            </a:pPr>
            <a:r>
              <a:rPr lang="ja"/>
              <a:t>無職は北半面で優先順で配置に付く。</a:t>
            </a:r>
            <a:endParaRPr/>
          </a:p>
          <a:p>
            <a:pPr indent="0" lvl="0" marL="0" rtl="0" algn="l">
              <a:spcBef>
                <a:spcPts val="1200"/>
              </a:spcBef>
              <a:spcAft>
                <a:spcPts val="0"/>
              </a:spcAft>
              <a:buNone/>
            </a:pPr>
            <a:r>
              <a:rPr lang="ja"/>
              <a:t>死の宣告は南半面で優先順で配置に付く。</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　　</a:t>
            </a:r>
            <a:r>
              <a:rPr b="1" lang="ja"/>
              <a:t>西　</a:t>
            </a:r>
            <a:r>
              <a:rPr b="1" lang="ja">
                <a:solidFill>
                  <a:srgbClr val="0000FF"/>
                </a:solidFill>
              </a:rPr>
              <a:t>MT</a:t>
            </a:r>
            <a:r>
              <a:rPr b="1" lang="ja"/>
              <a:t>･</a:t>
            </a:r>
            <a:r>
              <a:rPr b="1" lang="ja">
                <a:solidFill>
                  <a:srgbClr val="0000FF"/>
                </a:solidFill>
              </a:rPr>
              <a:t>ST</a:t>
            </a:r>
            <a:r>
              <a:rPr b="1" lang="ja"/>
              <a:t>･</a:t>
            </a:r>
            <a:r>
              <a:rPr b="1" lang="ja">
                <a:solidFill>
                  <a:srgbClr val="93C47D"/>
                </a:solidFill>
              </a:rPr>
              <a:t>H1</a:t>
            </a:r>
            <a:r>
              <a:rPr b="1" lang="ja"/>
              <a:t>･</a:t>
            </a:r>
            <a:r>
              <a:rPr b="1" lang="ja">
                <a:solidFill>
                  <a:srgbClr val="93C47D"/>
                </a:solidFill>
              </a:rPr>
              <a:t>H2</a:t>
            </a:r>
            <a:r>
              <a:rPr b="1" lang="ja"/>
              <a:t>･</a:t>
            </a:r>
            <a:r>
              <a:rPr b="1" lang="ja">
                <a:solidFill>
                  <a:srgbClr val="CC0000"/>
                </a:solidFill>
              </a:rPr>
              <a:t>D1</a:t>
            </a:r>
            <a:r>
              <a:rPr b="1" lang="ja"/>
              <a:t>･</a:t>
            </a:r>
            <a:r>
              <a:rPr b="1" lang="ja">
                <a:solidFill>
                  <a:srgbClr val="CC0000"/>
                </a:solidFill>
              </a:rPr>
              <a:t>D2</a:t>
            </a:r>
            <a:r>
              <a:rPr b="1" lang="ja"/>
              <a:t>･</a:t>
            </a:r>
            <a:r>
              <a:rPr b="1" lang="ja">
                <a:solidFill>
                  <a:srgbClr val="CC0000"/>
                </a:solidFill>
              </a:rPr>
              <a:t>D3</a:t>
            </a:r>
            <a:r>
              <a:rPr b="1" lang="ja"/>
              <a:t>･</a:t>
            </a:r>
            <a:r>
              <a:rPr b="1" lang="ja">
                <a:solidFill>
                  <a:srgbClr val="CC0000"/>
                </a:solidFill>
              </a:rPr>
              <a:t>D4</a:t>
            </a:r>
            <a:r>
              <a:rPr b="1" lang="ja"/>
              <a:t>　東</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52" name="Google Shape;1952;p77"/>
          <p:cNvPicPr preferRelativeResize="0"/>
          <p:nvPr/>
        </p:nvPicPr>
        <p:blipFill>
          <a:blip r:embed="rId19">
            <a:alphaModFix/>
          </a:blip>
          <a:stretch>
            <a:fillRect/>
          </a:stretch>
        </p:blipFill>
        <p:spPr>
          <a:xfrm>
            <a:off x="1665021" y="1935821"/>
            <a:ext cx="382300" cy="382325"/>
          </a:xfrm>
          <a:prstGeom prst="rect">
            <a:avLst/>
          </a:prstGeom>
          <a:noFill/>
          <a:ln>
            <a:noFill/>
          </a:ln>
        </p:spPr>
      </p:pic>
      <p:pic>
        <p:nvPicPr>
          <p:cNvPr id="1953" name="Google Shape;1953;p77"/>
          <p:cNvPicPr preferRelativeResize="0"/>
          <p:nvPr/>
        </p:nvPicPr>
        <p:blipFill>
          <a:blip r:embed="rId19">
            <a:alphaModFix/>
          </a:blip>
          <a:stretch>
            <a:fillRect/>
          </a:stretch>
        </p:blipFill>
        <p:spPr>
          <a:xfrm>
            <a:off x="1665021" y="3474346"/>
            <a:ext cx="382300" cy="382325"/>
          </a:xfrm>
          <a:prstGeom prst="rect">
            <a:avLst/>
          </a:prstGeom>
          <a:noFill/>
          <a:ln>
            <a:noFill/>
          </a:ln>
        </p:spPr>
      </p:pic>
      <p:pic>
        <p:nvPicPr>
          <p:cNvPr id="1954" name="Google Shape;1954;p77"/>
          <p:cNvPicPr preferRelativeResize="0"/>
          <p:nvPr/>
        </p:nvPicPr>
        <p:blipFill>
          <a:blip r:embed="rId20">
            <a:alphaModFix/>
          </a:blip>
          <a:stretch>
            <a:fillRect/>
          </a:stretch>
        </p:blipFill>
        <p:spPr>
          <a:xfrm>
            <a:off x="1577553" y="833866"/>
            <a:ext cx="557100" cy="557100"/>
          </a:xfrm>
          <a:prstGeom prst="rect">
            <a:avLst/>
          </a:prstGeom>
          <a:noFill/>
          <a:ln>
            <a:noFill/>
          </a:ln>
        </p:spPr>
      </p:pic>
      <p:pic>
        <p:nvPicPr>
          <p:cNvPr id="1955" name="Google Shape;1955;p77"/>
          <p:cNvPicPr preferRelativeResize="0"/>
          <p:nvPr/>
        </p:nvPicPr>
        <p:blipFill>
          <a:blip r:embed="rId21">
            <a:alphaModFix/>
          </a:blip>
          <a:stretch>
            <a:fillRect/>
          </a:stretch>
        </p:blipFill>
        <p:spPr>
          <a:xfrm>
            <a:off x="1001046" y="1523466"/>
            <a:ext cx="314376" cy="314377"/>
          </a:xfrm>
          <a:prstGeom prst="rect">
            <a:avLst/>
          </a:prstGeom>
          <a:noFill/>
          <a:ln>
            <a:noFill/>
          </a:ln>
        </p:spPr>
      </p:pic>
      <p:pic>
        <p:nvPicPr>
          <p:cNvPr id="1956" name="Google Shape;1956;p77"/>
          <p:cNvPicPr preferRelativeResize="0"/>
          <p:nvPr/>
        </p:nvPicPr>
        <p:blipFill>
          <a:blip r:embed="rId22">
            <a:alphaModFix/>
          </a:blip>
          <a:stretch>
            <a:fillRect/>
          </a:stretch>
        </p:blipFill>
        <p:spPr>
          <a:xfrm>
            <a:off x="1577625" y="4566799"/>
            <a:ext cx="557100" cy="531101"/>
          </a:xfrm>
          <a:prstGeom prst="rect">
            <a:avLst/>
          </a:prstGeom>
          <a:noFill/>
          <a:ln>
            <a:noFill/>
          </a:ln>
        </p:spPr>
      </p:pic>
      <p:pic>
        <p:nvPicPr>
          <p:cNvPr id="1957" name="Google Shape;1957;p77"/>
          <p:cNvPicPr preferRelativeResize="0"/>
          <p:nvPr/>
        </p:nvPicPr>
        <p:blipFill>
          <a:blip r:embed="rId20">
            <a:alphaModFix/>
          </a:blip>
          <a:stretch>
            <a:fillRect/>
          </a:stretch>
        </p:blipFill>
        <p:spPr>
          <a:xfrm>
            <a:off x="-143797" y="2645166"/>
            <a:ext cx="557100" cy="557100"/>
          </a:xfrm>
          <a:prstGeom prst="rect">
            <a:avLst/>
          </a:prstGeom>
          <a:noFill/>
          <a:ln>
            <a:noFill/>
          </a:ln>
        </p:spPr>
      </p:pic>
      <p:pic>
        <p:nvPicPr>
          <p:cNvPr id="1958" name="Google Shape;1958;p77"/>
          <p:cNvPicPr preferRelativeResize="0"/>
          <p:nvPr/>
        </p:nvPicPr>
        <p:blipFill>
          <a:blip r:embed="rId19">
            <a:alphaModFix/>
          </a:blip>
          <a:stretch>
            <a:fillRect/>
          </a:stretch>
        </p:blipFill>
        <p:spPr>
          <a:xfrm>
            <a:off x="3345021" y="1761058"/>
            <a:ext cx="382300" cy="382325"/>
          </a:xfrm>
          <a:prstGeom prst="rect">
            <a:avLst/>
          </a:prstGeom>
          <a:noFill/>
          <a:ln>
            <a:noFill/>
          </a:ln>
        </p:spPr>
      </p:pic>
      <p:sp>
        <p:nvSpPr>
          <p:cNvPr id="1959" name="Google Shape;1959;p77"/>
          <p:cNvSpPr/>
          <p:nvPr/>
        </p:nvSpPr>
        <p:spPr>
          <a:xfrm rot="10793538">
            <a:off x="936639" y="390666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7"/>
          <p:cNvSpPr/>
          <p:nvPr/>
        </p:nvSpPr>
        <p:spPr>
          <a:xfrm rot="10793538">
            <a:off x="2693351" y="381006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7"/>
          <p:cNvSpPr/>
          <p:nvPr/>
        </p:nvSpPr>
        <p:spPr>
          <a:xfrm rot="10793538">
            <a:off x="350051" y="29688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7"/>
          <p:cNvSpPr/>
          <p:nvPr/>
        </p:nvSpPr>
        <p:spPr>
          <a:xfrm rot="10793538">
            <a:off x="3229401" y="29688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3" name="Google Shape;1963;p77"/>
          <p:cNvCxnSpPr>
            <a:stCxn id="1941" idx="3"/>
            <a:endCxn id="1957" idx="1"/>
          </p:cNvCxnSpPr>
          <p:nvPr/>
        </p:nvCxnSpPr>
        <p:spPr>
          <a:xfrm rot="10800000">
            <a:off x="-143660" y="2923722"/>
            <a:ext cx="3731400" cy="0"/>
          </a:xfrm>
          <a:prstGeom prst="straightConnector1">
            <a:avLst/>
          </a:prstGeom>
          <a:noFill/>
          <a:ln cap="flat" cmpd="sng" w="19050">
            <a:solidFill>
              <a:schemeClr val="dk2"/>
            </a:solidFill>
            <a:prstDash val="solid"/>
            <a:round/>
            <a:headEnd len="med" w="med" type="none"/>
            <a:tailEnd len="med" w="med" type="none"/>
          </a:ln>
        </p:spPr>
      </p:cxnSp>
      <p:sp>
        <p:nvSpPr>
          <p:cNvPr id="1964" name="Google Shape;1964;p77"/>
          <p:cNvSpPr txBox="1"/>
          <p:nvPr/>
        </p:nvSpPr>
        <p:spPr>
          <a:xfrm>
            <a:off x="1698913" y="1665350"/>
            <a:ext cx="3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t>斧</a:t>
            </a:r>
            <a:endParaRPr b="1" sz="1200"/>
          </a:p>
        </p:txBody>
      </p:sp>
      <p:sp>
        <p:nvSpPr>
          <p:cNvPr id="1965" name="Google Shape;1965;p77"/>
          <p:cNvSpPr txBox="1"/>
          <p:nvPr/>
        </p:nvSpPr>
        <p:spPr>
          <a:xfrm>
            <a:off x="1297351" y="2486750"/>
            <a:ext cx="121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t>⇨無職優先度⇨</a:t>
            </a:r>
            <a:endParaRPr b="1" sz="1000"/>
          </a:p>
        </p:txBody>
      </p:sp>
      <p:sp>
        <p:nvSpPr>
          <p:cNvPr id="1966" name="Google Shape;1966;p77"/>
          <p:cNvSpPr txBox="1"/>
          <p:nvPr/>
        </p:nvSpPr>
        <p:spPr>
          <a:xfrm>
            <a:off x="1139704" y="3005000"/>
            <a:ext cx="16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t>⇨</a:t>
            </a:r>
            <a:r>
              <a:rPr b="1" lang="ja" sz="1000">
                <a:solidFill>
                  <a:srgbClr val="FF0000"/>
                </a:solidFill>
              </a:rPr>
              <a:t>死の宣告</a:t>
            </a:r>
            <a:r>
              <a:rPr b="1" lang="ja" sz="1000"/>
              <a:t>優先度⇨</a:t>
            </a:r>
            <a:endParaRPr b="1" sz="1000"/>
          </a:p>
        </p:txBody>
      </p:sp>
      <p:pic>
        <p:nvPicPr>
          <p:cNvPr id="1967" name="Google Shape;1967;p77"/>
          <p:cNvPicPr preferRelativeResize="0"/>
          <p:nvPr/>
        </p:nvPicPr>
        <p:blipFill>
          <a:blip r:embed="rId20">
            <a:alphaModFix/>
          </a:blip>
          <a:stretch>
            <a:fillRect/>
          </a:stretch>
        </p:blipFill>
        <p:spPr>
          <a:xfrm>
            <a:off x="3152028" y="3612291"/>
            <a:ext cx="557100" cy="557100"/>
          </a:xfrm>
          <a:prstGeom prst="rect">
            <a:avLst/>
          </a:prstGeom>
          <a:noFill/>
          <a:ln>
            <a:noFill/>
          </a:ln>
        </p:spPr>
      </p:pic>
      <p:pic>
        <p:nvPicPr>
          <p:cNvPr id="1968" name="Google Shape;1968;p77"/>
          <p:cNvPicPr preferRelativeResize="0"/>
          <p:nvPr/>
        </p:nvPicPr>
        <p:blipFill>
          <a:blip r:embed="rId23">
            <a:alphaModFix/>
          </a:blip>
          <a:stretch>
            <a:fillRect/>
          </a:stretch>
        </p:blipFill>
        <p:spPr>
          <a:xfrm>
            <a:off x="2953875" y="1312451"/>
            <a:ext cx="382300" cy="3607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pic>
        <p:nvPicPr>
          <p:cNvPr id="1973" name="Google Shape;1973;p78"/>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1974" name="Google Shape;1974;p78"/>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至天の陣・死刻/1-3</a:t>
            </a:r>
            <a:endParaRPr/>
          </a:p>
          <a:p>
            <a:pPr indent="0" lvl="0" marL="0" rtl="0" algn="l">
              <a:spcBef>
                <a:spcPts val="0"/>
              </a:spcBef>
              <a:spcAft>
                <a:spcPts val="0"/>
              </a:spcAft>
              <a:buNone/>
            </a:pPr>
            <a:r>
              <a:t/>
            </a:r>
            <a:endParaRPr/>
          </a:p>
        </p:txBody>
      </p:sp>
      <p:pic>
        <p:nvPicPr>
          <p:cNvPr id="1975" name="Google Shape;1975;p78"/>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1976" name="Google Shape;1976;p78"/>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1977" name="Google Shape;1977;p78"/>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1978" name="Google Shape;1978;p78"/>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1979" name="Google Shape;1979;p78"/>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1980" name="Google Shape;1980;p78"/>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1981" name="Google Shape;1981;p78"/>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1982" name="Google Shape;1982;p78"/>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1983" name="Google Shape;1983;p78"/>
          <p:cNvPicPr preferRelativeResize="0"/>
          <p:nvPr/>
        </p:nvPicPr>
        <p:blipFill>
          <a:blip r:embed="rId12">
            <a:alphaModFix/>
          </a:blip>
          <a:stretch>
            <a:fillRect/>
          </a:stretch>
        </p:blipFill>
        <p:spPr>
          <a:xfrm>
            <a:off x="859242" y="3977288"/>
            <a:ext cx="314376" cy="314377"/>
          </a:xfrm>
          <a:prstGeom prst="rect">
            <a:avLst/>
          </a:prstGeom>
          <a:noFill/>
          <a:ln>
            <a:noFill/>
          </a:ln>
        </p:spPr>
      </p:pic>
      <p:pic>
        <p:nvPicPr>
          <p:cNvPr id="1984" name="Google Shape;1984;p78"/>
          <p:cNvPicPr preferRelativeResize="0"/>
          <p:nvPr/>
        </p:nvPicPr>
        <p:blipFill>
          <a:blip r:embed="rId13">
            <a:alphaModFix/>
          </a:blip>
          <a:stretch>
            <a:fillRect/>
          </a:stretch>
        </p:blipFill>
        <p:spPr>
          <a:xfrm>
            <a:off x="272680" y="2485541"/>
            <a:ext cx="314376" cy="314377"/>
          </a:xfrm>
          <a:prstGeom prst="rect">
            <a:avLst/>
          </a:prstGeom>
          <a:noFill/>
          <a:ln>
            <a:noFill/>
          </a:ln>
        </p:spPr>
      </p:pic>
      <p:pic>
        <p:nvPicPr>
          <p:cNvPr id="1985" name="Google Shape;1985;p78"/>
          <p:cNvPicPr preferRelativeResize="0"/>
          <p:nvPr/>
        </p:nvPicPr>
        <p:blipFill>
          <a:blip r:embed="rId14">
            <a:alphaModFix/>
          </a:blip>
          <a:stretch>
            <a:fillRect/>
          </a:stretch>
        </p:blipFill>
        <p:spPr>
          <a:xfrm>
            <a:off x="272663" y="3048928"/>
            <a:ext cx="314376" cy="314377"/>
          </a:xfrm>
          <a:prstGeom prst="rect">
            <a:avLst/>
          </a:prstGeom>
          <a:noFill/>
          <a:ln>
            <a:noFill/>
          </a:ln>
        </p:spPr>
      </p:pic>
      <p:pic>
        <p:nvPicPr>
          <p:cNvPr id="1986" name="Google Shape;1986;p78"/>
          <p:cNvPicPr preferRelativeResize="0"/>
          <p:nvPr/>
        </p:nvPicPr>
        <p:blipFill>
          <a:blip r:embed="rId15">
            <a:alphaModFix/>
          </a:blip>
          <a:stretch>
            <a:fillRect/>
          </a:stretch>
        </p:blipFill>
        <p:spPr>
          <a:xfrm>
            <a:off x="2615975" y="3906500"/>
            <a:ext cx="314376" cy="314377"/>
          </a:xfrm>
          <a:prstGeom prst="rect">
            <a:avLst/>
          </a:prstGeom>
          <a:noFill/>
          <a:ln>
            <a:noFill/>
          </a:ln>
        </p:spPr>
      </p:pic>
      <p:pic>
        <p:nvPicPr>
          <p:cNvPr id="1987" name="Google Shape;1987;p78"/>
          <p:cNvPicPr preferRelativeResize="0"/>
          <p:nvPr/>
        </p:nvPicPr>
        <p:blipFill>
          <a:blip r:embed="rId16">
            <a:alphaModFix/>
          </a:blip>
          <a:stretch>
            <a:fillRect/>
          </a:stretch>
        </p:blipFill>
        <p:spPr>
          <a:xfrm>
            <a:off x="3152016" y="3048913"/>
            <a:ext cx="314376" cy="314377"/>
          </a:xfrm>
          <a:prstGeom prst="rect">
            <a:avLst/>
          </a:prstGeom>
          <a:noFill/>
          <a:ln>
            <a:noFill/>
          </a:ln>
        </p:spPr>
      </p:pic>
      <p:pic>
        <p:nvPicPr>
          <p:cNvPr id="1988" name="Google Shape;1988;p78"/>
          <p:cNvPicPr preferRelativeResize="0"/>
          <p:nvPr/>
        </p:nvPicPr>
        <p:blipFill>
          <a:blip r:embed="rId17">
            <a:alphaModFix/>
          </a:blip>
          <a:stretch>
            <a:fillRect/>
          </a:stretch>
        </p:blipFill>
        <p:spPr>
          <a:xfrm>
            <a:off x="2418941" y="1523478"/>
            <a:ext cx="314376" cy="314377"/>
          </a:xfrm>
          <a:prstGeom prst="rect">
            <a:avLst/>
          </a:prstGeom>
          <a:noFill/>
          <a:ln>
            <a:noFill/>
          </a:ln>
        </p:spPr>
      </p:pic>
      <p:sp>
        <p:nvSpPr>
          <p:cNvPr id="1989" name="Google Shape;1989;p78"/>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敵の範囲が発動する。</a:t>
            </a:r>
            <a:endParaRPr/>
          </a:p>
          <a:p>
            <a:pPr indent="0" lvl="0" marL="0" rtl="0" algn="l">
              <a:spcBef>
                <a:spcPts val="1200"/>
              </a:spcBef>
              <a:spcAft>
                <a:spcPts val="0"/>
              </a:spcAft>
              <a:buNone/>
            </a:pPr>
            <a:r>
              <a:rPr lang="ja"/>
              <a:t>発動と同時にサルベーション＆ツイスターがあるので、すぐに移動を始める。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同時に斧騎士からヘビィインパクト（岩なだれ）が発動しているので、避けながら中央へ向かう。</a:t>
            </a:r>
            <a:endParaRPr/>
          </a:p>
          <a:p>
            <a:pPr indent="0" lvl="0" marL="0" rtl="0" algn="l">
              <a:spcBef>
                <a:spcPts val="1200"/>
              </a:spcBef>
              <a:spcAft>
                <a:spcPts val="0"/>
              </a:spcAft>
              <a:buNone/>
            </a:pPr>
            <a:r>
              <a:rPr lang="ja"/>
              <a:t>斧からのインパクトは、無職内側（H1&amp;H2）は2段目で回避して、他は全て3段階目で回避する（シート47ページ参照）</a:t>
            </a:r>
            <a:endParaRPr/>
          </a:p>
          <a:p>
            <a:pPr indent="0" lvl="0" marL="0" rtl="0" algn="l">
              <a:spcBef>
                <a:spcPts val="1200"/>
              </a:spcBef>
              <a:spcAft>
                <a:spcPts val="1200"/>
              </a:spcAft>
              <a:buNone/>
            </a:pPr>
            <a:r>
              <a:t/>
            </a:r>
            <a:endParaRPr/>
          </a:p>
        </p:txBody>
      </p:sp>
      <p:pic>
        <p:nvPicPr>
          <p:cNvPr id="1990" name="Google Shape;1990;p78"/>
          <p:cNvPicPr preferRelativeResize="0"/>
          <p:nvPr/>
        </p:nvPicPr>
        <p:blipFill>
          <a:blip r:embed="rId18">
            <a:alphaModFix/>
          </a:blip>
          <a:stretch>
            <a:fillRect/>
          </a:stretch>
        </p:blipFill>
        <p:spPr>
          <a:xfrm>
            <a:off x="1665021" y="1935821"/>
            <a:ext cx="382300" cy="382325"/>
          </a:xfrm>
          <a:prstGeom prst="rect">
            <a:avLst/>
          </a:prstGeom>
          <a:noFill/>
          <a:ln>
            <a:noFill/>
          </a:ln>
        </p:spPr>
      </p:pic>
      <p:pic>
        <p:nvPicPr>
          <p:cNvPr id="1991" name="Google Shape;1991;p78"/>
          <p:cNvPicPr preferRelativeResize="0"/>
          <p:nvPr/>
        </p:nvPicPr>
        <p:blipFill>
          <a:blip r:embed="rId18">
            <a:alphaModFix/>
          </a:blip>
          <a:stretch>
            <a:fillRect/>
          </a:stretch>
        </p:blipFill>
        <p:spPr>
          <a:xfrm>
            <a:off x="1665021" y="3474346"/>
            <a:ext cx="382300" cy="382325"/>
          </a:xfrm>
          <a:prstGeom prst="rect">
            <a:avLst/>
          </a:prstGeom>
          <a:noFill/>
          <a:ln>
            <a:noFill/>
          </a:ln>
        </p:spPr>
      </p:pic>
      <p:pic>
        <p:nvPicPr>
          <p:cNvPr id="1992" name="Google Shape;1992;p78"/>
          <p:cNvPicPr preferRelativeResize="0"/>
          <p:nvPr/>
        </p:nvPicPr>
        <p:blipFill>
          <a:blip r:embed="rId19">
            <a:alphaModFix/>
          </a:blip>
          <a:stretch>
            <a:fillRect/>
          </a:stretch>
        </p:blipFill>
        <p:spPr>
          <a:xfrm>
            <a:off x="1577553" y="833866"/>
            <a:ext cx="557100" cy="557100"/>
          </a:xfrm>
          <a:prstGeom prst="rect">
            <a:avLst/>
          </a:prstGeom>
          <a:noFill/>
          <a:ln>
            <a:noFill/>
          </a:ln>
        </p:spPr>
      </p:pic>
      <p:pic>
        <p:nvPicPr>
          <p:cNvPr id="1993" name="Google Shape;1993;p78"/>
          <p:cNvPicPr preferRelativeResize="0"/>
          <p:nvPr/>
        </p:nvPicPr>
        <p:blipFill>
          <a:blip r:embed="rId20">
            <a:alphaModFix/>
          </a:blip>
          <a:stretch>
            <a:fillRect/>
          </a:stretch>
        </p:blipFill>
        <p:spPr>
          <a:xfrm>
            <a:off x="1001046" y="1523466"/>
            <a:ext cx="314376" cy="314377"/>
          </a:xfrm>
          <a:prstGeom prst="rect">
            <a:avLst/>
          </a:prstGeom>
          <a:noFill/>
          <a:ln>
            <a:noFill/>
          </a:ln>
        </p:spPr>
      </p:pic>
      <p:pic>
        <p:nvPicPr>
          <p:cNvPr id="1994" name="Google Shape;1994;p78"/>
          <p:cNvPicPr preferRelativeResize="0"/>
          <p:nvPr/>
        </p:nvPicPr>
        <p:blipFill>
          <a:blip r:embed="rId21">
            <a:alphaModFix/>
          </a:blip>
          <a:stretch>
            <a:fillRect/>
          </a:stretch>
        </p:blipFill>
        <p:spPr>
          <a:xfrm>
            <a:off x="1577625" y="4566799"/>
            <a:ext cx="557100" cy="531101"/>
          </a:xfrm>
          <a:prstGeom prst="rect">
            <a:avLst/>
          </a:prstGeom>
          <a:noFill/>
          <a:ln>
            <a:noFill/>
          </a:ln>
        </p:spPr>
      </p:pic>
      <p:pic>
        <p:nvPicPr>
          <p:cNvPr id="1995" name="Google Shape;1995;p78"/>
          <p:cNvPicPr preferRelativeResize="0"/>
          <p:nvPr/>
        </p:nvPicPr>
        <p:blipFill>
          <a:blip r:embed="rId19">
            <a:alphaModFix/>
          </a:blip>
          <a:stretch>
            <a:fillRect/>
          </a:stretch>
        </p:blipFill>
        <p:spPr>
          <a:xfrm>
            <a:off x="-143797" y="2645166"/>
            <a:ext cx="557100" cy="557100"/>
          </a:xfrm>
          <a:prstGeom prst="rect">
            <a:avLst/>
          </a:prstGeom>
          <a:noFill/>
          <a:ln>
            <a:noFill/>
          </a:ln>
        </p:spPr>
      </p:pic>
      <p:pic>
        <p:nvPicPr>
          <p:cNvPr id="1996" name="Google Shape;1996;p78"/>
          <p:cNvPicPr preferRelativeResize="0"/>
          <p:nvPr/>
        </p:nvPicPr>
        <p:blipFill>
          <a:blip r:embed="rId19">
            <a:alphaModFix/>
          </a:blip>
          <a:stretch>
            <a:fillRect/>
          </a:stretch>
        </p:blipFill>
        <p:spPr>
          <a:xfrm>
            <a:off x="3152028" y="3612291"/>
            <a:ext cx="557100" cy="557100"/>
          </a:xfrm>
          <a:prstGeom prst="rect">
            <a:avLst/>
          </a:prstGeom>
          <a:noFill/>
          <a:ln>
            <a:noFill/>
          </a:ln>
        </p:spPr>
      </p:pic>
      <p:pic>
        <p:nvPicPr>
          <p:cNvPr id="1997" name="Google Shape;1997;p78"/>
          <p:cNvPicPr preferRelativeResize="0"/>
          <p:nvPr/>
        </p:nvPicPr>
        <p:blipFill>
          <a:blip r:embed="rId18">
            <a:alphaModFix/>
          </a:blip>
          <a:stretch>
            <a:fillRect/>
          </a:stretch>
        </p:blipFill>
        <p:spPr>
          <a:xfrm>
            <a:off x="3345021" y="1761058"/>
            <a:ext cx="382300" cy="382325"/>
          </a:xfrm>
          <a:prstGeom prst="rect">
            <a:avLst/>
          </a:prstGeom>
          <a:noFill/>
          <a:ln>
            <a:noFill/>
          </a:ln>
        </p:spPr>
      </p:pic>
      <p:sp>
        <p:nvSpPr>
          <p:cNvPr id="1998" name="Google Shape;1998;p78"/>
          <p:cNvSpPr/>
          <p:nvPr/>
        </p:nvSpPr>
        <p:spPr>
          <a:xfrm rot="10793538">
            <a:off x="350051" y="29688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8"/>
          <p:cNvSpPr/>
          <p:nvPr/>
        </p:nvSpPr>
        <p:spPr>
          <a:xfrm rot="10793538">
            <a:off x="3229401" y="29688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78"/>
          <p:cNvSpPr txBox="1"/>
          <p:nvPr/>
        </p:nvSpPr>
        <p:spPr>
          <a:xfrm>
            <a:off x="1698913" y="1665350"/>
            <a:ext cx="3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t>斧</a:t>
            </a:r>
            <a:endParaRPr b="1" sz="1200"/>
          </a:p>
        </p:txBody>
      </p:sp>
      <p:sp>
        <p:nvSpPr>
          <p:cNvPr id="2001" name="Google Shape;2001;p78"/>
          <p:cNvSpPr/>
          <p:nvPr/>
        </p:nvSpPr>
        <p:spPr>
          <a:xfrm>
            <a:off x="1315425" y="1281325"/>
            <a:ext cx="1103400" cy="32862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78"/>
          <p:cNvSpPr/>
          <p:nvPr/>
        </p:nvSpPr>
        <p:spPr>
          <a:xfrm rot="-7301268">
            <a:off x="1538248" y="1297351"/>
            <a:ext cx="631079" cy="3319899"/>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8"/>
          <p:cNvSpPr/>
          <p:nvPr/>
        </p:nvSpPr>
        <p:spPr>
          <a:xfrm rot="7386796">
            <a:off x="1527329" y="1187746"/>
            <a:ext cx="652943" cy="3319964"/>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4" name="Google Shape;2004;p78"/>
          <p:cNvCxnSpPr>
            <a:stCxn id="2005" idx="1"/>
          </p:cNvCxnSpPr>
          <p:nvPr/>
        </p:nvCxnSpPr>
        <p:spPr>
          <a:xfrm flipH="1">
            <a:off x="2501633" y="2642738"/>
            <a:ext cx="650400" cy="395700"/>
          </a:xfrm>
          <a:prstGeom prst="straightConnector1">
            <a:avLst/>
          </a:prstGeom>
          <a:noFill/>
          <a:ln cap="flat" cmpd="sng" w="19050">
            <a:solidFill>
              <a:srgbClr val="FC1233"/>
            </a:solidFill>
            <a:prstDash val="solid"/>
            <a:round/>
            <a:headEnd len="med" w="med" type="none"/>
            <a:tailEnd len="med" w="med" type="triangle"/>
          </a:ln>
        </p:spPr>
      </p:cxnSp>
      <p:cxnSp>
        <p:nvCxnSpPr>
          <p:cNvPr id="2006" name="Google Shape;2006;p78"/>
          <p:cNvCxnSpPr>
            <a:stCxn id="1987" idx="1"/>
          </p:cNvCxnSpPr>
          <p:nvPr/>
        </p:nvCxnSpPr>
        <p:spPr>
          <a:xfrm flipH="1">
            <a:off x="2472816" y="3206101"/>
            <a:ext cx="679200" cy="4800"/>
          </a:xfrm>
          <a:prstGeom prst="straightConnector1">
            <a:avLst/>
          </a:prstGeom>
          <a:noFill/>
          <a:ln cap="flat" cmpd="sng" w="19050">
            <a:solidFill>
              <a:srgbClr val="FC1233"/>
            </a:solidFill>
            <a:prstDash val="solid"/>
            <a:round/>
            <a:headEnd len="med" w="med" type="none"/>
            <a:tailEnd len="med" w="med" type="triangle"/>
          </a:ln>
        </p:spPr>
      </p:cxnSp>
      <p:cxnSp>
        <p:nvCxnSpPr>
          <p:cNvPr id="2007" name="Google Shape;2007;p78"/>
          <p:cNvCxnSpPr>
            <a:stCxn id="1985" idx="3"/>
          </p:cNvCxnSpPr>
          <p:nvPr/>
        </p:nvCxnSpPr>
        <p:spPr>
          <a:xfrm>
            <a:off x="587039" y="3206116"/>
            <a:ext cx="630300" cy="100800"/>
          </a:xfrm>
          <a:prstGeom prst="straightConnector1">
            <a:avLst/>
          </a:prstGeom>
          <a:noFill/>
          <a:ln cap="flat" cmpd="sng" w="19050">
            <a:solidFill>
              <a:srgbClr val="FC1233"/>
            </a:solidFill>
            <a:prstDash val="solid"/>
            <a:round/>
            <a:headEnd len="med" w="med" type="none"/>
            <a:tailEnd len="med" w="med" type="triangle"/>
          </a:ln>
        </p:spPr>
      </p:cxnSp>
      <p:cxnSp>
        <p:nvCxnSpPr>
          <p:cNvPr id="2008" name="Google Shape;2008;p78"/>
          <p:cNvCxnSpPr>
            <a:stCxn id="1984" idx="3"/>
          </p:cNvCxnSpPr>
          <p:nvPr/>
        </p:nvCxnSpPr>
        <p:spPr>
          <a:xfrm>
            <a:off x="587056" y="2642729"/>
            <a:ext cx="582300" cy="462900"/>
          </a:xfrm>
          <a:prstGeom prst="straightConnector1">
            <a:avLst/>
          </a:prstGeom>
          <a:noFill/>
          <a:ln cap="flat" cmpd="sng" w="19050">
            <a:solidFill>
              <a:srgbClr val="FC1233"/>
            </a:solidFill>
            <a:prstDash val="solid"/>
            <a:round/>
            <a:headEnd len="med" w="med" type="none"/>
            <a:tailEnd len="med" w="med" type="triangle"/>
          </a:ln>
        </p:spPr>
      </p:cxnSp>
      <p:cxnSp>
        <p:nvCxnSpPr>
          <p:cNvPr id="2009" name="Google Shape;2009;p78"/>
          <p:cNvCxnSpPr>
            <a:stCxn id="1983" idx="0"/>
          </p:cNvCxnSpPr>
          <p:nvPr/>
        </p:nvCxnSpPr>
        <p:spPr>
          <a:xfrm flipH="1" rot="10800000">
            <a:off x="1016430" y="3469688"/>
            <a:ext cx="680100" cy="507600"/>
          </a:xfrm>
          <a:prstGeom prst="straightConnector1">
            <a:avLst/>
          </a:prstGeom>
          <a:noFill/>
          <a:ln cap="flat" cmpd="sng" w="19050">
            <a:solidFill>
              <a:srgbClr val="FC1233"/>
            </a:solidFill>
            <a:prstDash val="solid"/>
            <a:round/>
            <a:headEnd len="med" w="med" type="none"/>
            <a:tailEnd len="med" w="med" type="triangle"/>
          </a:ln>
        </p:spPr>
      </p:cxnSp>
      <p:cxnSp>
        <p:nvCxnSpPr>
          <p:cNvPr id="2010" name="Google Shape;2010;p78"/>
          <p:cNvCxnSpPr>
            <a:stCxn id="1986" idx="0"/>
          </p:cNvCxnSpPr>
          <p:nvPr/>
        </p:nvCxnSpPr>
        <p:spPr>
          <a:xfrm rot="10800000">
            <a:off x="2089463" y="3517700"/>
            <a:ext cx="683700" cy="388800"/>
          </a:xfrm>
          <a:prstGeom prst="straightConnector1">
            <a:avLst/>
          </a:prstGeom>
          <a:noFill/>
          <a:ln cap="flat" cmpd="sng" w="19050">
            <a:solidFill>
              <a:srgbClr val="FC1233"/>
            </a:solidFill>
            <a:prstDash val="solid"/>
            <a:round/>
            <a:headEnd len="med" w="med" type="none"/>
            <a:tailEnd len="med" w="med" type="triangle"/>
          </a:ln>
        </p:spPr>
      </p:cxnSp>
      <p:sp>
        <p:nvSpPr>
          <p:cNvPr id="2011" name="Google Shape;2011;p78"/>
          <p:cNvSpPr/>
          <p:nvPr/>
        </p:nvSpPr>
        <p:spPr>
          <a:xfrm rot="10793538">
            <a:off x="2705626" y="38568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8"/>
          <p:cNvSpPr/>
          <p:nvPr/>
        </p:nvSpPr>
        <p:spPr>
          <a:xfrm rot="10793538">
            <a:off x="958664" y="39265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3" name="Google Shape;2013;p78"/>
          <p:cNvCxnSpPr/>
          <p:nvPr/>
        </p:nvCxnSpPr>
        <p:spPr>
          <a:xfrm flipH="1">
            <a:off x="2079950" y="1686950"/>
            <a:ext cx="364200" cy="220500"/>
          </a:xfrm>
          <a:prstGeom prst="straightConnector1">
            <a:avLst/>
          </a:prstGeom>
          <a:noFill/>
          <a:ln cap="flat" cmpd="sng" w="19050">
            <a:solidFill>
              <a:srgbClr val="FC1233"/>
            </a:solidFill>
            <a:prstDash val="solid"/>
            <a:round/>
            <a:headEnd len="med" w="med" type="none"/>
            <a:tailEnd len="med" w="med" type="triangle"/>
          </a:ln>
        </p:spPr>
      </p:cxnSp>
      <p:cxnSp>
        <p:nvCxnSpPr>
          <p:cNvPr id="2014" name="Google Shape;2014;p78"/>
          <p:cNvCxnSpPr/>
          <p:nvPr/>
        </p:nvCxnSpPr>
        <p:spPr>
          <a:xfrm>
            <a:off x="1303550" y="1658200"/>
            <a:ext cx="325800" cy="258900"/>
          </a:xfrm>
          <a:prstGeom prst="straightConnector1">
            <a:avLst/>
          </a:prstGeom>
          <a:noFill/>
          <a:ln cap="flat" cmpd="sng" w="19050">
            <a:solidFill>
              <a:srgbClr val="FC1233"/>
            </a:solidFill>
            <a:prstDash val="solid"/>
            <a:round/>
            <a:headEnd len="med" w="med" type="none"/>
            <a:tailEnd len="med" w="med" type="triangle"/>
          </a:ln>
        </p:spPr>
      </p:cxnSp>
      <p:pic>
        <p:nvPicPr>
          <p:cNvPr id="2005" name="Google Shape;2005;p78"/>
          <p:cNvPicPr preferRelativeResize="0"/>
          <p:nvPr/>
        </p:nvPicPr>
        <p:blipFill>
          <a:blip r:embed="rId22">
            <a:alphaModFix/>
          </a:blip>
          <a:stretch>
            <a:fillRect/>
          </a:stretch>
        </p:blipFill>
        <p:spPr>
          <a:xfrm>
            <a:off x="3152033" y="2485550"/>
            <a:ext cx="314376" cy="314377"/>
          </a:xfrm>
          <a:prstGeom prst="rect">
            <a:avLst/>
          </a:prstGeom>
          <a:noFill/>
          <a:ln>
            <a:noFill/>
          </a:ln>
        </p:spPr>
      </p:pic>
      <p:pic>
        <p:nvPicPr>
          <p:cNvPr id="2015" name="Google Shape;2015;p78"/>
          <p:cNvPicPr preferRelativeResize="0"/>
          <p:nvPr/>
        </p:nvPicPr>
        <p:blipFill>
          <a:blip r:embed="rId23">
            <a:alphaModFix/>
          </a:blip>
          <a:stretch>
            <a:fillRect/>
          </a:stretch>
        </p:blipFill>
        <p:spPr>
          <a:xfrm>
            <a:off x="2953875" y="1312451"/>
            <a:ext cx="382300" cy="36072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pic>
        <p:nvPicPr>
          <p:cNvPr id="2020" name="Google Shape;2020;p79"/>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2021" name="Google Shape;2021;p79"/>
          <p:cNvSpPr txBox="1"/>
          <p:nvPr>
            <p:ph type="title"/>
          </p:nvPr>
        </p:nvSpPr>
        <p:spPr>
          <a:xfrm>
            <a:off x="311700" y="20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至天の陣・死刻/1-4</a:t>
            </a:r>
            <a:endParaRPr/>
          </a:p>
          <a:p>
            <a:pPr indent="0" lvl="0" marL="0" rtl="0" algn="l">
              <a:spcBef>
                <a:spcPts val="0"/>
              </a:spcBef>
              <a:spcAft>
                <a:spcPts val="0"/>
              </a:spcAft>
              <a:buNone/>
            </a:pPr>
            <a:r>
              <a:t/>
            </a:r>
            <a:endParaRPr/>
          </a:p>
        </p:txBody>
      </p:sp>
      <p:pic>
        <p:nvPicPr>
          <p:cNvPr id="2022" name="Google Shape;2022;p79"/>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2023" name="Google Shape;2023;p79"/>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2024" name="Google Shape;2024;p79"/>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2025" name="Google Shape;2025;p79"/>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2026" name="Google Shape;2026;p79"/>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2027" name="Google Shape;2027;p79"/>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2028" name="Google Shape;2028;p79"/>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2029" name="Google Shape;2029;p79"/>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2030" name="Google Shape;2030;p79"/>
          <p:cNvPicPr preferRelativeResize="0"/>
          <p:nvPr/>
        </p:nvPicPr>
        <p:blipFill>
          <a:blip r:embed="rId12">
            <a:alphaModFix/>
          </a:blip>
          <a:stretch>
            <a:fillRect/>
          </a:stretch>
        </p:blipFill>
        <p:spPr>
          <a:xfrm>
            <a:off x="1167392" y="2795688"/>
            <a:ext cx="314376" cy="314377"/>
          </a:xfrm>
          <a:prstGeom prst="rect">
            <a:avLst/>
          </a:prstGeom>
          <a:noFill/>
          <a:ln>
            <a:noFill/>
          </a:ln>
        </p:spPr>
      </p:pic>
      <p:pic>
        <p:nvPicPr>
          <p:cNvPr id="2031" name="Google Shape;2031;p79"/>
          <p:cNvPicPr preferRelativeResize="0"/>
          <p:nvPr/>
        </p:nvPicPr>
        <p:blipFill>
          <a:blip r:embed="rId13">
            <a:alphaModFix/>
          </a:blip>
          <a:stretch>
            <a:fillRect/>
          </a:stretch>
        </p:blipFill>
        <p:spPr>
          <a:xfrm>
            <a:off x="1302092" y="3161666"/>
            <a:ext cx="314376" cy="314377"/>
          </a:xfrm>
          <a:prstGeom prst="rect">
            <a:avLst/>
          </a:prstGeom>
          <a:noFill/>
          <a:ln>
            <a:noFill/>
          </a:ln>
        </p:spPr>
      </p:pic>
      <p:pic>
        <p:nvPicPr>
          <p:cNvPr id="2032" name="Google Shape;2032;p79"/>
          <p:cNvPicPr preferRelativeResize="0"/>
          <p:nvPr/>
        </p:nvPicPr>
        <p:blipFill>
          <a:blip r:embed="rId14">
            <a:alphaModFix/>
          </a:blip>
          <a:stretch>
            <a:fillRect/>
          </a:stretch>
        </p:blipFill>
        <p:spPr>
          <a:xfrm>
            <a:off x="2082413" y="2401853"/>
            <a:ext cx="314376" cy="314377"/>
          </a:xfrm>
          <a:prstGeom prst="rect">
            <a:avLst/>
          </a:prstGeom>
          <a:noFill/>
          <a:ln>
            <a:noFill/>
          </a:ln>
        </p:spPr>
      </p:pic>
      <p:pic>
        <p:nvPicPr>
          <p:cNvPr id="2033" name="Google Shape;2033;p79"/>
          <p:cNvPicPr preferRelativeResize="0"/>
          <p:nvPr/>
        </p:nvPicPr>
        <p:blipFill>
          <a:blip r:embed="rId15">
            <a:alphaModFix/>
          </a:blip>
          <a:stretch>
            <a:fillRect/>
          </a:stretch>
        </p:blipFill>
        <p:spPr>
          <a:xfrm>
            <a:off x="2211375" y="2808150"/>
            <a:ext cx="314376" cy="314377"/>
          </a:xfrm>
          <a:prstGeom prst="rect">
            <a:avLst/>
          </a:prstGeom>
          <a:noFill/>
          <a:ln>
            <a:noFill/>
          </a:ln>
        </p:spPr>
      </p:pic>
      <p:pic>
        <p:nvPicPr>
          <p:cNvPr id="2034" name="Google Shape;2034;p79"/>
          <p:cNvPicPr preferRelativeResize="0"/>
          <p:nvPr/>
        </p:nvPicPr>
        <p:blipFill>
          <a:blip r:embed="rId16">
            <a:alphaModFix/>
          </a:blip>
          <a:stretch>
            <a:fillRect/>
          </a:stretch>
        </p:blipFill>
        <p:spPr>
          <a:xfrm>
            <a:off x="2082446" y="3214450"/>
            <a:ext cx="314376" cy="314377"/>
          </a:xfrm>
          <a:prstGeom prst="rect">
            <a:avLst/>
          </a:prstGeom>
          <a:noFill/>
          <a:ln>
            <a:noFill/>
          </a:ln>
        </p:spPr>
      </p:pic>
      <p:pic>
        <p:nvPicPr>
          <p:cNvPr id="2035" name="Google Shape;2035;p79"/>
          <p:cNvPicPr preferRelativeResize="0"/>
          <p:nvPr/>
        </p:nvPicPr>
        <p:blipFill>
          <a:blip r:embed="rId17">
            <a:alphaModFix/>
          </a:blip>
          <a:stretch>
            <a:fillRect/>
          </a:stretch>
        </p:blipFill>
        <p:spPr>
          <a:xfrm>
            <a:off x="1342266" y="2401838"/>
            <a:ext cx="314376" cy="314377"/>
          </a:xfrm>
          <a:prstGeom prst="rect">
            <a:avLst/>
          </a:prstGeom>
          <a:noFill/>
          <a:ln>
            <a:noFill/>
          </a:ln>
        </p:spPr>
      </p:pic>
      <p:pic>
        <p:nvPicPr>
          <p:cNvPr id="2036" name="Google Shape;2036;p79"/>
          <p:cNvPicPr preferRelativeResize="0"/>
          <p:nvPr/>
        </p:nvPicPr>
        <p:blipFill>
          <a:blip r:embed="rId18">
            <a:alphaModFix/>
          </a:blip>
          <a:stretch>
            <a:fillRect/>
          </a:stretch>
        </p:blipFill>
        <p:spPr>
          <a:xfrm>
            <a:off x="1712354" y="2269566"/>
            <a:ext cx="314376" cy="314377"/>
          </a:xfrm>
          <a:prstGeom prst="rect">
            <a:avLst/>
          </a:prstGeom>
          <a:noFill/>
          <a:ln>
            <a:noFill/>
          </a:ln>
        </p:spPr>
      </p:pic>
      <p:sp>
        <p:nvSpPr>
          <p:cNvPr id="2037" name="Google Shape;2037;p79"/>
          <p:cNvSpPr txBox="1"/>
          <p:nvPr>
            <p:ph idx="1" type="body"/>
          </p:nvPr>
        </p:nvSpPr>
        <p:spPr>
          <a:xfrm>
            <a:off x="3738125" y="1226400"/>
            <a:ext cx="5282400" cy="3871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ja"/>
              <a:t>プレステ散開＋ノックバック。</a:t>
            </a:r>
            <a:endParaRPr/>
          </a:p>
          <a:p>
            <a:pPr indent="0" lvl="0" marL="0" rtl="0" algn="l">
              <a:spcBef>
                <a:spcPts val="1200"/>
              </a:spcBef>
              <a:spcAft>
                <a:spcPts val="0"/>
              </a:spcAft>
              <a:buNone/>
            </a:pPr>
            <a:r>
              <a:rPr lang="ja"/>
              <a:t>ノックバック直前に視線攻撃（トールダン＋眼）</a:t>
            </a:r>
            <a:endParaRPr/>
          </a:p>
          <a:p>
            <a:pPr indent="0" lvl="0" marL="0" rtl="0" algn="l">
              <a:spcBef>
                <a:spcPts val="1200"/>
              </a:spcBef>
              <a:spcAft>
                <a:spcPts val="0"/>
              </a:spcAft>
              <a:buNone/>
            </a:pPr>
            <a:r>
              <a:rPr lang="ja"/>
              <a:t>※竜の眼の2つとなりのマーカーを見れば視線回避できる（かも）</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a:t>
            </a:r>
            <a:r>
              <a:rPr b="1" lang="ja">
                <a:solidFill>
                  <a:srgbClr val="4A86E8"/>
                </a:solidFill>
              </a:rPr>
              <a:t>X</a:t>
            </a:r>
            <a:r>
              <a:rPr b="1" lang="ja"/>
              <a:t>マーカー</a:t>
            </a:r>
            <a:r>
              <a:rPr lang="ja"/>
              <a:t>は必ず無職同士。</a:t>
            </a:r>
            <a:endParaRPr/>
          </a:p>
          <a:p>
            <a:pPr indent="0" lvl="0" marL="0" rtl="0" algn="l">
              <a:spcBef>
                <a:spcPts val="1200"/>
              </a:spcBef>
              <a:spcAft>
                <a:spcPts val="0"/>
              </a:spcAft>
              <a:buNone/>
            </a:pPr>
            <a:r>
              <a:rPr lang="ja"/>
              <a:t>・</a:t>
            </a:r>
            <a:r>
              <a:rPr b="1" lang="ja">
                <a:solidFill>
                  <a:srgbClr val="FF0000"/>
                </a:solidFill>
              </a:rPr>
              <a:t>◯</a:t>
            </a:r>
            <a:r>
              <a:rPr b="1" lang="ja"/>
              <a:t>マーカー</a:t>
            </a:r>
            <a:r>
              <a:rPr lang="ja"/>
              <a:t>は離れてる人＋宣告同士。</a:t>
            </a:r>
            <a:endParaRPr/>
          </a:p>
          <a:p>
            <a:pPr indent="0" lvl="0" marL="0" rtl="0" algn="l">
              <a:spcBef>
                <a:spcPts val="1200"/>
              </a:spcBef>
              <a:spcAft>
                <a:spcPts val="0"/>
              </a:spcAft>
              <a:buNone/>
            </a:pPr>
            <a:r>
              <a:rPr lang="ja"/>
              <a:t>・残りの</a:t>
            </a:r>
            <a:r>
              <a:rPr b="1" lang="ja">
                <a:solidFill>
                  <a:srgbClr val="E06666"/>
                </a:solidFill>
              </a:rPr>
              <a:t>▢</a:t>
            </a:r>
            <a:r>
              <a:rPr lang="ja"/>
              <a:t>と</a:t>
            </a:r>
            <a:r>
              <a:rPr b="1" lang="ja">
                <a:solidFill>
                  <a:srgbClr val="93C47D"/>
                </a:solidFill>
              </a:rPr>
              <a:t>▽</a:t>
            </a:r>
            <a:r>
              <a:rPr b="1" lang="ja"/>
              <a:t>マーカー</a:t>
            </a:r>
            <a:r>
              <a:rPr lang="ja"/>
              <a:t>で北宣告、南無職に分かれる。</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38" name="Google Shape;2038;p79"/>
          <p:cNvPicPr preferRelativeResize="0"/>
          <p:nvPr/>
        </p:nvPicPr>
        <p:blipFill>
          <a:blip r:embed="rId19">
            <a:alphaModFix/>
          </a:blip>
          <a:stretch>
            <a:fillRect/>
          </a:stretch>
        </p:blipFill>
        <p:spPr>
          <a:xfrm>
            <a:off x="1655421" y="2726308"/>
            <a:ext cx="382300" cy="382325"/>
          </a:xfrm>
          <a:prstGeom prst="rect">
            <a:avLst/>
          </a:prstGeom>
          <a:noFill/>
          <a:ln>
            <a:noFill/>
          </a:ln>
        </p:spPr>
      </p:pic>
      <p:pic>
        <p:nvPicPr>
          <p:cNvPr id="2039" name="Google Shape;2039;p79"/>
          <p:cNvPicPr preferRelativeResize="0"/>
          <p:nvPr/>
        </p:nvPicPr>
        <p:blipFill>
          <a:blip r:embed="rId20">
            <a:alphaModFix/>
          </a:blip>
          <a:stretch>
            <a:fillRect/>
          </a:stretch>
        </p:blipFill>
        <p:spPr>
          <a:xfrm>
            <a:off x="1698983" y="3365016"/>
            <a:ext cx="314376" cy="314377"/>
          </a:xfrm>
          <a:prstGeom prst="rect">
            <a:avLst/>
          </a:prstGeom>
          <a:noFill/>
          <a:ln>
            <a:noFill/>
          </a:ln>
        </p:spPr>
      </p:pic>
      <p:pic>
        <p:nvPicPr>
          <p:cNvPr id="2040" name="Google Shape;2040;p79"/>
          <p:cNvPicPr preferRelativeResize="0"/>
          <p:nvPr/>
        </p:nvPicPr>
        <p:blipFill>
          <a:blip r:embed="rId21">
            <a:alphaModFix/>
          </a:blip>
          <a:stretch>
            <a:fillRect/>
          </a:stretch>
        </p:blipFill>
        <p:spPr>
          <a:xfrm>
            <a:off x="1577625" y="4566799"/>
            <a:ext cx="557100" cy="531101"/>
          </a:xfrm>
          <a:prstGeom prst="rect">
            <a:avLst/>
          </a:prstGeom>
          <a:noFill/>
          <a:ln>
            <a:noFill/>
          </a:ln>
        </p:spPr>
      </p:pic>
      <p:sp>
        <p:nvSpPr>
          <p:cNvPr id="2041" name="Google Shape;2041;p79"/>
          <p:cNvSpPr/>
          <p:nvPr/>
        </p:nvSpPr>
        <p:spPr>
          <a:xfrm rot="10793538">
            <a:off x="2159814" y="234322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9"/>
          <p:cNvSpPr/>
          <p:nvPr/>
        </p:nvSpPr>
        <p:spPr>
          <a:xfrm rot="10793538">
            <a:off x="1419651" y="23183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3" name="Google Shape;2043;p79"/>
          <p:cNvCxnSpPr/>
          <p:nvPr/>
        </p:nvCxnSpPr>
        <p:spPr>
          <a:xfrm rot="10800000">
            <a:off x="561942" y="2917163"/>
            <a:ext cx="333600" cy="600"/>
          </a:xfrm>
          <a:prstGeom prst="straightConnector1">
            <a:avLst/>
          </a:prstGeom>
          <a:noFill/>
          <a:ln cap="flat" cmpd="sng" w="19050">
            <a:solidFill>
              <a:srgbClr val="FC1233"/>
            </a:solidFill>
            <a:prstDash val="solid"/>
            <a:round/>
            <a:headEnd len="med" w="med" type="none"/>
            <a:tailEnd len="med" w="med" type="triangle"/>
          </a:ln>
        </p:spPr>
      </p:cxnSp>
      <p:sp>
        <p:nvSpPr>
          <p:cNvPr id="2044" name="Google Shape;2044;p79"/>
          <p:cNvSpPr/>
          <p:nvPr/>
        </p:nvSpPr>
        <p:spPr>
          <a:xfrm rot="10793538">
            <a:off x="2278614" y="272646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9"/>
          <p:cNvSpPr/>
          <p:nvPr/>
        </p:nvSpPr>
        <p:spPr>
          <a:xfrm rot="10793538">
            <a:off x="1254926" y="27264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6" name="Google Shape;2046;p79"/>
          <p:cNvCxnSpPr/>
          <p:nvPr/>
        </p:nvCxnSpPr>
        <p:spPr>
          <a:xfrm flipH="1" rot="10800000">
            <a:off x="2774951" y="2950763"/>
            <a:ext cx="340200" cy="3600"/>
          </a:xfrm>
          <a:prstGeom prst="straightConnector1">
            <a:avLst/>
          </a:prstGeom>
          <a:noFill/>
          <a:ln cap="flat" cmpd="sng" w="19050">
            <a:solidFill>
              <a:srgbClr val="FC1233"/>
            </a:solidFill>
            <a:prstDash val="solid"/>
            <a:round/>
            <a:headEnd len="med" w="med" type="none"/>
            <a:tailEnd len="med" w="med" type="triangle"/>
          </a:ln>
        </p:spPr>
      </p:cxnSp>
      <p:sp>
        <p:nvSpPr>
          <p:cNvPr id="2047" name="Google Shape;2047;p79"/>
          <p:cNvSpPr/>
          <p:nvPr/>
        </p:nvSpPr>
        <p:spPr>
          <a:xfrm>
            <a:off x="1735800" y="3679388"/>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9"/>
          <p:cNvSpPr/>
          <p:nvPr/>
        </p:nvSpPr>
        <p:spPr>
          <a:xfrm>
            <a:off x="1749225" y="2020263"/>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9"/>
          <p:cNvSpPr txBox="1"/>
          <p:nvPr/>
        </p:nvSpPr>
        <p:spPr>
          <a:xfrm>
            <a:off x="2486200" y="2765225"/>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2050" name="Google Shape;2050;p79"/>
          <p:cNvSpPr txBox="1"/>
          <p:nvPr/>
        </p:nvSpPr>
        <p:spPr>
          <a:xfrm>
            <a:off x="824750" y="2723625"/>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2051" name="Google Shape;2051;p79"/>
          <p:cNvSpPr txBox="1"/>
          <p:nvPr/>
        </p:nvSpPr>
        <p:spPr>
          <a:xfrm>
            <a:off x="1101588" y="2067425"/>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2052" name="Google Shape;2052;p79"/>
          <p:cNvSpPr txBox="1"/>
          <p:nvPr/>
        </p:nvSpPr>
        <p:spPr>
          <a:xfrm>
            <a:off x="2255300" y="3385825"/>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2053" name="Google Shape;2053;p79"/>
          <p:cNvSpPr txBox="1"/>
          <p:nvPr/>
        </p:nvSpPr>
        <p:spPr>
          <a:xfrm>
            <a:off x="2255275" y="2060000"/>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2054" name="Google Shape;2054;p79"/>
          <p:cNvSpPr txBox="1"/>
          <p:nvPr/>
        </p:nvSpPr>
        <p:spPr>
          <a:xfrm>
            <a:off x="960063" y="3361338"/>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2055" name="Google Shape;2055;p79"/>
          <p:cNvSpPr/>
          <p:nvPr/>
        </p:nvSpPr>
        <p:spPr>
          <a:xfrm>
            <a:off x="2613223" y="160612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9"/>
          <p:cNvSpPr/>
          <p:nvPr/>
        </p:nvSpPr>
        <p:spPr>
          <a:xfrm>
            <a:off x="895548" y="1566850"/>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9"/>
          <p:cNvSpPr/>
          <p:nvPr/>
        </p:nvSpPr>
        <p:spPr>
          <a:xfrm>
            <a:off x="3236123"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9"/>
          <p:cNvSpPr/>
          <p:nvPr/>
        </p:nvSpPr>
        <p:spPr>
          <a:xfrm>
            <a:off x="262348"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9" name="Google Shape;2059;p79"/>
          <p:cNvCxnSpPr/>
          <p:nvPr/>
        </p:nvCxnSpPr>
        <p:spPr>
          <a:xfrm flipH="1">
            <a:off x="1853850" y="3886538"/>
            <a:ext cx="4500" cy="311700"/>
          </a:xfrm>
          <a:prstGeom prst="straightConnector1">
            <a:avLst/>
          </a:prstGeom>
          <a:noFill/>
          <a:ln cap="flat" cmpd="sng" w="19050">
            <a:solidFill>
              <a:srgbClr val="1885E2"/>
            </a:solidFill>
            <a:prstDash val="solid"/>
            <a:round/>
            <a:headEnd len="med" w="med" type="none"/>
            <a:tailEnd len="med" w="med" type="triangle"/>
          </a:ln>
        </p:spPr>
      </p:cxnSp>
      <p:cxnSp>
        <p:nvCxnSpPr>
          <p:cNvPr id="2060" name="Google Shape;2060;p79"/>
          <p:cNvCxnSpPr/>
          <p:nvPr/>
        </p:nvCxnSpPr>
        <p:spPr>
          <a:xfrm flipH="1" rot="10800000">
            <a:off x="1873339" y="1692626"/>
            <a:ext cx="2700" cy="309900"/>
          </a:xfrm>
          <a:prstGeom prst="straightConnector1">
            <a:avLst/>
          </a:prstGeom>
          <a:noFill/>
          <a:ln cap="flat" cmpd="sng" w="19050">
            <a:solidFill>
              <a:srgbClr val="1885E2"/>
            </a:solidFill>
            <a:prstDash val="solid"/>
            <a:round/>
            <a:headEnd len="med" w="med" type="none"/>
            <a:tailEnd len="med" w="med" type="triangle"/>
          </a:ln>
        </p:spPr>
      </p:cxnSp>
      <p:cxnSp>
        <p:nvCxnSpPr>
          <p:cNvPr id="2061" name="Google Shape;2061;p79"/>
          <p:cNvCxnSpPr/>
          <p:nvPr/>
        </p:nvCxnSpPr>
        <p:spPr>
          <a:xfrm>
            <a:off x="2593875" y="3694425"/>
            <a:ext cx="332700" cy="304200"/>
          </a:xfrm>
          <a:prstGeom prst="straightConnector1">
            <a:avLst/>
          </a:prstGeom>
          <a:noFill/>
          <a:ln cap="flat" cmpd="sng" w="19050">
            <a:solidFill>
              <a:srgbClr val="93C47D"/>
            </a:solidFill>
            <a:prstDash val="solid"/>
            <a:round/>
            <a:headEnd len="med" w="med" type="none"/>
            <a:tailEnd len="med" w="med" type="triangle"/>
          </a:ln>
        </p:spPr>
      </p:cxnSp>
      <p:cxnSp>
        <p:nvCxnSpPr>
          <p:cNvPr id="2062" name="Google Shape;2062;p79"/>
          <p:cNvCxnSpPr/>
          <p:nvPr/>
        </p:nvCxnSpPr>
        <p:spPr>
          <a:xfrm rot="10800000">
            <a:off x="878825" y="1958925"/>
            <a:ext cx="317400" cy="270600"/>
          </a:xfrm>
          <a:prstGeom prst="straightConnector1">
            <a:avLst/>
          </a:prstGeom>
          <a:noFill/>
          <a:ln cap="flat" cmpd="sng" w="19050">
            <a:solidFill>
              <a:srgbClr val="93C47D"/>
            </a:solidFill>
            <a:prstDash val="solid"/>
            <a:round/>
            <a:headEnd len="med" w="med" type="none"/>
            <a:tailEnd len="med" w="med" type="triangle"/>
          </a:ln>
        </p:spPr>
      </p:cxnSp>
      <p:cxnSp>
        <p:nvCxnSpPr>
          <p:cNvPr id="2063" name="Google Shape;2063;p79"/>
          <p:cNvCxnSpPr/>
          <p:nvPr/>
        </p:nvCxnSpPr>
        <p:spPr>
          <a:xfrm flipH="1" rot="10800000">
            <a:off x="2542813" y="1831438"/>
            <a:ext cx="330300" cy="331200"/>
          </a:xfrm>
          <a:prstGeom prst="straightConnector1">
            <a:avLst/>
          </a:prstGeom>
          <a:noFill/>
          <a:ln cap="flat" cmpd="sng" w="19050">
            <a:solidFill>
              <a:srgbClr val="E06666"/>
            </a:solidFill>
            <a:prstDash val="solid"/>
            <a:round/>
            <a:headEnd len="med" w="med" type="none"/>
            <a:tailEnd len="med" w="med" type="triangle"/>
          </a:ln>
        </p:spPr>
      </p:cxnSp>
      <p:cxnSp>
        <p:nvCxnSpPr>
          <p:cNvPr id="2064" name="Google Shape;2064;p79"/>
          <p:cNvCxnSpPr/>
          <p:nvPr/>
        </p:nvCxnSpPr>
        <p:spPr>
          <a:xfrm flipH="1">
            <a:off x="804388" y="3675625"/>
            <a:ext cx="273300" cy="246600"/>
          </a:xfrm>
          <a:prstGeom prst="straightConnector1">
            <a:avLst/>
          </a:prstGeom>
          <a:noFill/>
          <a:ln cap="flat" cmpd="sng" w="19050">
            <a:solidFill>
              <a:srgbClr val="E06666"/>
            </a:solidFill>
            <a:prstDash val="solid"/>
            <a:round/>
            <a:headEnd len="med" w="med" type="none"/>
            <a:tailEnd len="med" w="med" type="triangle"/>
          </a:ln>
        </p:spPr>
      </p:cxnSp>
      <p:sp>
        <p:nvSpPr>
          <p:cNvPr id="2065" name="Google Shape;2065;p79"/>
          <p:cNvSpPr txBox="1"/>
          <p:nvPr/>
        </p:nvSpPr>
        <p:spPr>
          <a:xfrm>
            <a:off x="1606195" y="3043900"/>
            <a:ext cx="83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グリノー</a:t>
            </a:r>
            <a:endParaRPr b="1" sz="800"/>
          </a:p>
        </p:txBody>
      </p:sp>
      <p:pic>
        <p:nvPicPr>
          <p:cNvPr id="2066" name="Google Shape;2066;p79"/>
          <p:cNvPicPr preferRelativeResize="0"/>
          <p:nvPr/>
        </p:nvPicPr>
        <p:blipFill>
          <a:blip r:embed="rId22">
            <a:alphaModFix/>
          </a:blip>
          <a:stretch>
            <a:fillRect/>
          </a:stretch>
        </p:blipFill>
        <p:spPr>
          <a:xfrm>
            <a:off x="2953875" y="1312451"/>
            <a:ext cx="382300" cy="36072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pic>
        <p:nvPicPr>
          <p:cNvPr id="2071" name="Google Shape;2071;p80"/>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2072" name="Google Shape;2072;p80"/>
          <p:cNvSpPr/>
          <p:nvPr/>
        </p:nvSpPr>
        <p:spPr>
          <a:xfrm rot="10793538">
            <a:off x="2459451" y="26318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80"/>
          <p:cNvSpPr txBox="1"/>
          <p:nvPr>
            <p:ph type="title"/>
          </p:nvPr>
        </p:nvSpPr>
        <p:spPr>
          <a:xfrm>
            <a:off x="262350" y="22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【改案2】至天の陣・死刻</a:t>
            </a:r>
            <a:endParaRPr/>
          </a:p>
          <a:p>
            <a:pPr indent="0" lvl="0" marL="0" rtl="0" algn="l">
              <a:spcBef>
                <a:spcPts val="0"/>
              </a:spcBef>
              <a:spcAft>
                <a:spcPts val="0"/>
              </a:spcAft>
              <a:buNone/>
            </a:pPr>
            <a:r>
              <a:t/>
            </a:r>
            <a:endParaRPr/>
          </a:p>
        </p:txBody>
      </p:sp>
      <p:pic>
        <p:nvPicPr>
          <p:cNvPr id="2074" name="Google Shape;2074;p80"/>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2075" name="Google Shape;2075;p80"/>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2076" name="Google Shape;2076;p80"/>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2077" name="Google Shape;2077;p80"/>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2078" name="Google Shape;2078;p80"/>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2079" name="Google Shape;2079;p80"/>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2080" name="Google Shape;2080;p80"/>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2081" name="Google Shape;2081;p80"/>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2082" name="Google Shape;2082;p80"/>
          <p:cNvPicPr preferRelativeResize="0"/>
          <p:nvPr/>
        </p:nvPicPr>
        <p:blipFill>
          <a:blip r:embed="rId12">
            <a:alphaModFix/>
          </a:blip>
          <a:stretch>
            <a:fillRect/>
          </a:stretch>
        </p:blipFill>
        <p:spPr>
          <a:xfrm>
            <a:off x="1962717" y="2645663"/>
            <a:ext cx="314376" cy="314377"/>
          </a:xfrm>
          <a:prstGeom prst="rect">
            <a:avLst/>
          </a:prstGeom>
          <a:noFill/>
          <a:ln>
            <a:noFill/>
          </a:ln>
        </p:spPr>
      </p:pic>
      <p:pic>
        <p:nvPicPr>
          <p:cNvPr id="2083" name="Google Shape;2083;p80"/>
          <p:cNvPicPr preferRelativeResize="0"/>
          <p:nvPr/>
        </p:nvPicPr>
        <p:blipFill>
          <a:blip r:embed="rId13">
            <a:alphaModFix/>
          </a:blip>
          <a:stretch>
            <a:fillRect/>
          </a:stretch>
        </p:blipFill>
        <p:spPr>
          <a:xfrm>
            <a:off x="1025680" y="3161653"/>
            <a:ext cx="314376" cy="314377"/>
          </a:xfrm>
          <a:prstGeom prst="rect">
            <a:avLst/>
          </a:prstGeom>
          <a:noFill/>
          <a:ln>
            <a:noFill/>
          </a:ln>
        </p:spPr>
      </p:pic>
      <p:pic>
        <p:nvPicPr>
          <p:cNvPr id="2084" name="Google Shape;2084;p80"/>
          <p:cNvPicPr preferRelativeResize="0"/>
          <p:nvPr/>
        </p:nvPicPr>
        <p:blipFill>
          <a:blip r:embed="rId14">
            <a:alphaModFix/>
          </a:blip>
          <a:stretch>
            <a:fillRect/>
          </a:stretch>
        </p:blipFill>
        <p:spPr>
          <a:xfrm>
            <a:off x="969300" y="2712003"/>
            <a:ext cx="314376" cy="314377"/>
          </a:xfrm>
          <a:prstGeom prst="rect">
            <a:avLst/>
          </a:prstGeom>
          <a:noFill/>
          <a:ln>
            <a:noFill/>
          </a:ln>
        </p:spPr>
      </p:pic>
      <p:pic>
        <p:nvPicPr>
          <p:cNvPr id="2085" name="Google Shape;2085;p80"/>
          <p:cNvPicPr preferRelativeResize="0"/>
          <p:nvPr/>
        </p:nvPicPr>
        <p:blipFill>
          <a:blip r:embed="rId15">
            <a:alphaModFix/>
          </a:blip>
          <a:stretch>
            <a:fillRect/>
          </a:stretch>
        </p:blipFill>
        <p:spPr>
          <a:xfrm>
            <a:off x="1488613" y="3133663"/>
            <a:ext cx="314376" cy="314377"/>
          </a:xfrm>
          <a:prstGeom prst="rect">
            <a:avLst/>
          </a:prstGeom>
          <a:noFill/>
          <a:ln>
            <a:noFill/>
          </a:ln>
        </p:spPr>
      </p:pic>
      <p:pic>
        <p:nvPicPr>
          <p:cNvPr id="2086" name="Google Shape;2086;p80"/>
          <p:cNvPicPr preferRelativeResize="0"/>
          <p:nvPr/>
        </p:nvPicPr>
        <p:blipFill>
          <a:blip r:embed="rId16">
            <a:alphaModFix/>
          </a:blip>
          <a:stretch>
            <a:fillRect/>
          </a:stretch>
        </p:blipFill>
        <p:spPr>
          <a:xfrm>
            <a:off x="2396808" y="2712000"/>
            <a:ext cx="314376" cy="314377"/>
          </a:xfrm>
          <a:prstGeom prst="rect">
            <a:avLst/>
          </a:prstGeom>
          <a:noFill/>
          <a:ln>
            <a:noFill/>
          </a:ln>
        </p:spPr>
      </p:pic>
      <p:pic>
        <p:nvPicPr>
          <p:cNvPr id="2087" name="Google Shape;2087;p80"/>
          <p:cNvPicPr preferRelativeResize="0"/>
          <p:nvPr/>
        </p:nvPicPr>
        <p:blipFill>
          <a:blip r:embed="rId17">
            <a:alphaModFix/>
          </a:blip>
          <a:stretch>
            <a:fillRect/>
          </a:stretch>
        </p:blipFill>
        <p:spPr>
          <a:xfrm>
            <a:off x="2460566" y="3112650"/>
            <a:ext cx="314376" cy="314377"/>
          </a:xfrm>
          <a:prstGeom prst="rect">
            <a:avLst/>
          </a:prstGeom>
          <a:noFill/>
          <a:ln>
            <a:noFill/>
          </a:ln>
        </p:spPr>
      </p:pic>
      <p:pic>
        <p:nvPicPr>
          <p:cNvPr id="2088" name="Google Shape;2088;p80"/>
          <p:cNvPicPr preferRelativeResize="0"/>
          <p:nvPr/>
        </p:nvPicPr>
        <p:blipFill>
          <a:blip r:embed="rId18">
            <a:alphaModFix/>
          </a:blip>
          <a:stretch>
            <a:fillRect/>
          </a:stretch>
        </p:blipFill>
        <p:spPr>
          <a:xfrm>
            <a:off x="2028166" y="3145378"/>
            <a:ext cx="314376" cy="314377"/>
          </a:xfrm>
          <a:prstGeom prst="rect">
            <a:avLst/>
          </a:prstGeom>
          <a:noFill/>
          <a:ln>
            <a:noFill/>
          </a:ln>
        </p:spPr>
      </p:pic>
      <p:sp>
        <p:nvSpPr>
          <p:cNvPr id="2089" name="Google Shape;2089;p80"/>
          <p:cNvSpPr txBox="1"/>
          <p:nvPr>
            <p:ph idx="1" type="body"/>
          </p:nvPr>
        </p:nvSpPr>
        <p:spPr>
          <a:xfrm>
            <a:off x="3750000" y="876250"/>
            <a:ext cx="5270400" cy="422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ja"/>
              <a:t>A</a:t>
            </a:r>
            <a:r>
              <a:rPr lang="ja"/>
              <a:t>基準で散開している通りに並ぶ</a:t>
            </a:r>
            <a:endParaRPr/>
          </a:p>
          <a:p>
            <a:pPr indent="0" lvl="0" marL="0" rtl="0" algn="l">
              <a:spcBef>
                <a:spcPts val="1200"/>
              </a:spcBef>
              <a:spcAft>
                <a:spcPts val="0"/>
              </a:spcAft>
              <a:buNone/>
            </a:pPr>
            <a:r>
              <a:rPr lang="ja"/>
              <a:t>(基準通りにしてるが適当でも可能)</a:t>
            </a:r>
            <a:endParaRPr/>
          </a:p>
          <a:p>
            <a:pPr indent="0" lvl="0" marL="0" rtl="0" algn="l">
              <a:spcBef>
                <a:spcPts val="1200"/>
              </a:spcBef>
              <a:spcAft>
                <a:spcPts val="0"/>
              </a:spcAft>
              <a:buNone/>
            </a:pPr>
            <a:r>
              <a:rPr lang="ja"/>
              <a:t>北側宣告　南側無職</a:t>
            </a:r>
            <a:endParaRPr/>
          </a:p>
          <a:p>
            <a:pPr indent="0" lvl="0" marL="0" rtl="0" algn="l">
              <a:spcBef>
                <a:spcPts val="1200"/>
              </a:spcBef>
              <a:spcAft>
                <a:spcPts val="0"/>
              </a:spcAft>
              <a:buNone/>
            </a:pPr>
            <a:r>
              <a:rPr lang="ja"/>
              <a:t>順番に並んでいれば必然的にD2とD1は</a:t>
            </a:r>
            <a:r>
              <a:rPr b="1" lang="ja">
                <a:solidFill>
                  <a:srgbClr val="FF0000"/>
                </a:solidFill>
              </a:rPr>
              <a:t>◯</a:t>
            </a:r>
            <a:r>
              <a:rPr lang="ja"/>
              <a:t>になる</a:t>
            </a:r>
            <a:endParaRPr/>
          </a:p>
          <a:p>
            <a:pPr indent="0" lvl="0" marL="0" rtl="0" algn="l">
              <a:spcBef>
                <a:spcPts val="1200"/>
              </a:spcBef>
              <a:spcAft>
                <a:spcPts val="0"/>
              </a:spcAft>
              <a:buNone/>
            </a:pPr>
            <a:r>
              <a:rPr lang="ja"/>
              <a:t>×の優先順位は左から順番に上に移動する</a:t>
            </a:r>
            <a:endParaRPr/>
          </a:p>
          <a:p>
            <a:pPr indent="0" lvl="0" marL="0" rtl="0" algn="l">
              <a:spcBef>
                <a:spcPts val="1200"/>
              </a:spcBef>
              <a:spcAft>
                <a:spcPts val="0"/>
              </a:spcAft>
              <a:buNone/>
            </a:pPr>
            <a:r>
              <a:rPr lang="ja"/>
              <a:t>左図の場合はD4→H2→D3→MTの順で×上側担当</a:t>
            </a:r>
            <a:endParaRPr/>
          </a:p>
          <a:p>
            <a:pPr indent="0" lvl="0" marL="0" rtl="0" algn="l">
              <a:spcBef>
                <a:spcPts val="1200"/>
              </a:spcBef>
              <a:spcAft>
                <a:spcPts val="0"/>
              </a:spcAft>
              <a:buNone/>
            </a:pPr>
            <a:r>
              <a:rPr lang="ja"/>
              <a:t>宣告△と□はその方向で動かない　調整は無職が行う</a:t>
            </a:r>
            <a:endParaRPr/>
          </a:p>
          <a:p>
            <a:pPr indent="0" lvl="0" marL="0" rtl="0" algn="l">
              <a:spcBef>
                <a:spcPts val="1200"/>
              </a:spcBef>
              <a:spcAft>
                <a:spcPts val="0"/>
              </a:spcAft>
              <a:buNone/>
            </a:pPr>
            <a:r>
              <a:rPr lang="ja"/>
              <a:t>(ジョブ順ではなく視覚的に)</a:t>
            </a:r>
            <a:endParaRPr/>
          </a:p>
          <a:p>
            <a:pPr indent="0" lvl="0" marL="0" rtl="0" algn="l">
              <a:spcBef>
                <a:spcPts val="1200"/>
              </a:spcBef>
              <a:spcAft>
                <a:spcPts val="1200"/>
              </a:spcAft>
              <a:buNone/>
            </a:pPr>
            <a:r>
              <a:rPr lang="ja"/>
              <a:t>※メリット　×コールがいらない　△□も視覚的に調整するため視線に気を付けることができる　インパクト後のコールを横に並ぶ　4番見る(左図参照)という事ができる</a:t>
            </a:r>
            <a:endParaRPr/>
          </a:p>
        </p:txBody>
      </p:sp>
      <p:pic>
        <p:nvPicPr>
          <p:cNvPr id="2090" name="Google Shape;2090;p80"/>
          <p:cNvPicPr preferRelativeResize="0"/>
          <p:nvPr/>
        </p:nvPicPr>
        <p:blipFill>
          <a:blip r:embed="rId19">
            <a:alphaModFix/>
          </a:blip>
          <a:stretch>
            <a:fillRect/>
          </a:stretch>
        </p:blipFill>
        <p:spPr>
          <a:xfrm>
            <a:off x="1671808" y="1903071"/>
            <a:ext cx="382300" cy="382325"/>
          </a:xfrm>
          <a:prstGeom prst="rect">
            <a:avLst/>
          </a:prstGeom>
          <a:noFill/>
          <a:ln>
            <a:noFill/>
          </a:ln>
        </p:spPr>
      </p:pic>
      <p:pic>
        <p:nvPicPr>
          <p:cNvPr id="2091" name="Google Shape;2091;p80"/>
          <p:cNvPicPr preferRelativeResize="0"/>
          <p:nvPr/>
        </p:nvPicPr>
        <p:blipFill>
          <a:blip r:embed="rId20">
            <a:alphaModFix/>
          </a:blip>
          <a:stretch>
            <a:fillRect/>
          </a:stretch>
        </p:blipFill>
        <p:spPr>
          <a:xfrm>
            <a:off x="1466008" y="2674216"/>
            <a:ext cx="314376" cy="314377"/>
          </a:xfrm>
          <a:prstGeom prst="rect">
            <a:avLst/>
          </a:prstGeom>
          <a:noFill/>
          <a:ln>
            <a:noFill/>
          </a:ln>
        </p:spPr>
      </p:pic>
      <p:pic>
        <p:nvPicPr>
          <p:cNvPr id="2092" name="Google Shape;2092;p80"/>
          <p:cNvPicPr preferRelativeResize="0"/>
          <p:nvPr/>
        </p:nvPicPr>
        <p:blipFill>
          <a:blip r:embed="rId21">
            <a:alphaModFix/>
          </a:blip>
          <a:stretch>
            <a:fillRect/>
          </a:stretch>
        </p:blipFill>
        <p:spPr>
          <a:xfrm>
            <a:off x="1577625" y="4566799"/>
            <a:ext cx="557100" cy="531101"/>
          </a:xfrm>
          <a:prstGeom prst="rect">
            <a:avLst/>
          </a:prstGeom>
          <a:noFill/>
          <a:ln>
            <a:noFill/>
          </a:ln>
        </p:spPr>
      </p:pic>
      <p:sp>
        <p:nvSpPr>
          <p:cNvPr id="2093" name="Google Shape;2093;p80"/>
          <p:cNvSpPr/>
          <p:nvPr/>
        </p:nvSpPr>
        <p:spPr>
          <a:xfrm rot="10793538">
            <a:off x="1525776" y="261727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0"/>
          <p:cNvSpPr/>
          <p:nvPr/>
        </p:nvSpPr>
        <p:spPr>
          <a:xfrm rot="10793538">
            <a:off x="1066839" y="265636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5" name="Google Shape;2095;p80"/>
          <p:cNvCxnSpPr/>
          <p:nvPr/>
        </p:nvCxnSpPr>
        <p:spPr>
          <a:xfrm rot="10800000">
            <a:off x="561942" y="2917163"/>
            <a:ext cx="333600" cy="600"/>
          </a:xfrm>
          <a:prstGeom prst="straightConnector1">
            <a:avLst/>
          </a:prstGeom>
          <a:noFill/>
          <a:ln cap="flat" cmpd="sng" w="19050">
            <a:solidFill>
              <a:srgbClr val="FC1233"/>
            </a:solidFill>
            <a:prstDash val="solid"/>
            <a:round/>
            <a:headEnd len="med" w="med" type="none"/>
            <a:tailEnd len="med" w="med" type="triangle"/>
          </a:ln>
        </p:spPr>
      </p:cxnSp>
      <p:sp>
        <p:nvSpPr>
          <p:cNvPr id="2096" name="Google Shape;2096;p80"/>
          <p:cNvSpPr/>
          <p:nvPr/>
        </p:nvSpPr>
        <p:spPr>
          <a:xfrm rot="10793538">
            <a:off x="2058539" y="2577035"/>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7" name="Google Shape;2097;p80"/>
          <p:cNvCxnSpPr/>
          <p:nvPr/>
        </p:nvCxnSpPr>
        <p:spPr>
          <a:xfrm flipH="1" rot="10800000">
            <a:off x="2774951" y="2950763"/>
            <a:ext cx="340200" cy="3600"/>
          </a:xfrm>
          <a:prstGeom prst="straightConnector1">
            <a:avLst/>
          </a:prstGeom>
          <a:noFill/>
          <a:ln cap="flat" cmpd="sng" w="19050">
            <a:solidFill>
              <a:srgbClr val="FC1233"/>
            </a:solidFill>
            <a:prstDash val="solid"/>
            <a:round/>
            <a:headEnd len="med" w="med" type="none"/>
            <a:tailEnd len="med" w="med" type="triangle"/>
          </a:ln>
        </p:spPr>
      </p:cxnSp>
      <p:sp>
        <p:nvSpPr>
          <p:cNvPr id="2098" name="Google Shape;2098;p80"/>
          <p:cNvSpPr/>
          <p:nvPr/>
        </p:nvSpPr>
        <p:spPr>
          <a:xfrm>
            <a:off x="2613223" y="160612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0"/>
          <p:cNvSpPr/>
          <p:nvPr/>
        </p:nvSpPr>
        <p:spPr>
          <a:xfrm>
            <a:off x="895548" y="1566850"/>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0"/>
          <p:cNvSpPr/>
          <p:nvPr/>
        </p:nvSpPr>
        <p:spPr>
          <a:xfrm>
            <a:off x="3236123"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0"/>
          <p:cNvSpPr/>
          <p:nvPr/>
        </p:nvSpPr>
        <p:spPr>
          <a:xfrm>
            <a:off x="262348"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2" name="Google Shape;2102;p80"/>
          <p:cNvCxnSpPr/>
          <p:nvPr/>
        </p:nvCxnSpPr>
        <p:spPr>
          <a:xfrm flipH="1">
            <a:off x="1853850" y="3886538"/>
            <a:ext cx="4500" cy="311700"/>
          </a:xfrm>
          <a:prstGeom prst="straightConnector1">
            <a:avLst/>
          </a:prstGeom>
          <a:noFill/>
          <a:ln cap="flat" cmpd="sng" w="19050">
            <a:solidFill>
              <a:srgbClr val="1885E2"/>
            </a:solidFill>
            <a:prstDash val="solid"/>
            <a:round/>
            <a:headEnd len="med" w="med" type="none"/>
            <a:tailEnd len="med" w="med" type="triangle"/>
          </a:ln>
        </p:spPr>
      </p:cxnSp>
      <p:cxnSp>
        <p:nvCxnSpPr>
          <p:cNvPr id="2103" name="Google Shape;2103;p80"/>
          <p:cNvCxnSpPr/>
          <p:nvPr/>
        </p:nvCxnSpPr>
        <p:spPr>
          <a:xfrm flipH="1" rot="10800000">
            <a:off x="1873339" y="1692626"/>
            <a:ext cx="2700" cy="309900"/>
          </a:xfrm>
          <a:prstGeom prst="straightConnector1">
            <a:avLst/>
          </a:prstGeom>
          <a:noFill/>
          <a:ln cap="flat" cmpd="sng" w="19050">
            <a:solidFill>
              <a:srgbClr val="1885E2"/>
            </a:solidFill>
            <a:prstDash val="solid"/>
            <a:round/>
            <a:headEnd len="med" w="med" type="none"/>
            <a:tailEnd len="med" w="med" type="triangle"/>
          </a:ln>
        </p:spPr>
      </p:cxnSp>
      <p:cxnSp>
        <p:nvCxnSpPr>
          <p:cNvPr id="2104" name="Google Shape;2104;p80"/>
          <p:cNvCxnSpPr/>
          <p:nvPr/>
        </p:nvCxnSpPr>
        <p:spPr>
          <a:xfrm>
            <a:off x="2593875" y="3694425"/>
            <a:ext cx="332700" cy="304200"/>
          </a:xfrm>
          <a:prstGeom prst="straightConnector1">
            <a:avLst/>
          </a:prstGeom>
          <a:noFill/>
          <a:ln cap="flat" cmpd="sng" w="19050">
            <a:solidFill>
              <a:srgbClr val="93C47D"/>
            </a:solidFill>
            <a:prstDash val="solid"/>
            <a:round/>
            <a:headEnd len="med" w="med" type="none"/>
            <a:tailEnd len="med" w="med" type="triangle"/>
          </a:ln>
        </p:spPr>
      </p:cxnSp>
      <p:cxnSp>
        <p:nvCxnSpPr>
          <p:cNvPr id="2105" name="Google Shape;2105;p80"/>
          <p:cNvCxnSpPr/>
          <p:nvPr/>
        </p:nvCxnSpPr>
        <p:spPr>
          <a:xfrm rot="10800000">
            <a:off x="878825" y="1958925"/>
            <a:ext cx="317400" cy="270600"/>
          </a:xfrm>
          <a:prstGeom prst="straightConnector1">
            <a:avLst/>
          </a:prstGeom>
          <a:noFill/>
          <a:ln cap="flat" cmpd="sng" w="19050">
            <a:solidFill>
              <a:srgbClr val="93C47D"/>
            </a:solidFill>
            <a:prstDash val="solid"/>
            <a:round/>
            <a:headEnd len="med" w="med" type="none"/>
            <a:tailEnd len="med" w="med" type="triangle"/>
          </a:ln>
        </p:spPr>
      </p:cxnSp>
      <p:cxnSp>
        <p:nvCxnSpPr>
          <p:cNvPr id="2106" name="Google Shape;2106;p80"/>
          <p:cNvCxnSpPr/>
          <p:nvPr/>
        </p:nvCxnSpPr>
        <p:spPr>
          <a:xfrm flipH="1" rot="10800000">
            <a:off x="2542813" y="1831438"/>
            <a:ext cx="330300" cy="331200"/>
          </a:xfrm>
          <a:prstGeom prst="straightConnector1">
            <a:avLst/>
          </a:prstGeom>
          <a:noFill/>
          <a:ln cap="flat" cmpd="sng" w="19050">
            <a:solidFill>
              <a:srgbClr val="E06666"/>
            </a:solidFill>
            <a:prstDash val="solid"/>
            <a:round/>
            <a:headEnd len="med" w="med" type="none"/>
            <a:tailEnd len="med" w="med" type="triangle"/>
          </a:ln>
        </p:spPr>
      </p:cxnSp>
      <p:cxnSp>
        <p:nvCxnSpPr>
          <p:cNvPr id="2107" name="Google Shape;2107;p80"/>
          <p:cNvCxnSpPr/>
          <p:nvPr/>
        </p:nvCxnSpPr>
        <p:spPr>
          <a:xfrm flipH="1">
            <a:off x="804388" y="3675625"/>
            <a:ext cx="273300" cy="246600"/>
          </a:xfrm>
          <a:prstGeom prst="straightConnector1">
            <a:avLst/>
          </a:prstGeom>
          <a:noFill/>
          <a:ln cap="flat" cmpd="sng" w="19050">
            <a:solidFill>
              <a:srgbClr val="E06666"/>
            </a:solidFill>
            <a:prstDash val="solid"/>
            <a:round/>
            <a:headEnd len="med" w="med" type="none"/>
            <a:tailEnd len="med" w="med" type="triangle"/>
          </a:ln>
        </p:spPr>
      </p:cxnSp>
      <p:pic>
        <p:nvPicPr>
          <p:cNvPr id="2108" name="Google Shape;2108;p80"/>
          <p:cNvPicPr preferRelativeResize="0"/>
          <p:nvPr/>
        </p:nvPicPr>
        <p:blipFill>
          <a:blip r:embed="rId22">
            <a:alphaModFix/>
          </a:blip>
          <a:stretch>
            <a:fillRect/>
          </a:stretch>
        </p:blipFill>
        <p:spPr>
          <a:xfrm>
            <a:off x="2953875" y="1312451"/>
            <a:ext cx="382300" cy="360724"/>
          </a:xfrm>
          <a:prstGeom prst="rect">
            <a:avLst/>
          </a:prstGeom>
          <a:noFill/>
          <a:ln>
            <a:noFill/>
          </a:ln>
        </p:spPr>
      </p:pic>
      <p:sp>
        <p:nvSpPr>
          <p:cNvPr id="2109" name="Google Shape;2109;p80"/>
          <p:cNvSpPr txBox="1"/>
          <p:nvPr/>
        </p:nvSpPr>
        <p:spPr>
          <a:xfrm>
            <a:off x="423027" y="876250"/>
            <a:ext cx="110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pic>
        <p:nvPicPr>
          <p:cNvPr id="2114" name="Google Shape;2114;p81"/>
          <p:cNvPicPr preferRelativeResize="0"/>
          <p:nvPr/>
        </p:nvPicPr>
        <p:blipFill>
          <a:blip r:embed="rId3">
            <a:alphaModFix/>
          </a:blip>
          <a:stretch>
            <a:fillRect/>
          </a:stretch>
        </p:blipFill>
        <p:spPr>
          <a:xfrm>
            <a:off x="213100" y="1280650"/>
            <a:ext cx="3286149" cy="3286149"/>
          </a:xfrm>
          <a:prstGeom prst="rect">
            <a:avLst/>
          </a:prstGeom>
          <a:noFill/>
          <a:ln>
            <a:noFill/>
          </a:ln>
        </p:spPr>
      </p:pic>
      <p:sp>
        <p:nvSpPr>
          <p:cNvPr id="2115" name="Google Shape;2115;p81"/>
          <p:cNvSpPr txBox="1"/>
          <p:nvPr>
            <p:ph type="title"/>
          </p:nvPr>
        </p:nvSpPr>
        <p:spPr>
          <a:xfrm>
            <a:off x="262350" y="22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【改案2】至天の陣・死刻</a:t>
            </a:r>
            <a:endParaRPr/>
          </a:p>
          <a:p>
            <a:pPr indent="0" lvl="0" marL="0" rtl="0" algn="l">
              <a:spcBef>
                <a:spcPts val="0"/>
              </a:spcBef>
              <a:spcAft>
                <a:spcPts val="0"/>
              </a:spcAft>
              <a:buNone/>
            </a:pPr>
            <a:r>
              <a:t/>
            </a:r>
            <a:endParaRPr/>
          </a:p>
        </p:txBody>
      </p:sp>
      <p:pic>
        <p:nvPicPr>
          <p:cNvPr id="2116" name="Google Shape;2116;p81"/>
          <p:cNvPicPr preferRelativeResize="0"/>
          <p:nvPr/>
        </p:nvPicPr>
        <p:blipFill>
          <a:blip r:embed="rId4">
            <a:alphaModFix/>
          </a:blip>
          <a:stretch>
            <a:fillRect/>
          </a:stretch>
        </p:blipFill>
        <p:spPr>
          <a:xfrm>
            <a:off x="2396788" y="1761058"/>
            <a:ext cx="557082" cy="557082"/>
          </a:xfrm>
          <a:prstGeom prst="rect">
            <a:avLst/>
          </a:prstGeom>
          <a:noFill/>
          <a:ln>
            <a:noFill/>
          </a:ln>
        </p:spPr>
      </p:pic>
      <p:pic>
        <p:nvPicPr>
          <p:cNvPr id="2117" name="Google Shape;2117;p81"/>
          <p:cNvPicPr preferRelativeResize="0"/>
          <p:nvPr/>
        </p:nvPicPr>
        <p:blipFill>
          <a:blip r:embed="rId5">
            <a:alphaModFix/>
          </a:blip>
          <a:stretch>
            <a:fillRect/>
          </a:stretch>
        </p:blipFill>
        <p:spPr>
          <a:xfrm>
            <a:off x="2396790" y="3420220"/>
            <a:ext cx="557082" cy="557082"/>
          </a:xfrm>
          <a:prstGeom prst="rect">
            <a:avLst/>
          </a:prstGeom>
          <a:noFill/>
          <a:ln>
            <a:noFill/>
          </a:ln>
        </p:spPr>
      </p:pic>
      <p:pic>
        <p:nvPicPr>
          <p:cNvPr id="2118" name="Google Shape;2118;p81"/>
          <p:cNvPicPr preferRelativeResize="0"/>
          <p:nvPr/>
        </p:nvPicPr>
        <p:blipFill>
          <a:blip r:embed="rId6">
            <a:alphaModFix/>
          </a:blip>
          <a:stretch>
            <a:fillRect/>
          </a:stretch>
        </p:blipFill>
        <p:spPr>
          <a:xfrm>
            <a:off x="662493" y="3420220"/>
            <a:ext cx="557082" cy="557082"/>
          </a:xfrm>
          <a:prstGeom prst="rect">
            <a:avLst/>
          </a:prstGeom>
          <a:noFill/>
          <a:ln>
            <a:noFill/>
          </a:ln>
        </p:spPr>
      </p:pic>
      <p:pic>
        <p:nvPicPr>
          <p:cNvPr id="2119" name="Google Shape;2119;p81"/>
          <p:cNvPicPr preferRelativeResize="0"/>
          <p:nvPr/>
        </p:nvPicPr>
        <p:blipFill>
          <a:blip r:embed="rId7">
            <a:alphaModFix/>
          </a:blip>
          <a:stretch>
            <a:fillRect/>
          </a:stretch>
        </p:blipFill>
        <p:spPr>
          <a:xfrm>
            <a:off x="662496" y="1761058"/>
            <a:ext cx="557082" cy="557082"/>
          </a:xfrm>
          <a:prstGeom prst="rect">
            <a:avLst/>
          </a:prstGeom>
          <a:noFill/>
          <a:ln>
            <a:noFill/>
          </a:ln>
        </p:spPr>
      </p:pic>
      <p:pic>
        <p:nvPicPr>
          <p:cNvPr id="2120" name="Google Shape;2120;p81"/>
          <p:cNvPicPr preferRelativeResize="0"/>
          <p:nvPr/>
        </p:nvPicPr>
        <p:blipFill>
          <a:blip r:embed="rId8">
            <a:alphaModFix/>
          </a:blip>
          <a:stretch>
            <a:fillRect/>
          </a:stretch>
        </p:blipFill>
        <p:spPr>
          <a:xfrm>
            <a:off x="1577577" y="1203969"/>
            <a:ext cx="557082" cy="557082"/>
          </a:xfrm>
          <a:prstGeom prst="rect">
            <a:avLst/>
          </a:prstGeom>
          <a:noFill/>
          <a:ln>
            <a:noFill/>
          </a:ln>
        </p:spPr>
      </p:pic>
      <p:pic>
        <p:nvPicPr>
          <p:cNvPr id="2121" name="Google Shape;2121;p81"/>
          <p:cNvPicPr preferRelativeResize="0"/>
          <p:nvPr/>
        </p:nvPicPr>
        <p:blipFill>
          <a:blip r:embed="rId9">
            <a:alphaModFix/>
          </a:blip>
          <a:stretch>
            <a:fillRect/>
          </a:stretch>
        </p:blipFill>
        <p:spPr>
          <a:xfrm>
            <a:off x="3030658" y="2645181"/>
            <a:ext cx="557082" cy="557082"/>
          </a:xfrm>
          <a:prstGeom prst="rect">
            <a:avLst/>
          </a:prstGeom>
          <a:noFill/>
          <a:ln>
            <a:noFill/>
          </a:ln>
        </p:spPr>
      </p:pic>
      <p:pic>
        <p:nvPicPr>
          <p:cNvPr id="2122" name="Google Shape;2122;p81"/>
          <p:cNvPicPr preferRelativeResize="0"/>
          <p:nvPr/>
        </p:nvPicPr>
        <p:blipFill>
          <a:blip r:embed="rId10">
            <a:alphaModFix/>
          </a:blip>
          <a:stretch>
            <a:fillRect/>
          </a:stretch>
        </p:blipFill>
        <p:spPr>
          <a:xfrm>
            <a:off x="1577565" y="4073894"/>
            <a:ext cx="557082" cy="557082"/>
          </a:xfrm>
          <a:prstGeom prst="rect">
            <a:avLst/>
          </a:prstGeom>
          <a:noFill/>
          <a:ln>
            <a:noFill/>
          </a:ln>
        </p:spPr>
      </p:pic>
      <p:pic>
        <p:nvPicPr>
          <p:cNvPr id="2123" name="Google Shape;2123;p81"/>
          <p:cNvPicPr preferRelativeResize="0"/>
          <p:nvPr/>
        </p:nvPicPr>
        <p:blipFill>
          <a:blip r:embed="rId11">
            <a:alphaModFix/>
          </a:blip>
          <a:stretch>
            <a:fillRect/>
          </a:stretch>
        </p:blipFill>
        <p:spPr>
          <a:xfrm>
            <a:off x="105421" y="2645181"/>
            <a:ext cx="557082" cy="557082"/>
          </a:xfrm>
          <a:prstGeom prst="rect">
            <a:avLst/>
          </a:prstGeom>
          <a:noFill/>
          <a:ln>
            <a:noFill/>
          </a:ln>
        </p:spPr>
      </p:pic>
      <p:pic>
        <p:nvPicPr>
          <p:cNvPr id="2124" name="Google Shape;2124;p81"/>
          <p:cNvPicPr preferRelativeResize="0"/>
          <p:nvPr/>
        </p:nvPicPr>
        <p:blipFill>
          <a:blip r:embed="rId12">
            <a:alphaModFix/>
          </a:blip>
          <a:stretch>
            <a:fillRect/>
          </a:stretch>
        </p:blipFill>
        <p:spPr>
          <a:xfrm>
            <a:off x="2382380" y="2566500"/>
            <a:ext cx="314376" cy="314377"/>
          </a:xfrm>
          <a:prstGeom prst="rect">
            <a:avLst/>
          </a:prstGeom>
          <a:noFill/>
          <a:ln>
            <a:noFill/>
          </a:ln>
        </p:spPr>
      </p:pic>
      <p:pic>
        <p:nvPicPr>
          <p:cNvPr id="2125" name="Google Shape;2125;p81"/>
          <p:cNvPicPr preferRelativeResize="0"/>
          <p:nvPr/>
        </p:nvPicPr>
        <p:blipFill>
          <a:blip r:embed="rId13">
            <a:alphaModFix/>
          </a:blip>
          <a:stretch>
            <a:fillRect/>
          </a:stretch>
        </p:blipFill>
        <p:spPr>
          <a:xfrm>
            <a:off x="2429792" y="3130453"/>
            <a:ext cx="314376" cy="314377"/>
          </a:xfrm>
          <a:prstGeom prst="rect">
            <a:avLst/>
          </a:prstGeom>
          <a:noFill/>
          <a:ln>
            <a:noFill/>
          </a:ln>
        </p:spPr>
      </p:pic>
      <p:pic>
        <p:nvPicPr>
          <p:cNvPr id="2126" name="Google Shape;2126;p81"/>
          <p:cNvPicPr preferRelativeResize="0"/>
          <p:nvPr/>
        </p:nvPicPr>
        <p:blipFill>
          <a:blip r:embed="rId14">
            <a:alphaModFix/>
          </a:blip>
          <a:stretch>
            <a:fillRect/>
          </a:stretch>
        </p:blipFill>
        <p:spPr>
          <a:xfrm>
            <a:off x="1442163" y="2429728"/>
            <a:ext cx="314376" cy="314377"/>
          </a:xfrm>
          <a:prstGeom prst="rect">
            <a:avLst/>
          </a:prstGeom>
          <a:noFill/>
          <a:ln>
            <a:noFill/>
          </a:ln>
        </p:spPr>
      </p:pic>
      <p:pic>
        <p:nvPicPr>
          <p:cNvPr id="2127" name="Google Shape;2127;p81"/>
          <p:cNvPicPr preferRelativeResize="0"/>
          <p:nvPr/>
        </p:nvPicPr>
        <p:blipFill>
          <a:blip r:embed="rId15">
            <a:alphaModFix/>
          </a:blip>
          <a:stretch>
            <a:fillRect/>
          </a:stretch>
        </p:blipFill>
        <p:spPr>
          <a:xfrm>
            <a:off x="1030238" y="2587825"/>
            <a:ext cx="314376" cy="314377"/>
          </a:xfrm>
          <a:prstGeom prst="rect">
            <a:avLst/>
          </a:prstGeom>
          <a:noFill/>
          <a:ln>
            <a:noFill/>
          </a:ln>
        </p:spPr>
      </p:pic>
      <p:pic>
        <p:nvPicPr>
          <p:cNvPr id="2128" name="Google Shape;2128;p81"/>
          <p:cNvPicPr preferRelativeResize="0"/>
          <p:nvPr/>
        </p:nvPicPr>
        <p:blipFill>
          <a:blip r:embed="rId16">
            <a:alphaModFix/>
          </a:blip>
          <a:stretch>
            <a:fillRect/>
          </a:stretch>
        </p:blipFill>
        <p:spPr>
          <a:xfrm>
            <a:off x="1975808" y="3111988"/>
            <a:ext cx="314376" cy="314377"/>
          </a:xfrm>
          <a:prstGeom prst="rect">
            <a:avLst/>
          </a:prstGeom>
          <a:noFill/>
          <a:ln>
            <a:noFill/>
          </a:ln>
        </p:spPr>
      </p:pic>
      <p:pic>
        <p:nvPicPr>
          <p:cNvPr id="2129" name="Google Shape;2129;p81"/>
          <p:cNvPicPr preferRelativeResize="0"/>
          <p:nvPr/>
        </p:nvPicPr>
        <p:blipFill>
          <a:blip r:embed="rId17">
            <a:alphaModFix/>
          </a:blip>
          <a:stretch>
            <a:fillRect/>
          </a:stretch>
        </p:blipFill>
        <p:spPr>
          <a:xfrm>
            <a:off x="1030266" y="3100013"/>
            <a:ext cx="314376" cy="314377"/>
          </a:xfrm>
          <a:prstGeom prst="rect">
            <a:avLst/>
          </a:prstGeom>
          <a:noFill/>
          <a:ln>
            <a:noFill/>
          </a:ln>
        </p:spPr>
      </p:pic>
      <p:pic>
        <p:nvPicPr>
          <p:cNvPr id="2130" name="Google Shape;2130;p81"/>
          <p:cNvPicPr preferRelativeResize="0"/>
          <p:nvPr/>
        </p:nvPicPr>
        <p:blipFill>
          <a:blip r:embed="rId18">
            <a:alphaModFix/>
          </a:blip>
          <a:stretch>
            <a:fillRect/>
          </a:stretch>
        </p:blipFill>
        <p:spPr>
          <a:xfrm>
            <a:off x="1448391" y="3125591"/>
            <a:ext cx="314376" cy="314377"/>
          </a:xfrm>
          <a:prstGeom prst="rect">
            <a:avLst/>
          </a:prstGeom>
          <a:noFill/>
          <a:ln>
            <a:noFill/>
          </a:ln>
        </p:spPr>
      </p:pic>
      <p:sp>
        <p:nvSpPr>
          <p:cNvPr id="2131" name="Google Shape;2131;p81"/>
          <p:cNvSpPr txBox="1"/>
          <p:nvPr>
            <p:ph idx="1" type="body"/>
          </p:nvPr>
        </p:nvSpPr>
        <p:spPr>
          <a:xfrm>
            <a:off x="3750000" y="876250"/>
            <a:ext cx="5270400" cy="422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ja"/>
              <a:t>A基準で散開している通りに並ぶ</a:t>
            </a:r>
            <a:endParaRPr/>
          </a:p>
          <a:p>
            <a:pPr indent="0" lvl="0" marL="0" rtl="0" algn="l">
              <a:spcBef>
                <a:spcPts val="1200"/>
              </a:spcBef>
              <a:spcAft>
                <a:spcPts val="0"/>
              </a:spcAft>
              <a:buNone/>
            </a:pPr>
            <a:r>
              <a:rPr lang="ja"/>
              <a:t>(基準通りにしてるが適当でも可能)</a:t>
            </a:r>
            <a:endParaRPr/>
          </a:p>
          <a:p>
            <a:pPr indent="0" lvl="0" marL="0" rtl="0" algn="l">
              <a:spcBef>
                <a:spcPts val="1200"/>
              </a:spcBef>
              <a:spcAft>
                <a:spcPts val="0"/>
              </a:spcAft>
              <a:buNone/>
            </a:pPr>
            <a:r>
              <a:rPr lang="ja"/>
              <a:t>北側宣告　南側無職</a:t>
            </a:r>
            <a:endParaRPr/>
          </a:p>
          <a:p>
            <a:pPr indent="0" lvl="0" marL="0" rtl="0" algn="l">
              <a:spcBef>
                <a:spcPts val="1200"/>
              </a:spcBef>
              <a:spcAft>
                <a:spcPts val="0"/>
              </a:spcAft>
              <a:buNone/>
            </a:pPr>
            <a:r>
              <a:rPr lang="ja"/>
              <a:t>順番に並んでいれば必然的にD2とD1は</a:t>
            </a:r>
            <a:r>
              <a:rPr b="1" lang="ja">
                <a:solidFill>
                  <a:srgbClr val="FF0000"/>
                </a:solidFill>
              </a:rPr>
              <a:t>◯</a:t>
            </a:r>
            <a:r>
              <a:rPr lang="ja"/>
              <a:t>になる</a:t>
            </a:r>
            <a:endParaRPr/>
          </a:p>
          <a:p>
            <a:pPr indent="0" lvl="0" marL="0" rtl="0" algn="l">
              <a:spcBef>
                <a:spcPts val="1200"/>
              </a:spcBef>
              <a:spcAft>
                <a:spcPts val="0"/>
              </a:spcAft>
              <a:buNone/>
            </a:pPr>
            <a:r>
              <a:rPr lang="ja"/>
              <a:t>×の優先順位は左から順番に上に移動する</a:t>
            </a:r>
            <a:endParaRPr/>
          </a:p>
          <a:p>
            <a:pPr indent="0" lvl="0" marL="0" rtl="0" algn="l">
              <a:spcBef>
                <a:spcPts val="1200"/>
              </a:spcBef>
              <a:spcAft>
                <a:spcPts val="0"/>
              </a:spcAft>
              <a:buNone/>
            </a:pPr>
            <a:r>
              <a:rPr lang="ja"/>
              <a:t>左図の場合はD4→H2→D3→MTの順で×上側担当</a:t>
            </a:r>
            <a:endParaRPr/>
          </a:p>
          <a:p>
            <a:pPr indent="0" lvl="0" marL="0" rtl="0" algn="l">
              <a:spcBef>
                <a:spcPts val="1200"/>
              </a:spcBef>
              <a:spcAft>
                <a:spcPts val="0"/>
              </a:spcAft>
              <a:buNone/>
            </a:pPr>
            <a:r>
              <a:rPr lang="ja"/>
              <a:t>宣告△と□はその方向で動かない　調整は無職が行う</a:t>
            </a:r>
            <a:endParaRPr/>
          </a:p>
          <a:p>
            <a:pPr indent="0" lvl="0" marL="0" rtl="0" algn="l">
              <a:spcBef>
                <a:spcPts val="1200"/>
              </a:spcBef>
              <a:spcAft>
                <a:spcPts val="0"/>
              </a:spcAft>
              <a:buNone/>
            </a:pPr>
            <a:r>
              <a:rPr lang="ja"/>
              <a:t>(ジョブ順ではなく視覚的に)</a:t>
            </a:r>
            <a:endParaRPr/>
          </a:p>
          <a:p>
            <a:pPr indent="0" lvl="0" marL="0" rtl="0" algn="l">
              <a:spcBef>
                <a:spcPts val="1200"/>
              </a:spcBef>
              <a:spcAft>
                <a:spcPts val="1200"/>
              </a:spcAft>
              <a:buNone/>
            </a:pPr>
            <a:r>
              <a:rPr lang="ja"/>
              <a:t>※メリット　×コールがいらない　△□も視覚的に調整するため視線に気を付けることができる　インパクト後のコールを横に並ぶ　4番見る(左図参照)という事ができる</a:t>
            </a:r>
            <a:endParaRPr/>
          </a:p>
        </p:txBody>
      </p:sp>
      <p:pic>
        <p:nvPicPr>
          <p:cNvPr id="2132" name="Google Shape;2132;p81"/>
          <p:cNvPicPr preferRelativeResize="0"/>
          <p:nvPr/>
        </p:nvPicPr>
        <p:blipFill>
          <a:blip r:embed="rId19">
            <a:alphaModFix/>
          </a:blip>
          <a:stretch>
            <a:fillRect/>
          </a:stretch>
        </p:blipFill>
        <p:spPr>
          <a:xfrm>
            <a:off x="1655421" y="2726308"/>
            <a:ext cx="382300" cy="382325"/>
          </a:xfrm>
          <a:prstGeom prst="rect">
            <a:avLst/>
          </a:prstGeom>
          <a:noFill/>
          <a:ln>
            <a:noFill/>
          </a:ln>
        </p:spPr>
      </p:pic>
      <p:pic>
        <p:nvPicPr>
          <p:cNvPr id="2133" name="Google Shape;2133;p81"/>
          <p:cNvPicPr preferRelativeResize="0"/>
          <p:nvPr/>
        </p:nvPicPr>
        <p:blipFill>
          <a:blip r:embed="rId20">
            <a:alphaModFix/>
          </a:blip>
          <a:stretch>
            <a:fillRect/>
          </a:stretch>
        </p:blipFill>
        <p:spPr>
          <a:xfrm>
            <a:off x="1991758" y="2443116"/>
            <a:ext cx="314376" cy="314377"/>
          </a:xfrm>
          <a:prstGeom prst="rect">
            <a:avLst/>
          </a:prstGeom>
          <a:noFill/>
          <a:ln>
            <a:noFill/>
          </a:ln>
        </p:spPr>
      </p:pic>
      <p:pic>
        <p:nvPicPr>
          <p:cNvPr id="2134" name="Google Shape;2134;p81"/>
          <p:cNvPicPr preferRelativeResize="0"/>
          <p:nvPr/>
        </p:nvPicPr>
        <p:blipFill>
          <a:blip r:embed="rId21">
            <a:alphaModFix/>
          </a:blip>
          <a:stretch>
            <a:fillRect/>
          </a:stretch>
        </p:blipFill>
        <p:spPr>
          <a:xfrm>
            <a:off x="1577625" y="4566799"/>
            <a:ext cx="557100" cy="531101"/>
          </a:xfrm>
          <a:prstGeom prst="rect">
            <a:avLst/>
          </a:prstGeom>
          <a:noFill/>
          <a:ln>
            <a:noFill/>
          </a:ln>
        </p:spPr>
      </p:pic>
      <p:sp>
        <p:nvSpPr>
          <p:cNvPr id="2135" name="Google Shape;2135;p81"/>
          <p:cNvSpPr/>
          <p:nvPr/>
        </p:nvSpPr>
        <p:spPr>
          <a:xfrm rot="10793538">
            <a:off x="2051526" y="2386172"/>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1"/>
          <p:cNvSpPr/>
          <p:nvPr/>
        </p:nvSpPr>
        <p:spPr>
          <a:xfrm rot="10793538">
            <a:off x="1492626" y="2318310"/>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7" name="Google Shape;2137;p81"/>
          <p:cNvCxnSpPr/>
          <p:nvPr/>
        </p:nvCxnSpPr>
        <p:spPr>
          <a:xfrm rot="10800000">
            <a:off x="561942" y="2917163"/>
            <a:ext cx="333600" cy="600"/>
          </a:xfrm>
          <a:prstGeom prst="straightConnector1">
            <a:avLst/>
          </a:prstGeom>
          <a:noFill/>
          <a:ln cap="flat" cmpd="sng" w="19050">
            <a:solidFill>
              <a:srgbClr val="FC1233"/>
            </a:solidFill>
            <a:prstDash val="solid"/>
            <a:round/>
            <a:headEnd len="med" w="med" type="none"/>
            <a:tailEnd len="med" w="med" type="triangle"/>
          </a:ln>
        </p:spPr>
      </p:cxnSp>
      <p:sp>
        <p:nvSpPr>
          <p:cNvPr id="2138" name="Google Shape;2138;p81"/>
          <p:cNvSpPr/>
          <p:nvPr/>
        </p:nvSpPr>
        <p:spPr>
          <a:xfrm rot="10793538">
            <a:off x="2459751" y="249639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1"/>
          <p:cNvSpPr/>
          <p:nvPr/>
        </p:nvSpPr>
        <p:spPr>
          <a:xfrm rot="10793538">
            <a:off x="1107639" y="2489147"/>
            <a:ext cx="159600" cy="167100"/>
          </a:xfrm>
          <a:prstGeom prst="triangle">
            <a:avLst>
              <a:gd fmla="val 50000" name="adj"/>
            </a:avLst>
          </a:prstGeom>
          <a:solidFill>
            <a:srgbClr val="741B47"/>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0" name="Google Shape;2140;p81"/>
          <p:cNvCxnSpPr/>
          <p:nvPr/>
        </p:nvCxnSpPr>
        <p:spPr>
          <a:xfrm flipH="1" rot="10800000">
            <a:off x="2774951" y="2950763"/>
            <a:ext cx="340200" cy="3600"/>
          </a:xfrm>
          <a:prstGeom prst="straightConnector1">
            <a:avLst/>
          </a:prstGeom>
          <a:noFill/>
          <a:ln cap="flat" cmpd="sng" w="19050">
            <a:solidFill>
              <a:srgbClr val="FC1233"/>
            </a:solidFill>
            <a:prstDash val="solid"/>
            <a:round/>
            <a:headEnd len="med" w="med" type="none"/>
            <a:tailEnd len="med" w="med" type="triangle"/>
          </a:ln>
        </p:spPr>
      </p:cxnSp>
      <p:sp>
        <p:nvSpPr>
          <p:cNvPr id="2141" name="Google Shape;2141;p81"/>
          <p:cNvSpPr/>
          <p:nvPr/>
        </p:nvSpPr>
        <p:spPr>
          <a:xfrm>
            <a:off x="1735800" y="3679388"/>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81"/>
          <p:cNvSpPr/>
          <p:nvPr/>
        </p:nvSpPr>
        <p:spPr>
          <a:xfrm>
            <a:off x="1749238" y="2111838"/>
            <a:ext cx="240600" cy="249300"/>
          </a:xfrm>
          <a:prstGeom prst="mathMultiply">
            <a:avLst>
              <a:gd fmla="val 23520" name="adj1"/>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81"/>
          <p:cNvSpPr txBox="1"/>
          <p:nvPr/>
        </p:nvSpPr>
        <p:spPr>
          <a:xfrm>
            <a:off x="2486200" y="2765225"/>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2144" name="Google Shape;2144;p81"/>
          <p:cNvSpPr txBox="1"/>
          <p:nvPr/>
        </p:nvSpPr>
        <p:spPr>
          <a:xfrm>
            <a:off x="824775" y="2693963"/>
            <a:ext cx="3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FC1233"/>
                </a:solidFill>
              </a:rPr>
              <a:t>◯</a:t>
            </a:r>
            <a:endParaRPr b="1">
              <a:solidFill>
                <a:srgbClr val="FC1233"/>
              </a:solidFill>
            </a:endParaRPr>
          </a:p>
        </p:txBody>
      </p:sp>
      <p:sp>
        <p:nvSpPr>
          <p:cNvPr id="2145" name="Google Shape;2145;p81"/>
          <p:cNvSpPr txBox="1"/>
          <p:nvPr/>
        </p:nvSpPr>
        <p:spPr>
          <a:xfrm>
            <a:off x="1101588" y="2067425"/>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2146" name="Google Shape;2146;p81"/>
          <p:cNvSpPr txBox="1"/>
          <p:nvPr/>
        </p:nvSpPr>
        <p:spPr>
          <a:xfrm>
            <a:off x="2287750" y="3408950"/>
            <a:ext cx="38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900">
                <a:solidFill>
                  <a:srgbClr val="93C47D"/>
                </a:solidFill>
              </a:rPr>
              <a:t>▽</a:t>
            </a:r>
            <a:endParaRPr b="1" sz="1900">
              <a:solidFill>
                <a:srgbClr val="93C47D"/>
              </a:solidFill>
            </a:endParaRPr>
          </a:p>
        </p:txBody>
      </p:sp>
      <p:sp>
        <p:nvSpPr>
          <p:cNvPr id="2147" name="Google Shape;2147;p81"/>
          <p:cNvSpPr txBox="1"/>
          <p:nvPr/>
        </p:nvSpPr>
        <p:spPr>
          <a:xfrm>
            <a:off x="2255275" y="2060000"/>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2148" name="Google Shape;2148;p81"/>
          <p:cNvSpPr txBox="1"/>
          <p:nvPr/>
        </p:nvSpPr>
        <p:spPr>
          <a:xfrm>
            <a:off x="960063" y="3361338"/>
            <a:ext cx="3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E06666"/>
                </a:solidFill>
              </a:rPr>
              <a:t>▢</a:t>
            </a:r>
            <a:endParaRPr b="1" sz="1800">
              <a:solidFill>
                <a:srgbClr val="E06666"/>
              </a:solidFill>
            </a:endParaRPr>
          </a:p>
        </p:txBody>
      </p:sp>
      <p:sp>
        <p:nvSpPr>
          <p:cNvPr id="2149" name="Google Shape;2149;p81"/>
          <p:cNvSpPr/>
          <p:nvPr/>
        </p:nvSpPr>
        <p:spPr>
          <a:xfrm>
            <a:off x="2613223" y="160612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81"/>
          <p:cNvSpPr/>
          <p:nvPr/>
        </p:nvSpPr>
        <p:spPr>
          <a:xfrm>
            <a:off x="895548" y="1566850"/>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81"/>
          <p:cNvSpPr/>
          <p:nvPr/>
        </p:nvSpPr>
        <p:spPr>
          <a:xfrm>
            <a:off x="3236123"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81"/>
          <p:cNvSpPr/>
          <p:nvPr/>
        </p:nvSpPr>
        <p:spPr>
          <a:xfrm>
            <a:off x="262348" y="2510475"/>
            <a:ext cx="240600" cy="249300"/>
          </a:xfrm>
          <a:prstGeom prst="ellipse">
            <a:avLst/>
          </a:prstGeom>
          <a:solidFill>
            <a:schemeClr val="lt1"/>
          </a:solidFill>
          <a:ln cap="flat" cmpd="sng" w="9525">
            <a:solidFill>
              <a:srgbClr val="D9D9D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3" name="Google Shape;2153;p81"/>
          <p:cNvCxnSpPr/>
          <p:nvPr/>
        </p:nvCxnSpPr>
        <p:spPr>
          <a:xfrm flipH="1">
            <a:off x="1853850" y="3886538"/>
            <a:ext cx="4500" cy="311700"/>
          </a:xfrm>
          <a:prstGeom prst="straightConnector1">
            <a:avLst/>
          </a:prstGeom>
          <a:noFill/>
          <a:ln cap="flat" cmpd="sng" w="19050">
            <a:solidFill>
              <a:srgbClr val="1885E2"/>
            </a:solidFill>
            <a:prstDash val="solid"/>
            <a:round/>
            <a:headEnd len="med" w="med" type="none"/>
            <a:tailEnd len="med" w="med" type="triangle"/>
          </a:ln>
        </p:spPr>
      </p:cxnSp>
      <p:cxnSp>
        <p:nvCxnSpPr>
          <p:cNvPr id="2154" name="Google Shape;2154;p81"/>
          <p:cNvCxnSpPr/>
          <p:nvPr/>
        </p:nvCxnSpPr>
        <p:spPr>
          <a:xfrm flipH="1" rot="10800000">
            <a:off x="1873339" y="1692626"/>
            <a:ext cx="2700" cy="309900"/>
          </a:xfrm>
          <a:prstGeom prst="straightConnector1">
            <a:avLst/>
          </a:prstGeom>
          <a:noFill/>
          <a:ln cap="flat" cmpd="sng" w="19050">
            <a:solidFill>
              <a:srgbClr val="1885E2"/>
            </a:solidFill>
            <a:prstDash val="solid"/>
            <a:round/>
            <a:headEnd len="med" w="med" type="none"/>
            <a:tailEnd len="med" w="med" type="triangle"/>
          </a:ln>
        </p:spPr>
      </p:cxnSp>
      <p:cxnSp>
        <p:nvCxnSpPr>
          <p:cNvPr id="2155" name="Google Shape;2155;p81"/>
          <p:cNvCxnSpPr/>
          <p:nvPr/>
        </p:nvCxnSpPr>
        <p:spPr>
          <a:xfrm>
            <a:off x="2593875" y="3694425"/>
            <a:ext cx="332700" cy="304200"/>
          </a:xfrm>
          <a:prstGeom prst="straightConnector1">
            <a:avLst/>
          </a:prstGeom>
          <a:noFill/>
          <a:ln cap="flat" cmpd="sng" w="19050">
            <a:solidFill>
              <a:srgbClr val="93C47D"/>
            </a:solidFill>
            <a:prstDash val="solid"/>
            <a:round/>
            <a:headEnd len="med" w="med" type="none"/>
            <a:tailEnd len="med" w="med" type="triangle"/>
          </a:ln>
        </p:spPr>
      </p:cxnSp>
      <p:cxnSp>
        <p:nvCxnSpPr>
          <p:cNvPr id="2156" name="Google Shape;2156;p81"/>
          <p:cNvCxnSpPr/>
          <p:nvPr/>
        </p:nvCxnSpPr>
        <p:spPr>
          <a:xfrm rot="10800000">
            <a:off x="878825" y="1958925"/>
            <a:ext cx="317400" cy="270600"/>
          </a:xfrm>
          <a:prstGeom prst="straightConnector1">
            <a:avLst/>
          </a:prstGeom>
          <a:noFill/>
          <a:ln cap="flat" cmpd="sng" w="19050">
            <a:solidFill>
              <a:srgbClr val="93C47D"/>
            </a:solidFill>
            <a:prstDash val="solid"/>
            <a:round/>
            <a:headEnd len="med" w="med" type="none"/>
            <a:tailEnd len="med" w="med" type="triangle"/>
          </a:ln>
        </p:spPr>
      </p:cxnSp>
      <p:cxnSp>
        <p:nvCxnSpPr>
          <p:cNvPr id="2157" name="Google Shape;2157;p81"/>
          <p:cNvCxnSpPr/>
          <p:nvPr/>
        </p:nvCxnSpPr>
        <p:spPr>
          <a:xfrm flipH="1" rot="10800000">
            <a:off x="2542813" y="1831438"/>
            <a:ext cx="330300" cy="331200"/>
          </a:xfrm>
          <a:prstGeom prst="straightConnector1">
            <a:avLst/>
          </a:prstGeom>
          <a:noFill/>
          <a:ln cap="flat" cmpd="sng" w="19050">
            <a:solidFill>
              <a:srgbClr val="E06666"/>
            </a:solidFill>
            <a:prstDash val="solid"/>
            <a:round/>
            <a:headEnd len="med" w="med" type="none"/>
            <a:tailEnd len="med" w="med" type="triangle"/>
          </a:ln>
        </p:spPr>
      </p:cxnSp>
      <p:cxnSp>
        <p:nvCxnSpPr>
          <p:cNvPr id="2158" name="Google Shape;2158;p81"/>
          <p:cNvCxnSpPr/>
          <p:nvPr/>
        </p:nvCxnSpPr>
        <p:spPr>
          <a:xfrm flipH="1">
            <a:off x="804388" y="3675625"/>
            <a:ext cx="273300" cy="246600"/>
          </a:xfrm>
          <a:prstGeom prst="straightConnector1">
            <a:avLst/>
          </a:prstGeom>
          <a:noFill/>
          <a:ln cap="flat" cmpd="sng" w="19050">
            <a:solidFill>
              <a:srgbClr val="E06666"/>
            </a:solidFill>
            <a:prstDash val="solid"/>
            <a:round/>
            <a:headEnd len="med" w="med" type="none"/>
            <a:tailEnd len="med" w="med" type="triangle"/>
          </a:ln>
        </p:spPr>
      </p:cxnSp>
      <p:pic>
        <p:nvPicPr>
          <p:cNvPr id="2159" name="Google Shape;2159;p81"/>
          <p:cNvPicPr preferRelativeResize="0"/>
          <p:nvPr/>
        </p:nvPicPr>
        <p:blipFill>
          <a:blip r:embed="rId22">
            <a:alphaModFix/>
          </a:blip>
          <a:stretch>
            <a:fillRect/>
          </a:stretch>
        </p:blipFill>
        <p:spPr>
          <a:xfrm>
            <a:off x="2953875" y="1312451"/>
            <a:ext cx="382300" cy="360724"/>
          </a:xfrm>
          <a:prstGeom prst="rect">
            <a:avLst/>
          </a:prstGeom>
          <a:noFill/>
          <a:ln>
            <a:noFill/>
          </a:ln>
        </p:spPr>
      </p:pic>
      <p:sp>
        <p:nvSpPr>
          <p:cNvPr id="2160" name="Google Shape;2160;p81"/>
          <p:cNvSpPr txBox="1"/>
          <p:nvPr/>
        </p:nvSpPr>
        <p:spPr>
          <a:xfrm>
            <a:off x="423027" y="876250"/>
            <a:ext cx="110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t>ニーズヘッグ</a:t>
            </a:r>
            <a:endParaRPr b="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9"/>
          <p:cNvPicPr preferRelativeResize="0"/>
          <p:nvPr/>
        </p:nvPicPr>
        <p:blipFill>
          <a:blip r:embed="rId3">
            <a:alphaModFix/>
          </a:blip>
          <a:stretch>
            <a:fillRect/>
          </a:stretch>
        </p:blipFill>
        <p:spPr>
          <a:xfrm>
            <a:off x="337452" y="1177075"/>
            <a:ext cx="3561874" cy="3561900"/>
          </a:xfrm>
          <a:prstGeom prst="rect">
            <a:avLst/>
          </a:prstGeom>
          <a:noFill/>
          <a:ln>
            <a:noFill/>
          </a:ln>
        </p:spPr>
      </p:pic>
      <p:sp>
        <p:nvSpPr>
          <p:cNvPr id="183" name="Google Shape;183;p19"/>
          <p:cNvSpPr txBox="1"/>
          <p:nvPr>
            <p:ph type="title"/>
          </p:nvPr>
        </p:nvSpPr>
        <p:spPr>
          <a:xfrm>
            <a:off x="0" y="0"/>
            <a:ext cx="628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トールダン　蒼天の陣・雷槍</a:t>
            </a:r>
            <a:endParaRPr/>
          </a:p>
        </p:txBody>
      </p:sp>
      <p:sp>
        <p:nvSpPr>
          <p:cNvPr id="184" name="Google Shape;184;p19"/>
          <p:cNvSpPr txBox="1"/>
          <p:nvPr>
            <p:ph idx="1" type="body"/>
          </p:nvPr>
        </p:nvSpPr>
        <p:spPr>
          <a:xfrm>
            <a:off x="4620775" y="1152325"/>
            <a:ext cx="4265400" cy="26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600"/>
              <a:t>外周に3体の戦士が出現</a:t>
            </a:r>
            <a:endParaRPr sz="1600"/>
          </a:p>
          <a:p>
            <a:pPr indent="0" lvl="0" marL="0" rtl="0" algn="l">
              <a:spcBef>
                <a:spcPts val="1200"/>
              </a:spcBef>
              <a:spcAft>
                <a:spcPts val="0"/>
              </a:spcAft>
              <a:buNone/>
            </a:pPr>
            <a:r>
              <a:rPr lang="ja" sz="1600"/>
              <a:t>広い場所が安置</a:t>
            </a:r>
            <a:endParaRPr sz="1600"/>
          </a:p>
          <a:p>
            <a:pPr indent="0" lvl="0" marL="0" rtl="0" algn="l">
              <a:spcBef>
                <a:spcPts val="1200"/>
              </a:spcBef>
              <a:spcAft>
                <a:spcPts val="0"/>
              </a:spcAft>
              <a:buNone/>
            </a:pPr>
            <a:r>
              <a:rPr lang="ja" sz="1600"/>
              <a:t>→8人各自へ範囲AOEが来るため4:4に分ける</a:t>
            </a:r>
            <a:endParaRPr sz="1600"/>
          </a:p>
          <a:p>
            <a:pPr indent="0" lvl="0" marL="0" rtl="0" algn="l">
              <a:spcBef>
                <a:spcPts val="1200"/>
              </a:spcBef>
              <a:spcAft>
                <a:spcPts val="0"/>
              </a:spcAft>
              <a:buNone/>
            </a:pPr>
            <a:r>
              <a:rPr lang="ja" sz="1600"/>
              <a:t>そのあと3連ドーナツ範囲(クエイク)</a:t>
            </a:r>
            <a:endParaRPr sz="1600"/>
          </a:p>
          <a:p>
            <a:pPr indent="0" lvl="0" marL="0" rtl="0" algn="l">
              <a:spcBef>
                <a:spcPts val="1200"/>
              </a:spcBef>
              <a:spcAft>
                <a:spcPts val="0"/>
              </a:spcAft>
              <a:buNone/>
            </a:pPr>
            <a:r>
              <a:rPr lang="ja" sz="1600"/>
              <a:t>インビジブルアスカロンメルシー</a:t>
            </a:r>
            <a:endParaRPr sz="1600"/>
          </a:p>
          <a:p>
            <a:pPr indent="0" lvl="0" marL="0" rtl="0" algn="l">
              <a:spcBef>
                <a:spcPts val="1200"/>
              </a:spcBef>
              <a:spcAft>
                <a:spcPts val="1200"/>
              </a:spcAft>
              <a:buNone/>
            </a:pPr>
            <a:r>
              <a:rPr lang="ja" sz="1600"/>
              <a:t>→不可視の扇範囲　固まって詠唱完了後移動</a:t>
            </a:r>
            <a:endParaRPr sz="1600"/>
          </a:p>
        </p:txBody>
      </p:sp>
      <p:pic>
        <p:nvPicPr>
          <p:cNvPr id="185" name="Google Shape;185;p19"/>
          <p:cNvPicPr preferRelativeResize="0"/>
          <p:nvPr/>
        </p:nvPicPr>
        <p:blipFill>
          <a:blip r:embed="rId4">
            <a:alphaModFix/>
          </a:blip>
          <a:stretch>
            <a:fillRect/>
          </a:stretch>
        </p:blipFill>
        <p:spPr>
          <a:xfrm rot="502850">
            <a:off x="638611" y="3919321"/>
            <a:ext cx="252075" cy="450149"/>
          </a:xfrm>
          <a:prstGeom prst="rect">
            <a:avLst/>
          </a:prstGeom>
          <a:noFill/>
          <a:ln>
            <a:noFill/>
          </a:ln>
        </p:spPr>
      </p:pic>
      <p:pic>
        <p:nvPicPr>
          <p:cNvPr id="186" name="Google Shape;186;p19"/>
          <p:cNvPicPr preferRelativeResize="0"/>
          <p:nvPr/>
        </p:nvPicPr>
        <p:blipFill>
          <a:blip r:embed="rId4">
            <a:alphaModFix/>
          </a:blip>
          <a:stretch>
            <a:fillRect/>
          </a:stretch>
        </p:blipFill>
        <p:spPr>
          <a:xfrm rot="502850">
            <a:off x="3371459" y="3744953"/>
            <a:ext cx="252075" cy="450149"/>
          </a:xfrm>
          <a:prstGeom prst="rect">
            <a:avLst/>
          </a:prstGeom>
          <a:noFill/>
          <a:ln>
            <a:noFill/>
          </a:ln>
        </p:spPr>
      </p:pic>
      <p:pic>
        <p:nvPicPr>
          <p:cNvPr id="187" name="Google Shape;187;p19"/>
          <p:cNvPicPr preferRelativeResize="0"/>
          <p:nvPr/>
        </p:nvPicPr>
        <p:blipFill>
          <a:blip r:embed="rId4">
            <a:alphaModFix/>
          </a:blip>
          <a:stretch>
            <a:fillRect/>
          </a:stretch>
        </p:blipFill>
        <p:spPr>
          <a:xfrm rot="502850">
            <a:off x="3744929" y="2570141"/>
            <a:ext cx="252075" cy="450149"/>
          </a:xfrm>
          <a:prstGeom prst="rect">
            <a:avLst/>
          </a:prstGeom>
          <a:noFill/>
          <a:ln>
            <a:noFill/>
          </a:ln>
        </p:spPr>
      </p:pic>
      <p:pic>
        <p:nvPicPr>
          <p:cNvPr id="188" name="Google Shape;188;p19"/>
          <p:cNvPicPr preferRelativeResize="0"/>
          <p:nvPr/>
        </p:nvPicPr>
        <p:blipFill>
          <a:blip r:embed="rId5">
            <a:alphaModFix/>
          </a:blip>
          <a:stretch>
            <a:fillRect/>
          </a:stretch>
        </p:blipFill>
        <p:spPr>
          <a:xfrm>
            <a:off x="1379399" y="2251802"/>
            <a:ext cx="1428750" cy="1362075"/>
          </a:xfrm>
          <a:prstGeom prst="rect">
            <a:avLst/>
          </a:prstGeom>
          <a:noFill/>
          <a:ln>
            <a:noFill/>
          </a:ln>
        </p:spPr>
      </p:pic>
      <p:sp>
        <p:nvSpPr>
          <p:cNvPr id="189" name="Google Shape;189;p19"/>
          <p:cNvSpPr/>
          <p:nvPr/>
        </p:nvSpPr>
        <p:spPr>
          <a:xfrm rot="2756130">
            <a:off x="1518818" y="1173440"/>
            <a:ext cx="1078411" cy="345397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rot="-5597638">
            <a:off x="1549908" y="1273543"/>
            <a:ext cx="1085994" cy="3301514"/>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rot="-3011416">
            <a:off x="1622864" y="1200380"/>
            <a:ext cx="1057572" cy="3415742"/>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19"/>
          <p:cNvPicPr preferRelativeResize="0"/>
          <p:nvPr/>
        </p:nvPicPr>
        <p:blipFill>
          <a:blip r:embed="rId6">
            <a:alphaModFix/>
          </a:blip>
          <a:stretch>
            <a:fillRect/>
          </a:stretch>
        </p:blipFill>
        <p:spPr>
          <a:xfrm>
            <a:off x="2493780" y="1255050"/>
            <a:ext cx="314376" cy="314377"/>
          </a:xfrm>
          <a:prstGeom prst="rect">
            <a:avLst/>
          </a:prstGeom>
          <a:noFill/>
          <a:ln>
            <a:noFill/>
          </a:ln>
        </p:spPr>
      </p:pic>
      <p:pic>
        <p:nvPicPr>
          <p:cNvPr id="193" name="Google Shape;193;p19"/>
          <p:cNvPicPr preferRelativeResize="0"/>
          <p:nvPr/>
        </p:nvPicPr>
        <p:blipFill>
          <a:blip r:embed="rId7">
            <a:alphaModFix/>
          </a:blip>
          <a:stretch>
            <a:fillRect/>
          </a:stretch>
        </p:blipFill>
        <p:spPr>
          <a:xfrm>
            <a:off x="1900842" y="1738491"/>
            <a:ext cx="314376" cy="314377"/>
          </a:xfrm>
          <a:prstGeom prst="rect">
            <a:avLst/>
          </a:prstGeom>
          <a:noFill/>
          <a:ln>
            <a:noFill/>
          </a:ln>
        </p:spPr>
      </p:pic>
      <p:pic>
        <p:nvPicPr>
          <p:cNvPr id="194" name="Google Shape;194;p19"/>
          <p:cNvPicPr preferRelativeResize="0"/>
          <p:nvPr/>
        </p:nvPicPr>
        <p:blipFill>
          <a:blip r:embed="rId8">
            <a:alphaModFix/>
          </a:blip>
          <a:stretch>
            <a:fillRect/>
          </a:stretch>
        </p:blipFill>
        <p:spPr>
          <a:xfrm>
            <a:off x="1973888" y="3696066"/>
            <a:ext cx="314376" cy="314377"/>
          </a:xfrm>
          <a:prstGeom prst="rect">
            <a:avLst/>
          </a:prstGeom>
          <a:noFill/>
          <a:ln>
            <a:noFill/>
          </a:ln>
        </p:spPr>
      </p:pic>
      <p:pic>
        <p:nvPicPr>
          <p:cNvPr id="195" name="Google Shape;195;p19"/>
          <p:cNvPicPr preferRelativeResize="0"/>
          <p:nvPr/>
        </p:nvPicPr>
        <p:blipFill>
          <a:blip r:embed="rId9">
            <a:alphaModFix/>
          </a:blip>
          <a:stretch>
            <a:fillRect/>
          </a:stretch>
        </p:blipFill>
        <p:spPr>
          <a:xfrm>
            <a:off x="1301113" y="4289113"/>
            <a:ext cx="314376" cy="314377"/>
          </a:xfrm>
          <a:prstGeom prst="rect">
            <a:avLst/>
          </a:prstGeom>
          <a:noFill/>
          <a:ln>
            <a:noFill/>
          </a:ln>
        </p:spPr>
      </p:pic>
      <p:pic>
        <p:nvPicPr>
          <p:cNvPr id="196" name="Google Shape;196;p19"/>
          <p:cNvPicPr preferRelativeResize="0"/>
          <p:nvPr/>
        </p:nvPicPr>
        <p:blipFill>
          <a:blip r:embed="rId10">
            <a:alphaModFix/>
          </a:blip>
          <a:stretch>
            <a:fillRect/>
          </a:stretch>
        </p:blipFill>
        <p:spPr>
          <a:xfrm>
            <a:off x="1301133" y="1255050"/>
            <a:ext cx="314376" cy="314377"/>
          </a:xfrm>
          <a:prstGeom prst="rect">
            <a:avLst/>
          </a:prstGeom>
          <a:noFill/>
          <a:ln>
            <a:noFill/>
          </a:ln>
        </p:spPr>
      </p:pic>
      <p:pic>
        <p:nvPicPr>
          <p:cNvPr id="197" name="Google Shape;197;p19"/>
          <p:cNvPicPr preferRelativeResize="0"/>
          <p:nvPr/>
        </p:nvPicPr>
        <p:blipFill>
          <a:blip r:embed="rId11">
            <a:alphaModFix/>
          </a:blip>
          <a:stretch>
            <a:fillRect/>
          </a:stretch>
        </p:blipFill>
        <p:spPr>
          <a:xfrm>
            <a:off x="2693516" y="4296238"/>
            <a:ext cx="314376" cy="314376"/>
          </a:xfrm>
          <a:prstGeom prst="rect">
            <a:avLst/>
          </a:prstGeom>
          <a:noFill/>
          <a:ln>
            <a:noFill/>
          </a:ln>
        </p:spPr>
      </p:pic>
      <p:pic>
        <p:nvPicPr>
          <p:cNvPr id="198" name="Google Shape;198;p19"/>
          <p:cNvPicPr preferRelativeResize="0"/>
          <p:nvPr/>
        </p:nvPicPr>
        <p:blipFill>
          <a:blip r:embed="rId12">
            <a:alphaModFix/>
          </a:blip>
          <a:stretch>
            <a:fillRect/>
          </a:stretch>
        </p:blipFill>
        <p:spPr>
          <a:xfrm>
            <a:off x="1897446" y="1225191"/>
            <a:ext cx="314376" cy="314377"/>
          </a:xfrm>
          <a:prstGeom prst="rect">
            <a:avLst/>
          </a:prstGeom>
          <a:noFill/>
          <a:ln>
            <a:noFill/>
          </a:ln>
        </p:spPr>
      </p:pic>
      <p:pic>
        <p:nvPicPr>
          <p:cNvPr id="199" name="Google Shape;199;p19"/>
          <p:cNvPicPr preferRelativeResize="0"/>
          <p:nvPr/>
        </p:nvPicPr>
        <p:blipFill>
          <a:blip r:embed="rId13">
            <a:alphaModFix/>
          </a:blip>
          <a:stretch>
            <a:fillRect/>
          </a:stretch>
        </p:blipFill>
        <p:spPr>
          <a:xfrm>
            <a:off x="1997316" y="4326091"/>
            <a:ext cx="314376" cy="314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0"/>
          <p:cNvPicPr preferRelativeResize="0"/>
          <p:nvPr/>
        </p:nvPicPr>
        <p:blipFill>
          <a:blip r:embed="rId3">
            <a:alphaModFix/>
          </a:blip>
          <a:stretch>
            <a:fillRect/>
          </a:stretch>
        </p:blipFill>
        <p:spPr>
          <a:xfrm>
            <a:off x="327375" y="1105726"/>
            <a:ext cx="3380101" cy="3380124"/>
          </a:xfrm>
          <a:prstGeom prst="rect">
            <a:avLst/>
          </a:prstGeom>
          <a:noFill/>
          <a:ln>
            <a:noFill/>
          </a:ln>
        </p:spPr>
      </p:pic>
      <p:pic>
        <p:nvPicPr>
          <p:cNvPr id="205" name="Google Shape;205;p20"/>
          <p:cNvPicPr preferRelativeResize="0"/>
          <p:nvPr/>
        </p:nvPicPr>
        <p:blipFill>
          <a:blip r:embed="rId4">
            <a:alphaModFix/>
          </a:blip>
          <a:stretch>
            <a:fillRect/>
          </a:stretch>
        </p:blipFill>
        <p:spPr>
          <a:xfrm rot="-1841341">
            <a:off x="2286574" y="3726402"/>
            <a:ext cx="1428750" cy="1362075"/>
          </a:xfrm>
          <a:prstGeom prst="rect">
            <a:avLst/>
          </a:prstGeom>
          <a:noFill/>
          <a:ln>
            <a:noFill/>
          </a:ln>
        </p:spPr>
      </p:pic>
      <p:sp>
        <p:nvSpPr>
          <p:cNvPr id="206" name="Google Shape;206;p20"/>
          <p:cNvSpPr txBox="1"/>
          <p:nvPr>
            <p:ph type="title"/>
          </p:nvPr>
        </p:nvSpPr>
        <p:spPr>
          <a:xfrm>
            <a:off x="0" y="0"/>
            <a:ext cx="610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トールダン　</a:t>
            </a:r>
            <a:r>
              <a:rPr lang="ja"/>
              <a:t>蒼天の陣・聖杖</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7" name="Google Shape;207;p20"/>
          <p:cNvPicPr preferRelativeResize="0"/>
          <p:nvPr/>
        </p:nvPicPr>
        <p:blipFill>
          <a:blip r:embed="rId5">
            <a:alphaModFix/>
          </a:blip>
          <a:stretch>
            <a:fillRect/>
          </a:stretch>
        </p:blipFill>
        <p:spPr>
          <a:xfrm>
            <a:off x="1723190" y="1152481"/>
            <a:ext cx="557082" cy="557082"/>
          </a:xfrm>
          <a:prstGeom prst="rect">
            <a:avLst/>
          </a:prstGeom>
          <a:noFill/>
          <a:ln>
            <a:noFill/>
          </a:ln>
        </p:spPr>
      </p:pic>
      <p:pic>
        <p:nvPicPr>
          <p:cNvPr id="208" name="Google Shape;208;p20"/>
          <p:cNvPicPr preferRelativeResize="0"/>
          <p:nvPr/>
        </p:nvPicPr>
        <p:blipFill>
          <a:blip r:embed="rId6">
            <a:alphaModFix/>
          </a:blip>
          <a:stretch>
            <a:fillRect/>
          </a:stretch>
        </p:blipFill>
        <p:spPr>
          <a:xfrm>
            <a:off x="3134721" y="2466631"/>
            <a:ext cx="557082" cy="557082"/>
          </a:xfrm>
          <a:prstGeom prst="rect">
            <a:avLst/>
          </a:prstGeom>
          <a:noFill/>
          <a:ln>
            <a:noFill/>
          </a:ln>
        </p:spPr>
      </p:pic>
      <p:pic>
        <p:nvPicPr>
          <p:cNvPr id="209" name="Google Shape;209;p20"/>
          <p:cNvPicPr preferRelativeResize="0"/>
          <p:nvPr/>
        </p:nvPicPr>
        <p:blipFill>
          <a:blip r:embed="rId7">
            <a:alphaModFix/>
          </a:blip>
          <a:stretch>
            <a:fillRect/>
          </a:stretch>
        </p:blipFill>
        <p:spPr>
          <a:xfrm>
            <a:off x="1723202" y="4011781"/>
            <a:ext cx="557082" cy="557082"/>
          </a:xfrm>
          <a:prstGeom prst="rect">
            <a:avLst/>
          </a:prstGeom>
          <a:noFill/>
          <a:ln>
            <a:noFill/>
          </a:ln>
        </p:spPr>
      </p:pic>
      <p:pic>
        <p:nvPicPr>
          <p:cNvPr id="210" name="Google Shape;210;p20"/>
          <p:cNvPicPr preferRelativeResize="0"/>
          <p:nvPr/>
        </p:nvPicPr>
        <p:blipFill>
          <a:blip r:embed="rId8">
            <a:alphaModFix/>
          </a:blip>
          <a:stretch>
            <a:fillRect/>
          </a:stretch>
        </p:blipFill>
        <p:spPr>
          <a:xfrm>
            <a:off x="311709" y="2575956"/>
            <a:ext cx="557082" cy="557082"/>
          </a:xfrm>
          <a:prstGeom prst="rect">
            <a:avLst/>
          </a:prstGeom>
          <a:noFill/>
          <a:ln>
            <a:noFill/>
          </a:ln>
        </p:spPr>
      </p:pic>
      <p:pic>
        <p:nvPicPr>
          <p:cNvPr id="211" name="Google Shape;211;p20"/>
          <p:cNvPicPr preferRelativeResize="0"/>
          <p:nvPr/>
        </p:nvPicPr>
        <p:blipFill>
          <a:blip r:embed="rId9">
            <a:alphaModFix/>
          </a:blip>
          <a:stretch>
            <a:fillRect/>
          </a:stretch>
        </p:blipFill>
        <p:spPr>
          <a:xfrm>
            <a:off x="2512142" y="4031350"/>
            <a:ext cx="314376" cy="314377"/>
          </a:xfrm>
          <a:prstGeom prst="rect">
            <a:avLst/>
          </a:prstGeom>
          <a:noFill/>
          <a:ln>
            <a:noFill/>
          </a:ln>
        </p:spPr>
      </p:pic>
      <p:pic>
        <p:nvPicPr>
          <p:cNvPr id="212" name="Google Shape;212;p20"/>
          <p:cNvPicPr preferRelativeResize="0"/>
          <p:nvPr/>
        </p:nvPicPr>
        <p:blipFill>
          <a:blip r:embed="rId10">
            <a:alphaModFix/>
          </a:blip>
          <a:stretch>
            <a:fillRect/>
          </a:stretch>
        </p:blipFill>
        <p:spPr>
          <a:xfrm>
            <a:off x="2022392" y="4208416"/>
            <a:ext cx="314376" cy="314377"/>
          </a:xfrm>
          <a:prstGeom prst="rect">
            <a:avLst/>
          </a:prstGeom>
          <a:noFill/>
          <a:ln>
            <a:noFill/>
          </a:ln>
        </p:spPr>
      </p:pic>
      <p:pic>
        <p:nvPicPr>
          <p:cNvPr id="213" name="Google Shape;213;p20"/>
          <p:cNvPicPr preferRelativeResize="0"/>
          <p:nvPr/>
        </p:nvPicPr>
        <p:blipFill>
          <a:blip r:embed="rId11">
            <a:alphaModFix/>
          </a:blip>
          <a:stretch>
            <a:fillRect/>
          </a:stretch>
        </p:blipFill>
        <p:spPr>
          <a:xfrm>
            <a:off x="3183800" y="3459591"/>
            <a:ext cx="314376" cy="314377"/>
          </a:xfrm>
          <a:prstGeom prst="rect">
            <a:avLst/>
          </a:prstGeom>
          <a:noFill/>
          <a:ln>
            <a:noFill/>
          </a:ln>
        </p:spPr>
      </p:pic>
      <p:pic>
        <p:nvPicPr>
          <p:cNvPr id="214" name="Google Shape;214;p20"/>
          <p:cNvPicPr preferRelativeResize="0"/>
          <p:nvPr/>
        </p:nvPicPr>
        <p:blipFill>
          <a:blip r:embed="rId12">
            <a:alphaModFix/>
          </a:blip>
          <a:stretch>
            <a:fillRect/>
          </a:stretch>
        </p:blipFill>
        <p:spPr>
          <a:xfrm>
            <a:off x="2574850" y="3773950"/>
            <a:ext cx="314376" cy="314377"/>
          </a:xfrm>
          <a:prstGeom prst="rect">
            <a:avLst/>
          </a:prstGeom>
          <a:noFill/>
          <a:ln>
            <a:noFill/>
          </a:ln>
        </p:spPr>
      </p:pic>
      <p:pic>
        <p:nvPicPr>
          <p:cNvPr id="215" name="Google Shape;215;p20"/>
          <p:cNvPicPr preferRelativeResize="0"/>
          <p:nvPr/>
        </p:nvPicPr>
        <p:blipFill>
          <a:blip r:embed="rId13">
            <a:alphaModFix/>
          </a:blip>
          <a:stretch>
            <a:fillRect/>
          </a:stretch>
        </p:blipFill>
        <p:spPr>
          <a:xfrm>
            <a:off x="284583" y="3023725"/>
            <a:ext cx="314376" cy="314377"/>
          </a:xfrm>
          <a:prstGeom prst="rect">
            <a:avLst/>
          </a:prstGeom>
          <a:noFill/>
          <a:ln>
            <a:noFill/>
          </a:ln>
        </p:spPr>
      </p:pic>
      <p:pic>
        <p:nvPicPr>
          <p:cNvPr id="216" name="Google Shape;216;p20"/>
          <p:cNvPicPr preferRelativeResize="0"/>
          <p:nvPr/>
        </p:nvPicPr>
        <p:blipFill>
          <a:blip r:embed="rId14">
            <a:alphaModFix/>
          </a:blip>
          <a:stretch>
            <a:fillRect/>
          </a:stretch>
        </p:blipFill>
        <p:spPr>
          <a:xfrm>
            <a:off x="2736391" y="1340013"/>
            <a:ext cx="314376" cy="314377"/>
          </a:xfrm>
          <a:prstGeom prst="rect">
            <a:avLst/>
          </a:prstGeom>
          <a:noFill/>
          <a:ln>
            <a:noFill/>
          </a:ln>
        </p:spPr>
      </p:pic>
      <p:pic>
        <p:nvPicPr>
          <p:cNvPr id="217" name="Google Shape;217;p20"/>
          <p:cNvPicPr preferRelativeResize="0"/>
          <p:nvPr/>
        </p:nvPicPr>
        <p:blipFill>
          <a:blip r:embed="rId15">
            <a:alphaModFix/>
          </a:blip>
          <a:stretch>
            <a:fillRect/>
          </a:stretch>
        </p:blipFill>
        <p:spPr>
          <a:xfrm>
            <a:off x="939083" y="1460266"/>
            <a:ext cx="314376" cy="314377"/>
          </a:xfrm>
          <a:prstGeom prst="rect">
            <a:avLst/>
          </a:prstGeom>
          <a:noFill/>
          <a:ln>
            <a:noFill/>
          </a:ln>
        </p:spPr>
      </p:pic>
      <p:pic>
        <p:nvPicPr>
          <p:cNvPr id="218" name="Google Shape;218;p20"/>
          <p:cNvPicPr preferRelativeResize="0"/>
          <p:nvPr/>
        </p:nvPicPr>
        <p:blipFill>
          <a:blip r:embed="rId16">
            <a:alphaModFix/>
          </a:blip>
          <a:stretch>
            <a:fillRect/>
          </a:stretch>
        </p:blipFill>
        <p:spPr>
          <a:xfrm>
            <a:off x="2951629" y="3872816"/>
            <a:ext cx="314376" cy="314377"/>
          </a:xfrm>
          <a:prstGeom prst="rect">
            <a:avLst/>
          </a:prstGeom>
          <a:noFill/>
          <a:ln>
            <a:noFill/>
          </a:ln>
        </p:spPr>
      </p:pic>
      <p:sp>
        <p:nvSpPr>
          <p:cNvPr id="219" name="Google Shape;219;p20"/>
          <p:cNvSpPr/>
          <p:nvPr/>
        </p:nvSpPr>
        <p:spPr>
          <a:xfrm>
            <a:off x="1786425" y="1905324"/>
            <a:ext cx="1165200" cy="11184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939074" y="1678249"/>
            <a:ext cx="1201800" cy="11184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1544949" y="1105725"/>
            <a:ext cx="1201800" cy="11649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192249" y="1968024"/>
            <a:ext cx="1201800" cy="11649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868800" y="2424812"/>
            <a:ext cx="1165200" cy="11184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444388" y="2421725"/>
            <a:ext cx="1237800" cy="11184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1723199" y="2831549"/>
            <a:ext cx="1201800" cy="11184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939075" y="3310199"/>
            <a:ext cx="1165200" cy="1164900"/>
          </a:xfrm>
          <a:prstGeom prst="ellipse">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0"/>
          <p:cNvPicPr preferRelativeResize="0"/>
          <p:nvPr/>
        </p:nvPicPr>
        <p:blipFill>
          <a:blip r:embed="rId17">
            <a:alphaModFix/>
          </a:blip>
          <a:stretch>
            <a:fillRect/>
          </a:stretch>
        </p:blipFill>
        <p:spPr>
          <a:xfrm>
            <a:off x="2484324" y="2769401"/>
            <a:ext cx="252075" cy="450149"/>
          </a:xfrm>
          <a:prstGeom prst="rect">
            <a:avLst/>
          </a:prstGeom>
          <a:noFill/>
          <a:ln>
            <a:noFill/>
          </a:ln>
        </p:spPr>
      </p:pic>
      <p:pic>
        <p:nvPicPr>
          <p:cNvPr id="228" name="Google Shape;228;p20"/>
          <p:cNvPicPr preferRelativeResize="0"/>
          <p:nvPr/>
        </p:nvPicPr>
        <p:blipFill>
          <a:blip r:embed="rId17">
            <a:alphaModFix/>
          </a:blip>
          <a:stretch>
            <a:fillRect/>
          </a:stretch>
        </p:blipFill>
        <p:spPr>
          <a:xfrm>
            <a:off x="1683786" y="3247251"/>
            <a:ext cx="252075" cy="450149"/>
          </a:xfrm>
          <a:prstGeom prst="rect">
            <a:avLst/>
          </a:prstGeom>
          <a:noFill/>
          <a:ln>
            <a:noFill/>
          </a:ln>
        </p:spPr>
      </p:pic>
      <p:cxnSp>
        <p:nvCxnSpPr>
          <p:cNvPr id="229" name="Google Shape;229;p20"/>
          <p:cNvCxnSpPr>
            <a:endCxn id="213" idx="1"/>
          </p:cNvCxnSpPr>
          <p:nvPr/>
        </p:nvCxnSpPr>
        <p:spPr>
          <a:xfrm>
            <a:off x="1815200" y="3457179"/>
            <a:ext cx="1368600" cy="159600"/>
          </a:xfrm>
          <a:prstGeom prst="straightConnector1">
            <a:avLst/>
          </a:prstGeom>
          <a:noFill/>
          <a:ln cap="flat" cmpd="sng" w="28575">
            <a:solidFill>
              <a:srgbClr val="FF0000"/>
            </a:solidFill>
            <a:prstDash val="solid"/>
            <a:round/>
            <a:headEnd len="med" w="med" type="none"/>
            <a:tailEnd len="med" w="med" type="none"/>
          </a:ln>
        </p:spPr>
      </p:cxnSp>
      <p:cxnSp>
        <p:nvCxnSpPr>
          <p:cNvPr id="230" name="Google Shape;230;p20"/>
          <p:cNvCxnSpPr>
            <a:endCxn id="212" idx="0"/>
          </p:cNvCxnSpPr>
          <p:nvPr/>
        </p:nvCxnSpPr>
        <p:spPr>
          <a:xfrm flipH="1">
            <a:off x="2179580" y="2967616"/>
            <a:ext cx="427800" cy="1240800"/>
          </a:xfrm>
          <a:prstGeom prst="straightConnector1">
            <a:avLst/>
          </a:prstGeom>
          <a:noFill/>
          <a:ln cap="flat" cmpd="sng" w="28575">
            <a:solidFill>
              <a:srgbClr val="FF0000"/>
            </a:solidFill>
            <a:prstDash val="solid"/>
            <a:round/>
            <a:headEnd len="med" w="med" type="none"/>
            <a:tailEnd len="med" w="med" type="none"/>
          </a:ln>
        </p:spPr>
      </p:cxnSp>
      <p:sp>
        <p:nvSpPr>
          <p:cNvPr id="231" name="Google Shape;231;p20"/>
          <p:cNvSpPr/>
          <p:nvPr/>
        </p:nvSpPr>
        <p:spPr>
          <a:xfrm>
            <a:off x="2393558" y="2089025"/>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1349170" y="1978863"/>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752945" y="3023725"/>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2179570" y="3342438"/>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1544945" y="3592388"/>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1012445" y="3023725"/>
            <a:ext cx="381600" cy="370200"/>
          </a:xfrm>
          <a:prstGeom prst="ellipse">
            <a:avLst/>
          </a:prstGeom>
          <a:solidFill>
            <a:srgbClr val="E06666">
              <a:alpha val="487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ph idx="1" type="body"/>
          </p:nvPr>
        </p:nvSpPr>
        <p:spPr>
          <a:xfrm>
            <a:off x="4291075" y="1152325"/>
            <a:ext cx="459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600"/>
              <a:t>頭上マークついた人は3方向</a:t>
            </a:r>
            <a:endParaRPr sz="1600"/>
          </a:p>
          <a:p>
            <a:pPr indent="0" lvl="0" marL="0" rtl="0" algn="l">
              <a:spcBef>
                <a:spcPts val="1200"/>
              </a:spcBef>
              <a:spcAft>
                <a:spcPts val="0"/>
              </a:spcAft>
              <a:buNone/>
            </a:pPr>
            <a:r>
              <a:rPr lang="ja" sz="1600"/>
              <a:t>何もついてない人はトールダンの真下</a:t>
            </a:r>
            <a:endParaRPr sz="1600"/>
          </a:p>
          <a:p>
            <a:pPr indent="0" lvl="0" marL="0" rtl="0" algn="l">
              <a:spcBef>
                <a:spcPts val="1200"/>
              </a:spcBef>
              <a:spcAft>
                <a:spcPts val="0"/>
              </a:spcAft>
              <a:buNone/>
            </a:pPr>
            <a:r>
              <a:rPr lang="ja" sz="1600"/>
              <a:t>タンクはトールダン真下安置クロス(線取る)</a:t>
            </a:r>
            <a:endParaRPr sz="1600"/>
          </a:p>
          <a:p>
            <a:pPr indent="0" lvl="0" marL="0" rtl="0" algn="l">
              <a:spcBef>
                <a:spcPts val="1200"/>
              </a:spcBef>
              <a:spcAft>
                <a:spcPts val="0"/>
              </a:spcAft>
              <a:buNone/>
            </a:pPr>
            <a:r>
              <a:rPr lang="ja" sz="1600"/>
              <a:t>タンク以外は目の前の塔を踏む</a:t>
            </a:r>
            <a:endParaRPr sz="1600"/>
          </a:p>
          <a:p>
            <a:pPr indent="0" lvl="0" marL="0" rtl="0" algn="l">
              <a:spcBef>
                <a:spcPts val="1200"/>
              </a:spcBef>
              <a:spcAft>
                <a:spcPts val="1200"/>
              </a:spcAft>
              <a:buNone/>
            </a:pPr>
            <a:r>
              <a:rPr lang="ja" sz="1600"/>
              <a:t>全体範囲がきて終わり(かなり痛い)</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1"/>
          <p:cNvPicPr preferRelativeResize="0"/>
          <p:nvPr/>
        </p:nvPicPr>
        <p:blipFill>
          <a:blip r:embed="rId3">
            <a:alphaModFix/>
          </a:blip>
          <a:stretch>
            <a:fillRect/>
          </a:stretch>
        </p:blipFill>
        <p:spPr>
          <a:xfrm>
            <a:off x="423251" y="1152477"/>
            <a:ext cx="3416371" cy="3416399"/>
          </a:xfrm>
          <a:prstGeom prst="rect">
            <a:avLst/>
          </a:prstGeom>
          <a:noFill/>
          <a:ln>
            <a:noFill/>
          </a:ln>
        </p:spPr>
      </p:pic>
      <p:pic>
        <p:nvPicPr>
          <p:cNvPr id="243" name="Google Shape;243;p21"/>
          <p:cNvPicPr preferRelativeResize="0"/>
          <p:nvPr/>
        </p:nvPicPr>
        <p:blipFill>
          <a:blip r:embed="rId4">
            <a:alphaModFix/>
          </a:blip>
          <a:stretch>
            <a:fillRect/>
          </a:stretch>
        </p:blipFill>
        <p:spPr>
          <a:xfrm>
            <a:off x="1852890" y="967106"/>
            <a:ext cx="557082" cy="557082"/>
          </a:xfrm>
          <a:prstGeom prst="rect">
            <a:avLst/>
          </a:prstGeom>
          <a:noFill/>
          <a:ln>
            <a:noFill/>
          </a:ln>
        </p:spPr>
      </p:pic>
      <p:pic>
        <p:nvPicPr>
          <p:cNvPr id="244" name="Google Shape;244;p21"/>
          <p:cNvPicPr preferRelativeResize="0"/>
          <p:nvPr/>
        </p:nvPicPr>
        <p:blipFill>
          <a:blip r:embed="rId5">
            <a:alphaModFix/>
          </a:blip>
          <a:stretch>
            <a:fillRect/>
          </a:stretch>
        </p:blipFill>
        <p:spPr>
          <a:xfrm>
            <a:off x="3522046" y="2501006"/>
            <a:ext cx="557082" cy="557082"/>
          </a:xfrm>
          <a:prstGeom prst="rect">
            <a:avLst/>
          </a:prstGeom>
          <a:noFill/>
          <a:ln>
            <a:noFill/>
          </a:ln>
        </p:spPr>
      </p:pic>
      <p:pic>
        <p:nvPicPr>
          <p:cNvPr id="245" name="Google Shape;245;p21"/>
          <p:cNvPicPr preferRelativeResize="0"/>
          <p:nvPr/>
        </p:nvPicPr>
        <p:blipFill>
          <a:blip r:embed="rId6">
            <a:alphaModFix/>
          </a:blip>
          <a:stretch>
            <a:fillRect/>
          </a:stretch>
        </p:blipFill>
        <p:spPr>
          <a:xfrm>
            <a:off x="1887877" y="4263681"/>
            <a:ext cx="557082" cy="557082"/>
          </a:xfrm>
          <a:prstGeom prst="rect">
            <a:avLst/>
          </a:prstGeom>
          <a:noFill/>
          <a:ln>
            <a:noFill/>
          </a:ln>
        </p:spPr>
      </p:pic>
      <p:pic>
        <p:nvPicPr>
          <p:cNvPr id="246" name="Google Shape;246;p21"/>
          <p:cNvPicPr preferRelativeResize="0"/>
          <p:nvPr/>
        </p:nvPicPr>
        <p:blipFill>
          <a:blip r:embed="rId7">
            <a:alphaModFix/>
          </a:blip>
          <a:stretch>
            <a:fillRect/>
          </a:stretch>
        </p:blipFill>
        <p:spPr>
          <a:xfrm>
            <a:off x="137459" y="2501006"/>
            <a:ext cx="557082" cy="557082"/>
          </a:xfrm>
          <a:prstGeom prst="rect">
            <a:avLst/>
          </a:prstGeom>
          <a:noFill/>
          <a:ln>
            <a:noFill/>
          </a:ln>
        </p:spPr>
      </p:pic>
      <p:pic>
        <p:nvPicPr>
          <p:cNvPr id="247" name="Google Shape;247;p21"/>
          <p:cNvPicPr preferRelativeResize="0"/>
          <p:nvPr/>
        </p:nvPicPr>
        <p:blipFill>
          <a:blip r:embed="rId8">
            <a:alphaModFix/>
          </a:blip>
          <a:stretch>
            <a:fillRect/>
          </a:stretch>
        </p:blipFill>
        <p:spPr>
          <a:xfrm>
            <a:off x="2964975" y="1288233"/>
            <a:ext cx="557082" cy="557082"/>
          </a:xfrm>
          <a:prstGeom prst="rect">
            <a:avLst/>
          </a:prstGeom>
          <a:noFill/>
          <a:ln>
            <a:noFill/>
          </a:ln>
        </p:spPr>
      </p:pic>
      <p:pic>
        <p:nvPicPr>
          <p:cNvPr id="248" name="Google Shape;248;p21"/>
          <p:cNvPicPr preferRelativeResize="0"/>
          <p:nvPr/>
        </p:nvPicPr>
        <p:blipFill>
          <a:blip r:embed="rId9">
            <a:alphaModFix/>
          </a:blip>
          <a:stretch>
            <a:fillRect/>
          </a:stretch>
        </p:blipFill>
        <p:spPr>
          <a:xfrm>
            <a:off x="3243178" y="3542458"/>
            <a:ext cx="557082" cy="557082"/>
          </a:xfrm>
          <a:prstGeom prst="rect">
            <a:avLst/>
          </a:prstGeom>
          <a:noFill/>
          <a:ln>
            <a:noFill/>
          </a:ln>
        </p:spPr>
      </p:pic>
      <p:pic>
        <p:nvPicPr>
          <p:cNvPr id="249" name="Google Shape;249;p21"/>
          <p:cNvPicPr preferRelativeResize="0"/>
          <p:nvPr/>
        </p:nvPicPr>
        <p:blipFill>
          <a:blip r:embed="rId10">
            <a:alphaModFix/>
          </a:blip>
          <a:stretch>
            <a:fillRect/>
          </a:stretch>
        </p:blipFill>
        <p:spPr>
          <a:xfrm>
            <a:off x="741756" y="3669583"/>
            <a:ext cx="557082" cy="557082"/>
          </a:xfrm>
          <a:prstGeom prst="rect">
            <a:avLst/>
          </a:prstGeom>
          <a:noFill/>
          <a:ln>
            <a:noFill/>
          </a:ln>
        </p:spPr>
      </p:pic>
      <p:pic>
        <p:nvPicPr>
          <p:cNvPr id="250" name="Google Shape;250;p21"/>
          <p:cNvPicPr preferRelativeResize="0"/>
          <p:nvPr/>
        </p:nvPicPr>
        <p:blipFill>
          <a:blip r:embed="rId11">
            <a:alphaModFix/>
          </a:blip>
          <a:stretch>
            <a:fillRect/>
          </a:stretch>
        </p:blipFill>
        <p:spPr>
          <a:xfrm>
            <a:off x="740809" y="1322158"/>
            <a:ext cx="557082" cy="557082"/>
          </a:xfrm>
          <a:prstGeom prst="rect">
            <a:avLst/>
          </a:prstGeom>
          <a:noFill/>
          <a:ln>
            <a:noFill/>
          </a:ln>
        </p:spPr>
      </p:pic>
      <p:pic>
        <p:nvPicPr>
          <p:cNvPr id="251" name="Google Shape;251;p21"/>
          <p:cNvPicPr preferRelativeResize="0"/>
          <p:nvPr/>
        </p:nvPicPr>
        <p:blipFill>
          <a:blip r:embed="rId12">
            <a:alphaModFix/>
          </a:blip>
          <a:stretch>
            <a:fillRect/>
          </a:stretch>
        </p:blipFill>
        <p:spPr>
          <a:xfrm>
            <a:off x="4629150" y="1213339"/>
            <a:ext cx="3887075" cy="1489324"/>
          </a:xfrm>
          <a:prstGeom prst="rect">
            <a:avLst/>
          </a:prstGeom>
          <a:noFill/>
          <a:ln>
            <a:noFill/>
          </a:ln>
        </p:spPr>
      </p:pic>
      <p:sp>
        <p:nvSpPr>
          <p:cNvPr id="252" name="Google Shape;252;p21"/>
          <p:cNvSpPr txBox="1"/>
          <p:nvPr/>
        </p:nvSpPr>
        <p:spPr>
          <a:xfrm>
            <a:off x="4567775" y="2898275"/>
            <a:ext cx="3991500" cy="19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おそらく必ず対角に塔が存在する場所がある</a:t>
            </a:r>
            <a:endParaRPr/>
          </a:p>
          <a:p>
            <a:pPr indent="0" lvl="0" marL="0" rtl="0" algn="l">
              <a:spcBef>
                <a:spcPts val="0"/>
              </a:spcBef>
              <a:spcAft>
                <a:spcPts val="0"/>
              </a:spcAft>
              <a:buNone/>
            </a:pPr>
            <a:r>
              <a:rPr lang="ja"/>
              <a:t>あるなら南北からスタート隕石処理</a:t>
            </a:r>
            <a:endParaRPr/>
          </a:p>
          <a:p>
            <a:pPr indent="0" lvl="0" marL="0" rtl="0" algn="l">
              <a:spcBef>
                <a:spcPts val="0"/>
              </a:spcBef>
              <a:spcAft>
                <a:spcPts val="0"/>
              </a:spcAft>
              <a:buNone/>
            </a:pPr>
            <a:r>
              <a:rPr lang="ja"/>
              <a:t>MTD3→A組</a:t>
            </a:r>
            <a:endParaRPr/>
          </a:p>
          <a:p>
            <a:pPr indent="0" lvl="0" marL="0" rtl="0" algn="l">
              <a:spcBef>
                <a:spcPts val="0"/>
              </a:spcBef>
              <a:spcAft>
                <a:spcPts val="0"/>
              </a:spcAft>
              <a:buNone/>
            </a:pPr>
            <a:r>
              <a:rPr lang="ja"/>
              <a:t>H2D4→B組</a:t>
            </a:r>
            <a:endParaRPr/>
          </a:p>
          <a:p>
            <a:pPr indent="0" lvl="0" marL="0" rtl="0" algn="l">
              <a:spcBef>
                <a:spcPts val="0"/>
              </a:spcBef>
              <a:spcAft>
                <a:spcPts val="0"/>
              </a:spcAft>
              <a:buNone/>
            </a:pPr>
            <a:r>
              <a:rPr lang="ja"/>
              <a:t>STD2→C組</a:t>
            </a:r>
            <a:endParaRPr/>
          </a:p>
          <a:p>
            <a:pPr indent="0" lvl="0" marL="0" rtl="0" algn="l">
              <a:spcBef>
                <a:spcPts val="0"/>
              </a:spcBef>
              <a:spcAft>
                <a:spcPts val="0"/>
              </a:spcAft>
              <a:buNone/>
            </a:pPr>
            <a:r>
              <a:rPr lang="ja"/>
              <a:t>H1D1→D組</a:t>
            </a:r>
            <a:endParaRPr/>
          </a:p>
          <a:p>
            <a:pPr indent="0" lvl="0" marL="0" rtl="0" algn="l">
              <a:spcBef>
                <a:spcPts val="0"/>
              </a:spcBef>
              <a:spcAft>
                <a:spcPts val="0"/>
              </a:spcAft>
              <a:buNone/>
            </a:pPr>
            <a:r>
              <a:rPr lang="ja"/>
              <a:t>交替する場合は組同士でコール</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21"/>
          <p:cNvSpPr/>
          <p:nvPr/>
        </p:nvSpPr>
        <p:spPr>
          <a:xfrm>
            <a:off x="1351750" y="1141700"/>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2704725" y="1141700"/>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2028238" y="1017725"/>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063213" y="4438275"/>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2981075" y="4175825"/>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1145350" y="4175825"/>
            <a:ext cx="206400" cy="2079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312800" y="2675600"/>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519200" y="1945225"/>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488150" y="3405975"/>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3522050" y="1898575"/>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3697375" y="2675600"/>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3522038" y="3360075"/>
            <a:ext cx="206400" cy="207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2584450" y="2211825"/>
            <a:ext cx="206400" cy="207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1558150" y="2211825"/>
            <a:ext cx="206400" cy="207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584450" y="3152175"/>
            <a:ext cx="206400" cy="207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558150" y="3152175"/>
            <a:ext cx="206400" cy="2079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1"/>
          <p:cNvPicPr preferRelativeResize="0"/>
          <p:nvPr/>
        </p:nvPicPr>
        <p:blipFill>
          <a:blip r:embed="rId13">
            <a:alphaModFix/>
          </a:blip>
          <a:stretch>
            <a:fillRect/>
          </a:stretch>
        </p:blipFill>
        <p:spPr>
          <a:xfrm>
            <a:off x="940092" y="2617213"/>
            <a:ext cx="314376" cy="314377"/>
          </a:xfrm>
          <a:prstGeom prst="rect">
            <a:avLst/>
          </a:prstGeom>
          <a:noFill/>
          <a:ln>
            <a:noFill/>
          </a:ln>
        </p:spPr>
      </p:pic>
      <p:pic>
        <p:nvPicPr>
          <p:cNvPr id="270" name="Google Shape;270;p21"/>
          <p:cNvPicPr preferRelativeResize="0"/>
          <p:nvPr/>
        </p:nvPicPr>
        <p:blipFill>
          <a:blip r:embed="rId14">
            <a:alphaModFix/>
          </a:blip>
          <a:stretch>
            <a:fillRect/>
          </a:stretch>
        </p:blipFill>
        <p:spPr>
          <a:xfrm>
            <a:off x="1992055" y="1739941"/>
            <a:ext cx="314376" cy="314377"/>
          </a:xfrm>
          <a:prstGeom prst="rect">
            <a:avLst/>
          </a:prstGeom>
          <a:noFill/>
          <a:ln>
            <a:noFill/>
          </a:ln>
        </p:spPr>
      </p:pic>
      <p:pic>
        <p:nvPicPr>
          <p:cNvPr id="271" name="Google Shape;271;p21"/>
          <p:cNvPicPr preferRelativeResize="0"/>
          <p:nvPr/>
        </p:nvPicPr>
        <p:blipFill>
          <a:blip r:embed="rId15">
            <a:alphaModFix/>
          </a:blip>
          <a:stretch>
            <a:fillRect/>
          </a:stretch>
        </p:blipFill>
        <p:spPr>
          <a:xfrm>
            <a:off x="2009238" y="3387891"/>
            <a:ext cx="314376" cy="314377"/>
          </a:xfrm>
          <a:prstGeom prst="rect">
            <a:avLst/>
          </a:prstGeom>
          <a:noFill/>
          <a:ln>
            <a:noFill/>
          </a:ln>
        </p:spPr>
      </p:pic>
      <p:pic>
        <p:nvPicPr>
          <p:cNvPr id="272" name="Google Shape;272;p21"/>
          <p:cNvPicPr preferRelativeResize="0"/>
          <p:nvPr/>
        </p:nvPicPr>
        <p:blipFill>
          <a:blip r:embed="rId16">
            <a:alphaModFix/>
          </a:blip>
          <a:stretch>
            <a:fillRect/>
          </a:stretch>
        </p:blipFill>
        <p:spPr>
          <a:xfrm>
            <a:off x="2009213" y="3702275"/>
            <a:ext cx="314376" cy="314377"/>
          </a:xfrm>
          <a:prstGeom prst="rect">
            <a:avLst/>
          </a:prstGeom>
          <a:noFill/>
          <a:ln>
            <a:noFill/>
          </a:ln>
        </p:spPr>
      </p:pic>
      <p:pic>
        <p:nvPicPr>
          <p:cNvPr id="273" name="Google Shape;273;p21"/>
          <p:cNvPicPr preferRelativeResize="0"/>
          <p:nvPr/>
        </p:nvPicPr>
        <p:blipFill>
          <a:blip r:embed="rId17">
            <a:alphaModFix/>
          </a:blip>
          <a:stretch>
            <a:fillRect/>
          </a:stretch>
        </p:blipFill>
        <p:spPr>
          <a:xfrm>
            <a:off x="2009221" y="1443513"/>
            <a:ext cx="314376" cy="314377"/>
          </a:xfrm>
          <a:prstGeom prst="rect">
            <a:avLst/>
          </a:prstGeom>
          <a:noFill/>
          <a:ln>
            <a:noFill/>
          </a:ln>
        </p:spPr>
      </p:pic>
      <p:pic>
        <p:nvPicPr>
          <p:cNvPr id="274" name="Google Shape;274;p21"/>
          <p:cNvPicPr preferRelativeResize="0"/>
          <p:nvPr/>
        </p:nvPicPr>
        <p:blipFill>
          <a:blip r:embed="rId18">
            <a:alphaModFix/>
          </a:blip>
          <a:stretch>
            <a:fillRect/>
          </a:stretch>
        </p:blipFill>
        <p:spPr>
          <a:xfrm>
            <a:off x="3054441" y="2617225"/>
            <a:ext cx="314376" cy="314377"/>
          </a:xfrm>
          <a:prstGeom prst="rect">
            <a:avLst/>
          </a:prstGeom>
          <a:noFill/>
          <a:ln>
            <a:noFill/>
          </a:ln>
        </p:spPr>
      </p:pic>
      <p:pic>
        <p:nvPicPr>
          <p:cNvPr id="275" name="Google Shape;275;p21"/>
          <p:cNvPicPr preferRelativeResize="0"/>
          <p:nvPr/>
        </p:nvPicPr>
        <p:blipFill>
          <a:blip r:embed="rId19">
            <a:alphaModFix/>
          </a:blip>
          <a:stretch>
            <a:fillRect/>
          </a:stretch>
        </p:blipFill>
        <p:spPr>
          <a:xfrm>
            <a:off x="1254471" y="2617216"/>
            <a:ext cx="314376" cy="314377"/>
          </a:xfrm>
          <a:prstGeom prst="rect">
            <a:avLst/>
          </a:prstGeom>
          <a:noFill/>
          <a:ln>
            <a:noFill/>
          </a:ln>
        </p:spPr>
      </p:pic>
      <p:pic>
        <p:nvPicPr>
          <p:cNvPr id="276" name="Google Shape;276;p21"/>
          <p:cNvPicPr preferRelativeResize="0"/>
          <p:nvPr/>
        </p:nvPicPr>
        <p:blipFill>
          <a:blip r:embed="rId20">
            <a:alphaModFix/>
          </a:blip>
          <a:stretch>
            <a:fillRect/>
          </a:stretch>
        </p:blipFill>
        <p:spPr>
          <a:xfrm>
            <a:off x="2719029" y="2628766"/>
            <a:ext cx="314376" cy="314377"/>
          </a:xfrm>
          <a:prstGeom prst="rect">
            <a:avLst/>
          </a:prstGeom>
          <a:noFill/>
          <a:ln>
            <a:noFill/>
          </a:ln>
        </p:spPr>
      </p:pic>
      <p:pic>
        <p:nvPicPr>
          <p:cNvPr id="277" name="Google Shape;277;p21"/>
          <p:cNvPicPr preferRelativeResize="0"/>
          <p:nvPr/>
        </p:nvPicPr>
        <p:blipFill>
          <a:blip r:embed="rId21">
            <a:alphaModFix/>
          </a:blip>
          <a:stretch>
            <a:fillRect/>
          </a:stretch>
        </p:blipFill>
        <p:spPr>
          <a:xfrm rot="-136535">
            <a:off x="1962857" y="530625"/>
            <a:ext cx="372767" cy="487103"/>
          </a:xfrm>
          <a:prstGeom prst="rect">
            <a:avLst/>
          </a:prstGeom>
          <a:noFill/>
          <a:ln>
            <a:noFill/>
          </a:ln>
        </p:spPr>
      </p:pic>
      <p:pic>
        <p:nvPicPr>
          <p:cNvPr id="278" name="Google Shape;278;p21"/>
          <p:cNvPicPr preferRelativeResize="0"/>
          <p:nvPr/>
        </p:nvPicPr>
        <p:blipFill>
          <a:blip r:embed="rId21">
            <a:alphaModFix/>
          </a:blip>
          <a:stretch>
            <a:fillRect/>
          </a:stretch>
        </p:blipFill>
        <p:spPr>
          <a:xfrm>
            <a:off x="1980032" y="4646175"/>
            <a:ext cx="372767" cy="487103"/>
          </a:xfrm>
          <a:prstGeom prst="rect">
            <a:avLst/>
          </a:prstGeom>
          <a:noFill/>
          <a:ln>
            <a:noFill/>
          </a:ln>
        </p:spPr>
      </p:pic>
      <p:sp>
        <p:nvSpPr>
          <p:cNvPr id="279" name="Google Shape;279;p21"/>
          <p:cNvSpPr/>
          <p:nvPr/>
        </p:nvSpPr>
        <p:spPr>
          <a:xfrm>
            <a:off x="2754150" y="1857913"/>
            <a:ext cx="1365900" cy="1809600"/>
          </a:xfrm>
          <a:prstGeom prst="rect">
            <a:avLst/>
          </a:prstGeom>
          <a:solidFill>
            <a:srgbClr val="F6B2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232425" y="1881150"/>
            <a:ext cx="1311900" cy="1809600"/>
          </a:xfrm>
          <a:prstGeom prst="rect">
            <a:avLst/>
          </a:prstGeom>
          <a:solidFill>
            <a:srgbClr val="6BF0F6">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rot="5400000">
            <a:off x="1491575" y="3185400"/>
            <a:ext cx="1311900" cy="2102400"/>
          </a:xfrm>
          <a:prstGeom prst="rect">
            <a:avLst/>
          </a:prstGeom>
          <a:solidFill>
            <a:srgbClr val="7EF66B">
              <a:alpha val="4778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rot="5400000">
            <a:off x="4861962" y="-357550"/>
            <a:ext cx="1311900" cy="2102400"/>
          </a:xfrm>
          <a:prstGeom prst="rect">
            <a:avLst/>
          </a:prstGeom>
          <a:solidFill>
            <a:srgbClr val="E06666">
              <a:alpha val="48770"/>
            </a:srgbClr>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