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648985" y="5366533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0840" y="32095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</Words>
  <Application>Microsoft Office PowerPoint</Application>
  <PresentationFormat>宽屏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Office 主题​​</vt:lpstr>
      <vt:lpstr>素材置き場（コピーして使う用）</vt:lpstr>
      <vt:lpstr>PowerPoint 演示文稿</vt:lpstr>
      <vt:lpstr>夜明けジェットコースター1</vt:lpstr>
      <vt:lpstr>夜明けジェットコースター2</vt:lpstr>
      <vt:lpstr>夜明けジェットコースター3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Yang Rui</cp:lastModifiedBy>
  <cp:revision>9</cp:revision>
  <dcterms:created xsi:type="dcterms:W3CDTF">2022-06-10T03:38:21Z</dcterms:created>
  <dcterms:modified xsi:type="dcterms:W3CDTF">2022-06-10T06:13:54Z</dcterms:modified>
</cp:coreProperties>
</file>