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66" r:id="rId15"/>
    <p:sldId id="268" r:id="rId16"/>
    <p:sldId id="270" r:id="rId17"/>
    <p:sldId id="269" r:id="rId18"/>
    <p:sldId id="271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648985" y="5366533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夢幻パラダイス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夜明けジェットコースター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黄昏メリーゴーランド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683</Words>
  <Application>Microsoft Office PowerPoint</Application>
  <PresentationFormat>宽屏</PresentationFormat>
  <Paragraphs>131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黑体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Yang Rui</cp:lastModifiedBy>
  <cp:revision>31</cp:revision>
  <dcterms:created xsi:type="dcterms:W3CDTF">2022-06-10T03:38:21Z</dcterms:created>
  <dcterms:modified xsi:type="dcterms:W3CDTF">2022-07-17T07:35:53Z</dcterms:modified>
</cp:coreProperties>
</file>