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4"/>
  </p:notesMasterIdLst>
  <p:sldIdLst>
    <p:sldId id="256" r:id="rId2"/>
    <p:sldId id="277" r:id="rId3"/>
    <p:sldId id="278" r:id="rId4"/>
    <p:sldId id="257" r:id="rId5"/>
    <p:sldId id="279" r:id="rId6"/>
    <p:sldId id="273" r:id="rId7"/>
    <p:sldId id="261" r:id="rId8"/>
    <p:sldId id="274" r:id="rId9"/>
    <p:sldId id="275" r:id="rId10"/>
    <p:sldId id="265" r:id="rId11"/>
    <p:sldId id="280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3A8A37-C8EE-4E22-B9FF-FEE66D7ACA92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482124-80FE-4D79-B01C-931990E36A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.google.com/store/apps/details?id=com.eclairios.english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285660"/>
            <a:ext cx="8534160" cy="16737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Bell MT"/>
              </a:rPr>
              <a:t>Englisher</a:t>
            </a:r>
            <a:r>
              <a:rPr/>
              <a:t/>
            </a:r>
            <a:br>
              <a:rPr/>
            </a:b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03835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An assistive English Learning app</a:t>
            </a:r>
            <a:r>
              <a:rPr lang="en-US" sz="3200" b="0" strike="noStrike" spc="-1" dirty="0" smtClean="0">
                <a:solidFill>
                  <a:srgbClr val="5E5E5E"/>
                </a:solidFill>
                <a:latin typeface="Bell MT"/>
              </a:rPr>
              <a:t> </a:t>
            </a:r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for rural teachers and students</a:t>
            </a:r>
            <a:endParaRPr lang="en-US" sz="3200" dirty="0"/>
          </a:p>
        </p:txBody>
      </p:sp>
      <p:sp>
        <p:nvSpPr>
          <p:cNvPr id="5" name="Rounded Rectangle 4">
            <a:hlinkClick r:id="rId4"/>
          </p:cNvPr>
          <p:cNvSpPr/>
          <p:nvPr/>
        </p:nvSpPr>
        <p:spPr>
          <a:xfrm>
            <a:off x="3581400" y="4248150"/>
            <a:ext cx="1828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on Google Play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5E5E5E"/>
                </a:solidFill>
                <a:latin typeface="Constantia"/>
              </a:rPr>
              <a:t>Budget </a:t>
            </a: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Plan for Two Lac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10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581150"/>
          <a:ext cx="4953000" cy="2286002"/>
        </p:xfrm>
        <a:graphic>
          <a:graphicData uri="http://schemas.openxmlformats.org/drawingml/2006/table">
            <a:tbl>
              <a:tblPr/>
              <a:tblGrid>
                <a:gridCol w="2011370"/>
                <a:gridCol w="1332533"/>
                <a:gridCol w="917689"/>
                <a:gridCol w="691408"/>
              </a:tblGrid>
              <a:tr h="40511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Budget Plan for 2 Lac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Modification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381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5E5E5E"/>
                </a:solidFill>
                <a:latin typeface="Constantia"/>
              </a:rPr>
              <a:t>After Survey Total Budget </a:t>
            </a:r>
            <a:r>
              <a:rPr lang="en-US" sz="4000" b="0" strike="noStrike" spc="-1" dirty="0">
                <a:solidFill>
                  <a:srgbClr val="5E5E5E"/>
                </a:solidFill>
                <a:latin typeface="Constantia"/>
              </a:rPr>
              <a:t>Plan</a:t>
            </a:r>
            <a:endParaRPr lang="en-US" sz="4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11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504950"/>
          <a:ext cx="5867400" cy="2667000"/>
        </p:xfrm>
        <a:graphic>
          <a:graphicData uri="http://schemas.openxmlformats.org/drawingml/2006/table">
            <a:tbl>
              <a:tblPr/>
              <a:tblGrid>
                <a:gridCol w="2918447"/>
                <a:gridCol w="894854"/>
                <a:gridCol w="1250763"/>
                <a:gridCol w="803336"/>
              </a:tblGrid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 Expenditure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 Mobile App Developer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Junior Software Engineer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Graphic Designer(UI/UX) for 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Assistant(RA)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Miscellaneous(printing, copy, banner etc.)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Online Advertising &amp; Fee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00200" y="1943190"/>
            <a:ext cx="595656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800" b="0" strike="noStrike" spc="-1">
                <a:solidFill>
                  <a:srgbClr val="5E5E5E"/>
                </a:solidFill>
                <a:latin typeface="Constantia"/>
              </a:rPr>
              <a:t>Thank you </a:t>
            </a:r>
            <a:r>
              <a:t/>
            </a:r>
            <a:br/>
            <a:r>
              <a:t/>
            </a:r>
            <a:br/>
            <a:endParaRPr lang="en-US" sz="8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9FD958-DC03-4BBD-979D-1A48B0248089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12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App Review from Teachers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2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Need listening, reading, writing, speaking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 needs to follow NCTB Syllabus thoroughly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offline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English Grammar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web version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Video tutorials can be helpful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 the app more vocabulary friendly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app needs to give a lot of practice materials for the students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Cost of Budget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3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1428750"/>
          <a:ext cx="5105400" cy="2971800"/>
        </p:xfrm>
        <a:graphic>
          <a:graphicData uri="http://schemas.openxmlformats.org/drawingml/2006/table">
            <a:tbl>
              <a:tblPr/>
              <a:tblGrid>
                <a:gridCol w="2073259"/>
                <a:gridCol w="1373534"/>
                <a:gridCol w="945925"/>
                <a:gridCol w="712682"/>
              </a:tblGrid>
              <a:tr h="416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 of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Crest Design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Making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Domain Hosting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Field Survey Observation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4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Smaller city school administration are more co-operative than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Rural school teachers appreciated the approach more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Female teachers were more clear while answering the questions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Without official document it was had to do the survey in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Teachers of outside Dhaka city were more cooperative in giving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Dhaka city school administration did not give permission for video footage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18859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 b="1" spc="-1" dirty="0" smtClean="0">
                <a:solidFill>
                  <a:srgbClr val="5E5E5E"/>
                </a:solidFill>
                <a:latin typeface="Constantia"/>
              </a:rPr>
              <a:t>App Screenshots</a:t>
            </a:r>
            <a:endParaRPr lang="en-US" sz="4200" b="1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5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6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1" name="Picture 7" descr="C:\Users\Zafor Iqbal\Desktop\Elogo\unnamed (1)\unname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4" name="Picture 10" descr="C:\Users\Zafor Iqbal\Desktop\Elogo\unnamed (1)\unna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7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2" name="Picture 8" descr="C:\Users\Zafor Iqbal\Desktop\Elogo\unnamed (1)\unname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3" name="Picture 9" descr="C:\Users\Zafor Iqbal\Desktop\Elogo\unnamed (1)\unnamed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8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9" name="Picture 5" descr="C:\Users\Zafor Iqbal\Desktop\Elogo\unnamed (1)\unname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0" name="Picture 6" descr="C:\Users\Zafor Iqbal\Desktop\Elogo\unnamed (1)\unnamed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9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7" name="Picture 3" descr="C:\Users\Zafor Iqbal\Desktop\Elogo\unnamed (1)\unname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28" name="Picture 4" descr="C:\Users\Zafor Iqbal\Desktop\Elogo\unnamed (1)\unname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306</Words>
  <Application>LibreOffice/6.0.7.3$Linux_X86_64 LibreOffice_project/00m0$Build-3</Application>
  <PresentationFormat>On-screen Show (16:9)</PresentationFormat>
  <Paragraphs>140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“EngGuru”  An assistive English Learning app for  rural teachers and students</dc:title>
  <dc:creator>User</dc:creator>
  <cp:lastModifiedBy>Zafor Iqbal</cp:lastModifiedBy>
  <cp:revision>87</cp:revision>
  <dcterms:created xsi:type="dcterms:W3CDTF">2018-11-19T16:00:23Z</dcterms:created>
  <dcterms:modified xsi:type="dcterms:W3CDTF">2019-10-29T10:53:29Z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