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4" r:id="rId1"/>
  </p:sldMasterIdLst>
  <p:notesMasterIdLst>
    <p:notesMasterId r:id="rId16"/>
  </p:notesMasterIdLst>
  <p:sldIdLst>
    <p:sldId id="256" r:id="rId2"/>
    <p:sldId id="277" r:id="rId3"/>
    <p:sldId id="278" r:id="rId4"/>
    <p:sldId id="257" r:id="rId5"/>
    <p:sldId id="279" r:id="rId6"/>
    <p:sldId id="273" r:id="rId7"/>
    <p:sldId id="261" r:id="rId8"/>
    <p:sldId id="274" r:id="rId9"/>
    <p:sldId id="275" r:id="rId10"/>
    <p:sldId id="265" r:id="rId11"/>
    <p:sldId id="280" r:id="rId12"/>
    <p:sldId id="283" r:id="rId13"/>
    <p:sldId id="284" r:id="rId14"/>
    <p:sldId id="264" r:id="rId1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726" y="7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latin typeface="Franklin Gothic Book"/>
              </a:rPr>
              <a:t>Click to move the slide</a:t>
            </a: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9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97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98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99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B03A8A37-C8EE-4E22-B9FF-FEE66D7ACA92}" type="slidenum">
              <a:rPr lang="en-US" sz="1400" b="0" strike="noStrike" spc="-1">
                <a:latin typeface="Times New Roman"/>
              </a:rPr>
              <a:pPr algn="r"/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02249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5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ED482124-80FE-4D79-B01C-931990E36A60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1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84943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943FD-097A-489C-B33F-A234A2B2E34F}" type="datetimeFigureOut">
              <a:rPr lang="en-US" smtClean="0"/>
              <a:pPr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89CC3-AE74-48C8-A948-80FFA4852D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34C98F7A-868F-4465-9194-12EFD338627D}" type="datetime1">
              <a:rPr lang="en-US" sz="1100" b="0" strike="noStrike" spc="-1" smtClean="0">
                <a:solidFill>
                  <a:srgbClr val="8B8B8B"/>
                </a:solidFill>
                <a:latin typeface="Franklin Gothic Book"/>
              </a:rPr>
              <a:pPr>
                <a:lnSpc>
                  <a:spcPct val="100000"/>
                </a:lnSpc>
              </a:pPr>
              <a:t>11/12/2019</a:t>
            </a:fld>
            <a:endParaRPr lang="en-US" sz="11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100" b="0" strike="noStrike" spc="-1" smtClean="0">
                <a:solidFill>
                  <a:srgbClr val="8B8B8B"/>
                </a:solidFill>
                <a:latin typeface="Franklin Gothic Book"/>
              </a:rPr>
              <a:t>Iftekharul Mobin, Assistant Prof, CSE, BRAC University</a:t>
            </a:r>
            <a:endParaRPr lang="en-US" sz="11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A7AEC07A-FBAE-4E5C-945E-E24C22329DA2}" type="slidenum">
              <a:rPr lang="en-US" sz="2800" b="0" strike="noStrike" spc="-1" smtClean="0">
                <a:solidFill>
                  <a:srgbClr val="8B8B8B"/>
                </a:solidFill>
                <a:latin typeface="Franklin Gothic Book"/>
              </a:rPr>
              <a:pPr algn="ctr">
                <a:lnSpc>
                  <a:spcPct val="100000"/>
                </a:lnSpc>
              </a:pPr>
              <a:t>‹#›</a:t>
            </a:fld>
            <a:endParaRPr lang="en-US" sz="28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34C98F7A-868F-4465-9194-12EFD338627D}" type="datetime1">
              <a:rPr lang="en-US" sz="1100" b="0" strike="noStrike" spc="-1" smtClean="0">
                <a:solidFill>
                  <a:srgbClr val="8B8B8B"/>
                </a:solidFill>
                <a:latin typeface="Franklin Gothic Book"/>
              </a:rPr>
              <a:pPr>
                <a:lnSpc>
                  <a:spcPct val="100000"/>
                </a:lnSpc>
              </a:pPr>
              <a:t>11/12/2019</a:t>
            </a:fld>
            <a:endParaRPr lang="en-US" sz="11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100" b="0" strike="noStrike" spc="-1" smtClean="0">
                <a:solidFill>
                  <a:srgbClr val="8B8B8B"/>
                </a:solidFill>
                <a:latin typeface="Franklin Gothic Book"/>
              </a:rPr>
              <a:t>Iftekharul Mobin, Assistant Prof, CSE, BRAC University</a:t>
            </a:r>
            <a:endParaRPr lang="en-US" sz="11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A7AEC07A-FBAE-4E5C-945E-E24C22329DA2}" type="slidenum">
              <a:rPr lang="en-US" sz="2800" b="0" strike="noStrike" spc="-1" smtClean="0">
                <a:solidFill>
                  <a:srgbClr val="8B8B8B"/>
                </a:solidFill>
                <a:latin typeface="Franklin Gothic Book"/>
              </a:rPr>
              <a:pPr algn="ctr">
                <a:lnSpc>
                  <a:spcPct val="100000"/>
                </a:lnSpc>
              </a:pPr>
              <a:t>‹#›</a:t>
            </a:fld>
            <a:endParaRPr lang="en-US" sz="28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310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34C98F7A-868F-4465-9194-12EFD338627D}" type="datetime1">
              <a:rPr lang="en-US" sz="1100" b="0" strike="noStrike" spc="-1" smtClean="0">
                <a:solidFill>
                  <a:srgbClr val="8B8B8B"/>
                </a:solidFill>
                <a:latin typeface="Franklin Gothic Book"/>
              </a:rPr>
              <a:pPr>
                <a:lnSpc>
                  <a:spcPct val="100000"/>
                </a:lnSpc>
              </a:pPr>
              <a:t>11/12/2019</a:t>
            </a:fld>
            <a:endParaRPr lang="en-US" sz="11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100" b="0" strike="noStrike" spc="-1" smtClean="0">
                <a:solidFill>
                  <a:srgbClr val="8B8B8B"/>
                </a:solidFill>
                <a:latin typeface="Franklin Gothic Book"/>
              </a:rPr>
              <a:t>Iftekharul Mobin, Assistant Prof, CSE, BRAC University</a:t>
            </a:r>
            <a:endParaRPr lang="en-US" sz="11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A7AEC07A-FBAE-4E5C-945E-E24C22329DA2}" type="slidenum">
              <a:rPr lang="en-US" sz="2800" b="0" strike="noStrike" spc="-1" smtClean="0">
                <a:solidFill>
                  <a:srgbClr val="8B8B8B"/>
                </a:solidFill>
                <a:latin typeface="Franklin Gothic Book"/>
              </a:rPr>
              <a:pPr algn="ctr">
                <a:lnSpc>
                  <a:spcPct val="100000"/>
                </a:lnSpc>
              </a:pPr>
              <a:t>‹#›</a:t>
            </a:fld>
            <a:endParaRPr lang="en-US" sz="28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34C98F7A-868F-4465-9194-12EFD338627D}" type="datetime1">
              <a:rPr lang="en-US" sz="1100" b="0" strike="noStrike" spc="-1" smtClean="0">
                <a:solidFill>
                  <a:srgbClr val="8B8B8B"/>
                </a:solidFill>
                <a:latin typeface="Franklin Gothic Book"/>
              </a:rPr>
              <a:pPr>
                <a:lnSpc>
                  <a:spcPct val="100000"/>
                </a:lnSpc>
              </a:pPr>
              <a:t>11/12/2019</a:t>
            </a:fld>
            <a:endParaRPr lang="en-US" sz="11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100" b="0" strike="noStrike" spc="-1" smtClean="0">
                <a:solidFill>
                  <a:srgbClr val="8B8B8B"/>
                </a:solidFill>
                <a:latin typeface="Franklin Gothic Book"/>
              </a:rPr>
              <a:t>Iftekharul Mobin, Assistant Prof, CSE, BRAC University</a:t>
            </a:r>
            <a:endParaRPr lang="en-US" sz="11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A7AEC07A-FBAE-4E5C-945E-E24C22329DA2}" type="slidenum">
              <a:rPr lang="en-US" sz="2800" b="0" strike="noStrike" spc="-1" smtClean="0">
                <a:solidFill>
                  <a:srgbClr val="8B8B8B"/>
                </a:solidFill>
                <a:latin typeface="Franklin Gothic Book"/>
              </a:rPr>
              <a:pPr algn="ctr">
                <a:lnSpc>
                  <a:spcPct val="100000"/>
                </a:lnSpc>
              </a:pPr>
              <a:t>‹#›</a:t>
            </a:fld>
            <a:endParaRPr lang="en-US" sz="28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34C98F7A-868F-4465-9194-12EFD338627D}" type="datetime1">
              <a:rPr lang="en-US" sz="1100" b="0" strike="noStrike" spc="-1" smtClean="0">
                <a:solidFill>
                  <a:srgbClr val="8B8B8B"/>
                </a:solidFill>
                <a:latin typeface="Franklin Gothic Book"/>
              </a:rPr>
              <a:pPr>
                <a:lnSpc>
                  <a:spcPct val="100000"/>
                </a:lnSpc>
              </a:pPr>
              <a:t>11/12/2019</a:t>
            </a:fld>
            <a:endParaRPr lang="en-US" sz="11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100" b="0" strike="noStrike" spc="-1" smtClean="0">
                <a:solidFill>
                  <a:srgbClr val="8B8B8B"/>
                </a:solidFill>
                <a:latin typeface="Franklin Gothic Book"/>
              </a:rPr>
              <a:t>Iftekharul Mobin, Assistant Prof, CSE, BRAC University</a:t>
            </a:r>
            <a:endParaRPr lang="en-US" sz="11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A7AEC07A-FBAE-4E5C-945E-E24C22329DA2}" type="slidenum">
              <a:rPr lang="en-US" sz="2800" b="0" strike="noStrike" spc="-1" smtClean="0">
                <a:solidFill>
                  <a:srgbClr val="8B8B8B"/>
                </a:solidFill>
                <a:latin typeface="Franklin Gothic Book"/>
              </a:rPr>
              <a:pPr algn="ctr">
                <a:lnSpc>
                  <a:spcPct val="100000"/>
                </a:lnSpc>
              </a:pPr>
              <a:t>‹#›</a:t>
            </a:fld>
            <a:endParaRPr lang="en-US" sz="28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34C98F7A-868F-4465-9194-12EFD338627D}" type="datetime1">
              <a:rPr lang="en-US" sz="1100" b="0" strike="noStrike" spc="-1" smtClean="0">
                <a:solidFill>
                  <a:srgbClr val="8B8B8B"/>
                </a:solidFill>
                <a:latin typeface="Franklin Gothic Book"/>
              </a:rPr>
              <a:pPr>
                <a:lnSpc>
                  <a:spcPct val="100000"/>
                </a:lnSpc>
              </a:pPr>
              <a:t>11/12/2019</a:t>
            </a:fld>
            <a:endParaRPr lang="en-US" sz="1100" b="0" strike="noStrike" spc="-1">
              <a:latin typeface="Times New Roman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100" b="0" strike="noStrike" spc="-1" smtClean="0">
                <a:solidFill>
                  <a:srgbClr val="8B8B8B"/>
                </a:solidFill>
                <a:latin typeface="Franklin Gothic Book"/>
              </a:rPr>
              <a:t>Iftekharul Mobin, Assistant Prof, CSE, BRAC University</a:t>
            </a:r>
            <a:endParaRPr lang="en-US" sz="1100" b="0" strike="noStrike" spc="-1">
              <a:latin typeface="Times New Roman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A7AEC07A-FBAE-4E5C-945E-E24C22329DA2}" type="slidenum">
              <a:rPr lang="en-US" sz="2800" b="0" strike="noStrike" spc="-1" smtClean="0">
                <a:solidFill>
                  <a:srgbClr val="8B8B8B"/>
                </a:solidFill>
                <a:latin typeface="Franklin Gothic Book"/>
              </a:rPr>
              <a:pPr algn="ctr">
                <a:lnSpc>
                  <a:spcPct val="100000"/>
                </a:lnSpc>
              </a:pPr>
              <a:t>‹#›</a:t>
            </a:fld>
            <a:endParaRPr lang="en-US" sz="28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943FD-097A-489C-B33F-A234A2B2E34F}" type="datetimeFigureOut">
              <a:rPr lang="en-US" smtClean="0"/>
              <a:pPr/>
              <a:t>11/12/2019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89CC3-AE74-48C8-A948-80FFA4852D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34C98F7A-868F-4465-9194-12EFD338627D}" type="datetime1">
              <a:rPr lang="en-US" sz="1100" b="0" strike="noStrike" spc="-1" smtClean="0">
                <a:solidFill>
                  <a:srgbClr val="8B8B8B"/>
                </a:solidFill>
                <a:latin typeface="Franklin Gothic Book"/>
              </a:rPr>
              <a:pPr>
                <a:lnSpc>
                  <a:spcPct val="100000"/>
                </a:lnSpc>
              </a:pPr>
              <a:t>11/12/2019</a:t>
            </a:fld>
            <a:endParaRPr lang="en-US" sz="1100" b="0" strike="noStrike" spc="-1">
              <a:latin typeface="Times New Roman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100" b="0" strike="noStrike" spc="-1" smtClean="0">
                <a:solidFill>
                  <a:srgbClr val="8B8B8B"/>
                </a:solidFill>
                <a:latin typeface="Franklin Gothic Book"/>
              </a:rPr>
              <a:t>Iftekharul Mobin, Assistant Prof, CSE, BRAC University</a:t>
            </a:r>
            <a:endParaRPr lang="en-US" sz="1100" b="0" strike="noStrike" spc="-1">
              <a:latin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A7AEC07A-FBAE-4E5C-945E-E24C22329DA2}" type="slidenum">
              <a:rPr lang="en-US" sz="2800" b="0" strike="noStrike" spc="-1" smtClean="0">
                <a:solidFill>
                  <a:srgbClr val="8B8B8B"/>
                </a:solidFill>
                <a:latin typeface="Franklin Gothic Book"/>
              </a:rPr>
              <a:pPr algn="ctr">
                <a:lnSpc>
                  <a:spcPct val="100000"/>
                </a:lnSpc>
              </a:pPr>
              <a:t>‹#›</a:t>
            </a:fld>
            <a:endParaRPr lang="en-US" sz="28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34C98F7A-868F-4465-9194-12EFD338627D}" type="datetime1">
              <a:rPr lang="en-US" sz="1100" b="0" strike="noStrike" spc="-1" smtClean="0">
                <a:solidFill>
                  <a:srgbClr val="8B8B8B"/>
                </a:solidFill>
                <a:latin typeface="Franklin Gothic Book"/>
              </a:rPr>
              <a:pPr>
                <a:lnSpc>
                  <a:spcPct val="100000"/>
                </a:lnSpc>
              </a:pPr>
              <a:t>11/12/2019</a:t>
            </a:fld>
            <a:endParaRPr lang="en-US" sz="11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100" b="0" strike="noStrike" spc="-1" smtClean="0">
                <a:solidFill>
                  <a:srgbClr val="8B8B8B"/>
                </a:solidFill>
                <a:latin typeface="Franklin Gothic Book"/>
              </a:rPr>
              <a:t>Iftekharul Mobin, Assistant Prof, CSE, BRAC University</a:t>
            </a:r>
            <a:endParaRPr lang="en-US" sz="11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A7AEC07A-FBAE-4E5C-945E-E24C22329DA2}" type="slidenum">
              <a:rPr lang="en-US" sz="2800" b="0" strike="noStrike" spc="-1" smtClean="0">
                <a:solidFill>
                  <a:srgbClr val="8B8B8B"/>
                </a:solidFill>
                <a:latin typeface="Franklin Gothic Book"/>
              </a:rPr>
              <a:pPr algn="ctr">
                <a:lnSpc>
                  <a:spcPct val="100000"/>
                </a:lnSpc>
              </a:pPr>
              <a:t>‹#›</a:t>
            </a:fld>
            <a:endParaRPr lang="en-US" sz="28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34C98F7A-868F-4465-9194-12EFD338627D}" type="datetime1">
              <a:rPr lang="en-US" sz="1100" b="0" strike="noStrike" spc="-1" smtClean="0">
                <a:solidFill>
                  <a:srgbClr val="8B8B8B"/>
                </a:solidFill>
                <a:latin typeface="Franklin Gothic Book"/>
              </a:rPr>
              <a:pPr>
                <a:lnSpc>
                  <a:spcPct val="100000"/>
                </a:lnSpc>
              </a:pPr>
              <a:t>11/12/2019</a:t>
            </a:fld>
            <a:endParaRPr lang="en-US" sz="11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100" b="0" strike="noStrike" spc="-1" smtClean="0">
                <a:solidFill>
                  <a:srgbClr val="8B8B8B"/>
                </a:solidFill>
                <a:latin typeface="Franklin Gothic Book"/>
              </a:rPr>
              <a:t>Iftekharul Mobin, Assistant Prof, CSE, BRAC University</a:t>
            </a:r>
            <a:endParaRPr lang="en-US" sz="11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A7AEC07A-FBAE-4E5C-945E-E24C22329DA2}" type="slidenum">
              <a:rPr lang="en-US" sz="2800" b="0" strike="noStrike" spc="-1" smtClean="0">
                <a:solidFill>
                  <a:srgbClr val="8B8B8B"/>
                </a:solidFill>
                <a:latin typeface="Franklin Gothic Book"/>
              </a:rPr>
              <a:pPr algn="ctr">
                <a:lnSpc>
                  <a:spcPct val="100000"/>
                </a:lnSpc>
              </a:pPr>
              <a:t>‹#›</a:t>
            </a:fld>
            <a:endParaRPr lang="en-US" sz="28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lnSpc>
                <a:spcPct val="100000"/>
              </a:lnSpc>
            </a:pPr>
            <a:fld id="{34C98F7A-868F-4465-9194-12EFD338627D}" type="datetime1">
              <a:rPr lang="en-US" sz="1100" b="0" strike="noStrike" spc="-1" smtClean="0">
                <a:solidFill>
                  <a:srgbClr val="8B8B8B"/>
                </a:solidFill>
                <a:latin typeface="Franklin Gothic Book"/>
              </a:rPr>
              <a:pPr>
                <a:lnSpc>
                  <a:spcPct val="100000"/>
                </a:lnSpc>
              </a:pPr>
              <a:t>11/12/2019</a:t>
            </a:fld>
            <a:endParaRPr lang="en-US" sz="11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1100" b="0" strike="noStrike" spc="-1" smtClean="0">
                <a:solidFill>
                  <a:srgbClr val="8B8B8B"/>
                </a:solidFill>
                <a:latin typeface="Franklin Gothic Book"/>
              </a:rPr>
              <a:t>Iftekharul Mobin, Assistant Prof, CSE, BRAC University</a:t>
            </a:r>
            <a:endParaRPr lang="en-US" sz="11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>
              <a:lnSpc>
                <a:spcPct val="100000"/>
              </a:lnSpc>
            </a:pPr>
            <a:fld id="{A7AEC07A-FBAE-4E5C-945E-E24C22329DA2}" type="slidenum">
              <a:rPr lang="en-US" sz="2800" b="0" strike="noStrike" spc="-1" smtClean="0">
                <a:solidFill>
                  <a:srgbClr val="8B8B8B"/>
                </a:solidFill>
                <a:latin typeface="Franklin Gothic Book"/>
              </a:rPr>
              <a:pPr algn="ctr">
                <a:lnSpc>
                  <a:spcPct val="100000"/>
                </a:lnSpc>
              </a:pPr>
              <a:t>‹#›</a:t>
            </a:fld>
            <a:endParaRPr lang="en-US" sz="28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play.google.com/store/apps/details?id=com.eclairios.englisher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6" Type="http://schemas.openxmlformats.org/officeDocument/2006/relationships/tags" Target="../tags/tag26.xml"/><Relationship Id="rId21" Type="http://schemas.openxmlformats.org/officeDocument/2006/relationships/tags" Target="../tags/tag21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63" Type="http://schemas.openxmlformats.org/officeDocument/2006/relationships/tags" Target="../tags/tag63.xml"/><Relationship Id="rId68" Type="http://schemas.openxmlformats.org/officeDocument/2006/relationships/slideLayout" Target="../slideLayouts/slideLayout12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9" Type="http://schemas.openxmlformats.org/officeDocument/2006/relationships/tags" Target="../tags/tag29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66" Type="http://schemas.openxmlformats.org/officeDocument/2006/relationships/tags" Target="../tags/tag66.xml"/><Relationship Id="rId5" Type="http://schemas.openxmlformats.org/officeDocument/2006/relationships/tags" Target="../tags/tag5.xml"/><Relationship Id="rId61" Type="http://schemas.openxmlformats.org/officeDocument/2006/relationships/tags" Target="../tags/tag61.xml"/><Relationship Id="rId19" Type="http://schemas.openxmlformats.org/officeDocument/2006/relationships/tags" Target="../tags/tag1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56" Type="http://schemas.openxmlformats.org/officeDocument/2006/relationships/tags" Target="../tags/tag56.xml"/><Relationship Id="rId64" Type="http://schemas.openxmlformats.org/officeDocument/2006/relationships/tags" Target="../tags/tag64.xml"/><Relationship Id="rId69" Type="http://schemas.openxmlformats.org/officeDocument/2006/relationships/image" Target="../media/image11.png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59" Type="http://schemas.openxmlformats.org/officeDocument/2006/relationships/tags" Target="../tags/tag59.xml"/><Relationship Id="rId67" Type="http://schemas.openxmlformats.org/officeDocument/2006/relationships/tags" Target="../tags/tag67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54" Type="http://schemas.openxmlformats.org/officeDocument/2006/relationships/tags" Target="../tags/tag54.xml"/><Relationship Id="rId62" Type="http://schemas.openxmlformats.org/officeDocument/2006/relationships/tags" Target="../tags/tag6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9" Type="http://schemas.openxmlformats.org/officeDocument/2006/relationships/tags" Target="../tags/tag39.xml"/><Relationship Id="rId34" Type="http://schemas.openxmlformats.org/officeDocument/2006/relationships/tags" Target="../tags/tag34.xml"/><Relationship Id="rId50" Type="http://schemas.openxmlformats.org/officeDocument/2006/relationships/tags" Target="../tags/tag50.xml"/><Relationship Id="rId55" Type="http://schemas.openxmlformats.org/officeDocument/2006/relationships/tags" Target="../tags/tag55.xml"/></Relationships>
</file>

<file path=ppt/slides/_rels/slide13.xml.rels><?xml version="1.0" encoding="UTF-8" standalone="yes"?>
<Relationships xmlns="http://schemas.openxmlformats.org/package/2006/relationships"><Relationship Id="rId26" Type="http://schemas.openxmlformats.org/officeDocument/2006/relationships/tags" Target="../tags/tag93.xml"/><Relationship Id="rId21" Type="http://schemas.openxmlformats.org/officeDocument/2006/relationships/tags" Target="../tags/tag88.xml"/><Relationship Id="rId42" Type="http://schemas.openxmlformats.org/officeDocument/2006/relationships/tags" Target="../tags/tag109.xml"/><Relationship Id="rId47" Type="http://schemas.openxmlformats.org/officeDocument/2006/relationships/tags" Target="../tags/tag114.xml"/><Relationship Id="rId63" Type="http://schemas.openxmlformats.org/officeDocument/2006/relationships/tags" Target="../tags/tag130.xml"/><Relationship Id="rId68" Type="http://schemas.openxmlformats.org/officeDocument/2006/relationships/slideLayout" Target="../slideLayouts/slideLayout12.xml"/><Relationship Id="rId7" Type="http://schemas.openxmlformats.org/officeDocument/2006/relationships/tags" Target="../tags/tag74.xml"/><Relationship Id="rId2" Type="http://schemas.openxmlformats.org/officeDocument/2006/relationships/tags" Target="../tags/tag69.xml"/><Relationship Id="rId16" Type="http://schemas.openxmlformats.org/officeDocument/2006/relationships/tags" Target="../tags/tag83.xml"/><Relationship Id="rId29" Type="http://schemas.openxmlformats.org/officeDocument/2006/relationships/tags" Target="../tags/tag96.xml"/><Relationship Id="rId11" Type="http://schemas.openxmlformats.org/officeDocument/2006/relationships/tags" Target="../tags/tag78.xml"/><Relationship Id="rId24" Type="http://schemas.openxmlformats.org/officeDocument/2006/relationships/tags" Target="../tags/tag91.xml"/><Relationship Id="rId32" Type="http://schemas.openxmlformats.org/officeDocument/2006/relationships/tags" Target="../tags/tag99.xml"/><Relationship Id="rId37" Type="http://schemas.openxmlformats.org/officeDocument/2006/relationships/tags" Target="../tags/tag104.xml"/><Relationship Id="rId40" Type="http://schemas.openxmlformats.org/officeDocument/2006/relationships/tags" Target="../tags/tag107.xml"/><Relationship Id="rId45" Type="http://schemas.openxmlformats.org/officeDocument/2006/relationships/tags" Target="../tags/tag112.xml"/><Relationship Id="rId53" Type="http://schemas.openxmlformats.org/officeDocument/2006/relationships/tags" Target="../tags/tag120.xml"/><Relationship Id="rId58" Type="http://schemas.openxmlformats.org/officeDocument/2006/relationships/tags" Target="../tags/tag125.xml"/><Relationship Id="rId66" Type="http://schemas.openxmlformats.org/officeDocument/2006/relationships/tags" Target="../tags/tag133.xml"/><Relationship Id="rId5" Type="http://schemas.openxmlformats.org/officeDocument/2006/relationships/tags" Target="../tags/tag72.xml"/><Relationship Id="rId61" Type="http://schemas.openxmlformats.org/officeDocument/2006/relationships/tags" Target="../tags/tag128.xml"/><Relationship Id="rId19" Type="http://schemas.openxmlformats.org/officeDocument/2006/relationships/tags" Target="../tags/tag86.xml"/><Relationship Id="rId14" Type="http://schemas.openxmlformats.org/officeDocument/2006/relationships/tags" Target="../tags/tag81.xml"/><Relationship Id="rId22" Type="http://schemas.openxmlformats.org/officeDocument/2006/relationships/tags" Target="../tags/tag89.xml"/><Relationship Id="rId27" Type="http://schemas.openxmlformats.org/officeDocument/2006/relationships/tags" Target="../tags/tag94.xml"/><Relationship Id="rId30" Type="http://schemas.openxmlformats.org/officeDocument/2006/relationships/tags" Target="../tags/tag97.xml"/><Relationship Id="rId35" Type="http://schemas.openxmlformats.org/officeDocument/2006/relationships/tags" Target="../tags/tag102.xml"/><Relationship Id="rId43" Type="http://schemas.openxmlformats.org/officeDocument/2006/relationships/tags" Target="../tags/tag110.xml"/><Relationship Id="rId48" Type="http://schemas.openxmlformats.org/officeDocument/2006/relationships/tags" Target="../tags/tag115.xml"/><Relationship Id="rId56" Type="http://schemas.openxmlformats.org/officeDocument/2006/relationships/tags" Target="../tags/tag123.xml"/><Relationship Id="rId64" Type="http://schemas.openxmlformats.org/officeDocument/2006/relationships/tags" Target="../tags/tag131.xml"/><Relationship Id="rId69" Type="http://schemas.openxmlformats.org/officeDocument/2006/relationships/image" Target="../media/image12.png"/><Relationship Id="rId8" Type="http://schemas.openxmlformats.org/officeDocument/2006/relationships/tags" Target="../tags/tag75.xml"/><Relationship Id="rId51" Type="http://schemas.openxmlformats.org/officeDocument/2006/relationships/tags" Target="../tags/tag118.xml"/><Relationship Id="rId3" Type="http://schemas.openxmlformats.org/officeDocument/2006/relationships/tags" Target="../tags/tag70.xml"/><Relationship Id="rId12" Type="http://schemas.openxmlformats.org/officeDocument/2006/relationships/tags" Target="../tags/tag79.xml"/><Relationship Id="rId17" Type="http://schemas.openxmlformats.org/officeDocument/2006/relationships/tags" Target="../tags/tag84.xml"/><Relationship Id="rId25" Type="http://schemas.openxmlformats.org/officeDocument/2006/relationships/tags" Target="../tags/tag92.xml"/><Relationship Id="rId33" Type="http://schemas.openxmlformats.org/officeDocument/2006/relationships/tags" Target="../tags/tag100.xml"/><Relationship Id="rId38" Type="http://schemas.openxmlformats.org/officeDocument/2006/relationships/tags" Target="../tags/tag105.xml"/><Relationship Id="rId46" Type="http://schemas.openxmlformats.org/officeDocument/2006/relationships/tags" Target="../tags/tag113.xml"/><Relationship Id="rId59" Type="http://schemas.openxmlformats.org/officeDocument/2006/relationships/tags" Target="../tags/tag126.xml"/><Relationship Id="rId67" Type="http://schemas.openxmlformats.org/officeDocument/2006/relationships/tags" Target="../tags/tag134.xml"/><Relationship Id="rId20" Type="http://schemas.openxmlformats.org/officeDocument/2006/relationships/tags" Target="../tags/tag87.xml"/><Relationship Id="rId41" Type="http://schemas.openxmlformats.org/officeDocument/2006/relationships/tags" Target="../tags/tag108.xml"/><Relationship Id="rId54" Type="http://schemas.openxmlformats.org/officeDocument/2006/relationships/tags" Target="../tags/tag121.xml"/><Relationship Id="rId62" Type="http://schemas.openxmlformats.org/officeDocument/2006/relationships/tags" Target="../tags/tag129.xml"/><Relationship Id="rId1" Type="http://schemas.openxmlformats.org/officeDocument/2006/relationships/tags" Target="../tags/tag68.xml"/><Relationship Id="rId6" Type="http://schemas.openxmlformats.org/officeDocument/2006/relationships/tags" Target="../tags/tag73.xml"/><Relationship Id="rId15" Type="http://schemas.openxmlformats.org/officeDocument/2006/relationships/tags" Target="../tags/tag82.xml"/><Relationship Id="rId23" Type="http://schemas.openxmlformats.org/officeDocument/2006/relationships/tags" Target="../tags/tag90.xml"/><Relationship Id="rId28" Type="http://schemas.openxmlformats.org/officeDocument/2006/relationships/tags" Target="../tags/tag95.xml"/><Relationship Id="rId36" Type="http://schemas.openxmlformats.org/officeDocument/2006/relationships/tags" Target="../tags/tag103.xml"/><Relationship Id="rId49" Type="http://schemas.openxmlformats.org/officeDocument/2006/relationships/tags" Target="../tags/tag116.xml"/><Relationship Id="rId57" Type="http://schemas.openxmlformats.org/officeDocument/2006/relationships/tags" Target="../tags/tag124.xml"/><Relationship Id="rId10" Type="http://schemas.openxmlformats.org/officeDocument/2006/relationships/tags" Target="../tags/tag77.xml"/><Relationship Id="rId31" Type="http://schemas.openxmlformats.org/officeDocument/2006/relationships/tags" Target="../tags/tag98.xml"/><Relationship Id="rId44" Type="http://schemas.openxmlformats.org/officeDocument/2006/relationships/tags" Target="../tags/tag111.xml"/><Relationship Id="rId52" Type="http://schemas.openxmlformats.org/officeDocument/2006/relationships/tags" Target="../tags/tag119.xml"/><Relationship Id="rId60" Type="http://schemas.openxmlformats.org/officeDocument/2006/relationships/tags" Target="../tags/tag127.xml"/><Relationship Id="rId65" Type="http://schemas.openxmlformats.org/officeDocument/2006/relationships/tags" Target="../tags/tag132.xml"/><Relationship Id="rId4" Type="http://schemas.openxmlformats.org/officeDocument/2006/relationships/tags" Target="../tags/tag71.xml"/><Relationship Id="rId9" Type="http://schemas.openxmlformats.org/officeDocument/2006/relationships/tags" Target="../tags/tag76.xml"/><Relationship Id="rId13" Type="http://schemas.openxmlformats.org/officeDocument/2006/relationships/tags" Target="../tags/tag80.xml"/><Relationship Id="rId18" Type="http://schemas.openxmlformats.org/officeDocument/2006/relationships/tags" Target="../tags/tag85.xml"/><Relationship Id="rId39" Type="http://schemas.openxmlformats.org/officeDocument/2006/relationships/tags" Target="../tags/tag106.xml"/><Relationship Id="rId34" Type="http://schemas.openxmlformats.org/officeDocument/2006/relationships/tags" Target="../tags/tag101.xml"/><Relationship Id="rId50" Type="http://schemas.openxmlformats.org/officeDocument/2006/relationships/tags" Target="../tags/tag117.xml"/><Relationship Id="rId55" Type="http://schemas.openxmlformats.org/officeDocument/2006/relationships/tags" Target="../tags/tag12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304920" y="285660"/>
            <a:ext cx="8534160" cy="167373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5400" b="1" strike="noStrike" spc="-1" dirty="0" err="1">
                <a:solidFill>
                  <a:srgbClr val="000000"/>
                </a:solidFill>
                <a:latin typeface="Bell MT"/>
              </a:rPr>
              <a:t>Englisher</a:t>
            </a:r>
            <a:r>
              <a:rPr/>
              <a:t/>
            </a:r>
            <a:br>
              <a:rPr/>
            </a:br>
            <a:endParaRPr lang="en-US" sz="2800" b="0" strike="noStrike" spc="-1" dirty="0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19200" y="2038350"/>
            <a:ext cx="7162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strike="noStrike" spc="-1" dirty="0" smtClean="0">
                <a:solidFill>
                  <a:srgbClr val="5E5E5E"/>
                </a:solidFill>
                <a:latin typeface="Bell MT"/>
              </a:rPr>
              <a:t>An assistive English Learning app</a:t>
            </a:r>
            <a:r>
              <a:rPr lang="en-US" sz="3200" b="0" strike="noStrike" spc="-1" dirty="0" smtClean="0">
                <a:solidFill>
                  <a:srgbClr val="5E5E5E"/>
                </a:solidFill>
                <a:latin typeface="Bell MT"/>
              </a:rPr>
              <a:t> </a:t>
            </a:r>
            <a:r>
              <a:rPr lang="en-US" sz="3200" b="1" strike="noStrike" spc="-1" dirty="0" smtClean="0">
                <a:solidFill>
                  <a:srgbClr val="5E5E5E"/>
                </a:solidFill>
                <a:latin typeface="Bell MT"/>
              </a:rPr>
              <a:t>for rural teachers and students</a:t>
            </a:r>
            <a:endParaRPr lang="en-US" sz="3200" dirty="0"/>
          </a:p>
        </p:txBody>
      </p:sp>
      <p:sp>
        <p:nvSpPr>
          <p:cNvPr id="5" name="Rounded Rectangle 4">
            <a:hlinkClick r:id="rId4"/>
          </p:cNvPr>
          <p:cNvSpPr/>
          <p:nvPr/>
        </p:nvSpPr>
        <p:spPr>
          <a:xfrm>
            <a:off x="3581400" y="4248150"/>
            <a:ext cx="1828800" cy="533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Download on Google Play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152400" y="4781550"/>
            <a:ext cx="1981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www.englisherapp.com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484560" y="339660"/>
            <a:ext cx="7054920" cy="105003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200" b="0" strike="noStrike" spc="-1" dirty="0">
                <a:solidFill>
                  <a:srgbClr val="5E5E5E"/>
                </a:solidFill>
                <a:latin typeface="Constantia"/>
              </a:rPr>
              <a:t>Budget </a:t>
            </a:r>
            <a:r>
              <a:rPr lang="en-US" sz="4200" b="0" strike="noStrike" spc="-1" dirty="0" smtClean="0">
                <a:solidFill>
                  <a:srgbClr val="5E5E5E"/>
                </a:solidFill>
                <a:latin typeface="Constantia"/>
              </a:rPr>
              <a:t>Plan for Two Lac</a:t>
            </a:r>
            <a:endParaRPr lang="en-US" sz="4200" b="0" strike="noStrike" spc="-1" dirty="0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30" name="TextShape 2"/>
          <p:cNvSpPr txBox="1"/>
          <p:nvPr/>
        </p:nvSpPr>
        <p:spPr>
          <a:xfrm>
            <a:off x="827640" y="1539810"/>
            <a:ext cx="6711120" cy="314631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131" name="TextShape 3"/>
          <p:cNvSpPr txBox="1"/>
          <p:nvPr/>
        </p:nvSpPr>
        <p:spPr>
          <a:xfrm>
            <a:off x="7766280" y="221670"/>
            <a:ext cx="628560" cy="57537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fld id="{FE6875BA-BCBC-41E6-AC5E-2832C4D7AD30}" type="slidenum">
              <a:rPr lang="en-US" sz="2800" b="0" strike="noStrike" spc="-1">
                <a:solidFill>
                  <a:srgbClr val="8B8B8B"/>
                </a:solidFill>
                <a:latin typeface="Franklin Gothic Book"/>
              </a:rPr>
              <a:pPr algn="ctr">
                <a:lnSpc>
                  <a:spcPct val="100000"/>
                </a:lnSpc>
              </a:pPr>
              <a:t>10</a:t>
            </a:fld>
            <a:endParaRPr lang="en-US" sz="2800" b="0" strike="noStrike" spc="-1">
              <a:latin typeface="Times New Roman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400" y="4781550"/>
            <a:ext cx="1981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www.englisherapp.com</a:t>
            </a:r>
            <a:endParaRPr lang="en-US" sz="12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371600" y="1581150"/>
          <a:ext cx="4953000" cy="2286002"/>
        </p:xfrm>
        <a:graphic>
          <a:graphicData uri="http://schemas.openxmlformats.org/drawingml/2006/table">
            <a:tbl>
              <a:tblPr/>
              <a:tblGrid>
                <a:gridCol w="2011370"/>
                <a:gridCol w="1332533"/>
                <a:gridCol w="917689"/>
                <a:gridCol w="691408"/>
              </a:tblGrid>
              <a:tr h="405113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da-DK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Budget Plan for 2 Lac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17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Details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Unit/Month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Amount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Total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8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App Modification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60000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60000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8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Survey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40000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40000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8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RA Salary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40000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8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Project Manager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60000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8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Total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200000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457200" y="438150"/>
            <a:ext cx="7054920" cy="105003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000" b="0" strike="noStrike" spc="-1" dirty="0" smtClean="0">
                <a:solidFill>
                  <a:srgbClr val="5E5E5E"/>
                </a:solidFill>
                <a:latin typeface="Constantia"/>
              </a:rPr>
              <a:t>After Survey Total Budget </a:t>
            </a:r>
            <a:r>
              <a:rPr lang="en-US" sz="4000" b="0" strike="noStrike" spc="-1" dirty="0">
                <a:solidFill>
                  <a:srgbClr val="5E5E5E"/>
                </a:solidFill>
                <a:latin typeface="Constantia"/>
              </a:rPr>
              <a:t>Plan</a:t>
            </a:r>
            <a:endParaRPr lang="en-US" sz="4000" b="0" strike="noStrike" spc="-1" dirty="0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30" name="TextShape 2"/>
          <p:cNvSpPr txBox="1"/>
          <p:nvPr/>
        </p:nvSpPr>
        <p:spPr>
          <a:xfrm>
            <a:off x="827640" y="1539810"/>
            <a:ext cx="6711120" cy="314631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131" name="TextShape 3"/>
          <p:cNvSpPr txBox="1"/>
          <p:nvPr/>
        </p:nvSpPr>
        <p:spPr>
          <a:xfrm>
            <a:off x="7766280" y="221670"/>
            <a:ext cx="628560" cy="57537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fld id="{FE6875BA-BCBC-41E6-AC5E-2832C4D7AD30}" type="slidenum">
              <a:rPr lang="en-US" sz="2800" b="0" strike="noStrike" spc="-1">
                <a:solidFill>
                  <a:srgbClr val="8B8B8B"/>
                </a:solidFill>
                <a:latin typeface="Franklin Gothic Book"/>
              </a:rPr>
              <a:pPr algn="ctr">
                <a:lnSpc>
                  <a:spcPct val="100000"/>
                </a:lnSpc>
              </a:pPr>
              <a:t>11</a:t>
            </a:fld>
            <a:endParaRPr lang="en-US" sz="2800" b="0" strike="noStrike" spc="-1">
              <a:latin typeface="Times New Roman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400" y="4781550"/>
            <a:ext cx="1981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www.englisherapp.com</a:t>
            </a:r>
            <a:endParaRPr lang="en-US" sz="12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990600" y="1504950"/>
          <a:ext cx="5867400" cy="2667000"/>
        </p:xfrm>
        <a:graphic>
          <a:graphicData uri="http://schemas.openxmlformats.org/drawingml/2006/table">
            <a:tbl>
              <a:tblPr/>
              <a:tblGrid>
                <a:gridCol w="2918447"/>
                <a:gridCol w="894854"/>
                <a:gridCol w="1250763"/>
                <a:gridCol w="803336"/>
              </a:tblGrid>
              <a:tr h="3733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Activity Expenditure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Unit Cost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Unit/Months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Total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03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Project Manager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360000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03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Senior Mobile App Developer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60000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600000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03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Junior Software Engineer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300000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03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Graphic Designer(UI/UX) for Android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75000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03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Research Assistant(RA)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600000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03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Miscellaneous(printing, copy, banner etc.)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03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Online Advertising &amp; Fee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50000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50000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3375">
                <a:tc gridSpan="3">
                  <a:txBody>
                    <a:bodyPr/>
                    <a:lstStyle/>
                    <a:p>
                      <a:pPr algn="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Grand Total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2005000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TLSHAPE_TB_00000000000000000000000000000000_ElapsedTime" hidden="1"/>
          <p:cNvSpPr/>
          <p:nvPr>
            <p:custDataLst>
              <p:tags r:id="rId2"/>
            </p:custDataLst>
          </p:nvPr>
        </p:nvSpPr>
        <p:spPr>
          <a:xfrm>
            <a:off x="0" y="0"/>
            <a:ext cx="0" cy="0"/>
          </a:xfrm>
          <a:prstGeom prst="round2DiagRect">
            <a:avLst>
              <a:gd name="adj1" fmla="val 100000"/>
              <a:gd name="adj2" fmla="val 0"/>
            </a:avLst>
          </a:prstGeom>
          <a:solidFill>
            <a:srgbClr val="FF0000">
              <a:alpha val="30000"/>
            </a:srgbClr>
          </a:solidFill>
        </p:spPr>
      </p:sp>
      <p:sp>
        <p:nvSpPr>
          <p:cNvPr id="14" name="OTLSHAPE_TB_00000000000000000000000000000000_TodayMarkerShape" hidden="1"/>
          <p:cNvSpPr/>
          <p:nvPr>
            <p:custDataLst>
              <p:tags r:id="rId3"/>
            </p:custDataLst>
          </p:nvPr>
        </p:nvSpPr>
        <p:spPr>
          <a:xfrm>
            <a:off x="676275" y="1828800"/>
            <a:ext cx="85725" cy="95250"/>
          </a:xfrm>
          <a:prstGeom prst="triangle">
            <a:avLst/>
          </a:prstGeom>
          <a:solidFill>
            <a:srgbClr val="FF0000">
              <a:alpha val="100000"/>
            </a:srgbClr>
          </a:solidFill>
        </p:spPr>
      </p:sp>
      <p:sp>
        <p:nvSpPr>
          <p:cNvPr id="15" name="OTLSHAPE_TB_00000000000000000000000000000000_TodayMarkerText" hidden="1"/>
          <p:cNvSpPr/>
          <p:nvPr>
            <p:custDataLst>
              <p:tags r:id="rId4"/>
            </p:custDataLst>
          </p:nvPr>
        </p:nvSpPr>
        <p:spPr>
          <a:xfrm>
            <a:off x="566899" y="1860572"/>
            <a:ext cx="294953" cy="126958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825">
                <a:solidFill>
                  <a:srgbClr val="000000">
                    <a:alpha val="100000"/>
                  </a:srgbClr>
                </a:solidFill>
                <a:latin typeface="Arial" panose="02040604050505020304" pitchFamily="18" charset="0"/>
              </a:rPr>
              <a:t>Today</a:t>
            </a:r>
          </a:p>
        </p:txBody>
      </p:sp>
      <p:cxnSp>
        <p:nvCxnSpPr>
          <p:cNvPr id="38" name="OTLSHAPE_T_5e87f0d2c2ea45d5896e01fba64d6b7d_RightVerticalConnector1" hidden="1"/>
          <p:cNvCxnSpPr/>
          <p:nvPr>
            <p:custDataLst>
              <p:tags r:id="rId5"/>
            </p:custDataLst>
          </p:nvPr>
        </p:nvCxnSpPr>
        <p:spPr>
          <a:xfrm>
            <a:off x="1323975" y="1828800"/>
            <a:ext cx="0" cy="180975"/>
          </a:xfrm>
          <a:prstGeom prst="line">
            <a:avLst/>
          </a:prstGeom>
          <a:ln w="0" cap="flat" cmpd="sng" algn="ctr">
            <a:solidFill>
              <a:srgbClr val="CCCCCC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39" name="OTLSHAPE_T_5e87f0d2c2ea45d5896e01fba64d6b7d_RightVerticalConnector2" hidden="1"/>
          <p:cNvCxnSpPr/>
          <p:nvPr>
            <p:custDataLst>
              <p:tags r:id="rId6"/>
            </p:custDataLst>
          </p:nvPr>
        </p:nvCxnSpPr>
        <p:spPr>
          <a:xfrm>
            <a:off x="1323975" y="2105025"/>
            <a:ext cx="0" cy="76200"/>
          </a:xfrm>
          <a:prstGeom prst="line">
            <a:avLst/>
          </a:prstGeom>
          <a:ln w="0" cap="flat" cmpd="sng" algn="ctr">
            <a:solidFill>
              <a:srgbClr val="CCCCCC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42" name="OTLSHAPE_T_1991a11a7f914d1bacfbe2d7e0969342_RightVerticalConnector1" hidden="1"/>
          <p:cNvCxnSpPr/>
          <p:nvPr>
            <p:custDataLst>
              <p:tags r:id="rId7"/>
            </p:custDataLst>
          </p:nvPr>
        </p:nvCxnSpPr>
        <p:spPr>
          <a:xfrm>
            <a:off x="3981450" y="1828800"/>
            <a:ext cx="0" cy="552450"/>
          </a:xfrm>
          <a:prstGeom prst="line">
            <a:avLst/>
          </a:prstGeom>
          <a:ln w="0" cap="flat" cmpd="sng" algn="ctr">
            <a:solidFill>
              <a:srgbClr val="CCCCCC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43" name="OTLSHAPE_T_61e061903d2a4d738e6ac7dc4619412e_LeftVerticalConnector1" hidden="1"/>
          <p:cNvCxnSpPr/>
          <p:nvPr>
            <p:custDataLst>
              <p:tags r:id="rId8"/>
            </p:custDataLst>
          </p:nvPr>
        </p:nvCxnSpPr>
        <p:spPr>
          <a:xfrm>
            <a:off x="3981450" y="1828800"/>
            <a:ext cx="0" cy="828675"/>
          </a:xfrm>
          <a:prstGeom prst="line">
            <a:avLst/>
          </a:prstGeom>
          <a:ln w="0" cap="flat" cmpd="sng" algn="ctr">
            <a:solidFill>
              <a:srgbClr val="CCCCCC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44" name="OTLSHAPE_T_61e061903d2a4d738e6ac7dc4619412e_RightVerticalConnector1" hidden="1"/>
          <p:cNvCxnSpPr/>
          <p:nvPr>
            <p:custDataLst>
              <p:tags r:id="rId9"/>
            </p:custDataLst>
          </p:nvPr>
        </p:nvCxnSpPr>
        <p:spPr>
          <a:xfrm>
            <a:off x="8382000" y="1828800"/>
            <a:ext cx="0" cy="752475"/>
          </a:xfrm>
          <a:prstGeom prst="line">
            <a:avLst/>
          </a:prstGeom>
          <a:ln w="0" cap="flat" cmpd="sng" algn="ctr">
            <a:solidFill>
              <a:srgbClr val="CCCCCC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45" name="OTLSHAPE_T_e9753ee212e14ee4bd59b4657404e6d7_LeftVerticalConnector1" hidden="1"/>
          <p:cNvCxnSpPr/>
          <p:nvPr>
            <p:custDataLst>
              <p:tags r:id="rId10"/>
            </p:custDataLst>
          </p:nvPr>
        </p:nvCxnSpPr>
        <p:spPr>
          <a:xfrm>
            <a:off x="3981450" y="1828800"/>
            <a:ext cx="0" cy="752475"/>
          </a:xfrm>
          <a:prstGeom prst="line">
            <a:avLst/>
          </a:prstGeom>
          <a:ln w="0" cap="flat" cmpd="sng" algn="ctr">
            <a:solidFill>
              <a:srgbClr val="CCCCCC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46" name="OTLSHAPE_T_e9753ee212e14ee4bd59b4657404e6d7_LeftVerticalConnector2" hidden="1"/>
          <p:cNvCxnSpPr/>
          <p:nvPr>
            <p:custDataLst>
              <p:tags r:id="rId11"/>
            </p:custDataLst>
          </p:nvPr>
        </p:nvCxnSpPr>
        <p:spPr>
          <a:xfrm>
            <a:off x="3981450" y="2733675"/>
            <a:ext cx="0" cy="123825"/>
          </a:xfrm>
          <a:prstGeom prst="line">
            <a:avLst/>
          </a:prstGeom>
          <a:ln w="0" cap="flat" cmpd="sng" algn="ctr">
            <a:solidFill>
              <a:srgbClr val="CCCCCC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47" name="OTLSHAPE_T_e9753ee212e14ee4bd59b4657404e6d7_RightVerticalConnector1" hidden="1"/>
          <p:cNvCxnSpPr/>
          <p:nvPr>
            <p:custDataLst>
              <p:tags r:id="rId12"/>
            </p:custDataLst>
          </p:nvPr>
        </p:nvCxnSpPr>
        <p:spPr>
          <a:xfrm>
            <a:off x="8382000" y="1828800"/>
            <a:ext cx="0" cy="752475"/>
          </a:xfrm>
          <a:prstGeom prst="line">
            <a:avLst/>
          </a:prstGeom>
          <a:ln w="0" cap="flat" cmpd="sng" algn="ctr">
            <a:solidFill>
              <a:srgbClr val="CCCCCC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48" name="OTLSHAPE_T_e9753ee212e14ee4bd59b4657404e6d7_RightVerticalConnector2" hidden="1"/>
          <p:cNvCxnSpPr/>
          <p:nvPr>
            <p:custDataLst>
              <p:tags r:id="rId13"/>
            </p:custDataLst>
          </p:nvPr>
        </p:nvCxnSpPr>
        <p:spPr>
          <a:xfrm>
            <a:off x="8382000" y="2733675"/>
            <a:ext cx="0" cy="47625"/>
          </a:xfrm>
          <a:prstGeom prst="line">
            <a:avLst/>
          </a:prstGeom>
          <a:ln w="0" cap="flat" cmpd="sng" algn="ctr">
            <a:solidFill>
              <a:srgbClr val="CCCCCC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49" name="OTLSHAPE_T_d43231359d6f45c98d4e8685e9b5a7db_LeftVerticalConnector1" hidden="1"/>
          <p:cNvCxnSpPr/>
          <p:nvPr>
            <p:custDataLst>
              <p:tags r:id="rId14"/>
            </p:custDataLst>
          </p:nvPr>
        </p:nvCxnSpPr>
        <p:spPr>
          <a:xfrm>
            <a:off x="3981450" y="1828800"/>
            <a:ext cx="0" cy="752475"/>
          </a:xfrm>
          <a:prstGeom prst="line">
            <a:avLst/>
          </a:prstGeom>
          <a:ln w="0" cap="flat" cmpd="sng" algn="ctr">
            <a:solidFill>
              <a:srgbClr val="CCCCCC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50" name="OTLSHAPE_T_d43231359d6f45c98d4e8685e9b5a7db_LeftVerticalConnector2" hidden="1"/>
          <p:cNvCxnSpPr/>
          <p:nvPr>
            <p:custDataLst>
              <p:tags r:id="rId15"/>
            </p:custDataLst>
          </p:nvPr>
        </p:nvCxnSpPr>
        <p:spPr>
          <a:xfrm>
            <a:off x="3981450" y="2733675"/>
            <a:ext cx="0" cy="47625"/>
          </a:xfrm>
          <a:prstGeom prst="line">
            <a:avLst/>
          </a:prstGeom>
          <a:ln w="0" cap="flat" cmpd="sng" algn="ctr">
            <a:solidFill>
              <a:srgbClr val="CCCCCC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51" name="OTLSHAPE_T_d43231359d6f45c98d4e8685e9b5a7db_LeftVerticalConnector3" hidden="1"/>
          <p:cNvCxnSpPr/>
          <p:nvPr>
            <p:custDataLst>
              <p:tags r:id="rId16"/>
            </p:custDataLst>
          </p:nvPr>
        </p:nvCxnSpPr>
        <p:spPr>
          <a:xfrm>
            <a:off x="3981450" y="2933700"/>
            <a:ext cx="0" cy="123825"/>
          </a:xfrm>
          <a:prstGeom prst="line">
            <a:avLst/>
          </a:prstGeom>
          <a:ln w="0" cap="flat" cmpd="sng" algn="ctr">
            <a:solidFill>
              <a:srgbClr val="CCCCCC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53" name="OTLSHAPE_T_5dbb2ebc121145a9ab0ae7edb6da4e97_LeftVerticalConnector1" hidden="1"/>
          <p:cNvCxnSpPr/>
          <p:nvPr>
            <p:custDataLst>
              <p:tags r:id="rId17"/>
            </p:custDataLst>
          </p:nvPr>
        </p:nvCxnSpPr>
        <p:spPr>
          <a:xfrm>
            <a:off x="3981450" y="1828800"/>
            <a:ext cx="0" cy="752475"/>
          </a:xfrm>
          <a:prstGeom prst="line">
            <a:avLst/>
          </a:prstGeom>
          <a:ln w="0" cap="flat" cmpd="sng" algn="ctr">
            <a:solidFill>
              <a:srgbClr val="CCCCCC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54" name="OTLSHAPE_T_5dbb2ebc121145a9ab0ae7edb6da4e97_LeftVerticalConnector3" hidden="1"/>
          <p:cNvCxnSpPr/>
          <p:nvPr>
            <p:custDataLst>
              <p:tags r:id="rId18"/>
            </p:custDataLst>
          </p:nvPr>
        </p:nvCxnSpPr>
        <p:spPr>
          <a:xfrm>
            <a:off x="3981450" y="2933700"/>
            <a:ext cx="0" cy="47625"/>
          </a:xfrm>
          <a:prstGeom prst="line">
            <a:avLst/>
          </a:prstGeom>
          <a:ln w="0" cap="flat" cmpd="sng" algn="ctr">
            <a:solidFill>
              <a:srgbClr val="CCCCCC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55" name="OTLSHAPE_T_5dbb2ebc121145a9ab0ae7edb6da4e97_LeftVerticalConnector4" hidden="1"/>
          <p:cNvCxnSpPr/>
          <p:nvPr>
            <p:custDataLst>
              <p:tags r:id="rId19"/>
            </p:custDataLst>
          </p:nvPr>
        </p:nvCxnSpPr>
        <p:spPr>
          <a:xfrm>
            <a:off x="3981450" y="3133725"/>
            <a:ext cx="0" cy="123825"/>
          </a:xfrm>
          <a:prstGeom prst="line">
            <a:avLst/>
          </a:prstGeom>
          <a:ln w="0" cap="flat" cmpd="sng" algn="ctr">
            <a:solidFill>
              <a:srgbClr val="CCCCCC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56" name="OTLSHAPE_T_5dbb2ebc121145a9ab0ae7edb6da4e97_RightVerticalConnector1" hidden="1"/>
          <p:cNvCxnSpPr/>
          <p:nvPr>
            <p:custDataLst>
              <p:tags r:id="rId20"/>
            </p:custDataLst>
          </p:nvPr>
        </p:nvCxnSpPr>
        <p:spPr>
          <a:xfrm>
            <a:off x="8382000" y="1828800"/>
            <a:ext cx="0" cy="752475"/>
          </a:xfrm>
          <a:prstGeom prst="line">
            <a:avLst/>
          </a:prstGeom>
          <a:ln w="0" cap="flat" cmpd="sng" algn="ctr">
            <a:solidFill>
              <a:srgbClr val="CCCCCC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57" name="OTLSHAPE_T_5dbb2ebc121145a9ab0ae7edb6da4e97_RightVerticalConnector2" hidden="1"/>
          <p:cNvCxnSpPr/>
          <p:nvPr>
            <p:custDataLst>
              <p:tags r:id="rId21"/>
            </p:custDataLst>
          </p:nvPr>
        </p:nvCxnSpPr>
        <p:spPr>
          <a:xfrm>
            <a:off x="8382000" y="2733675"/>
            <a:ext cx="0" cy="47625"/>
          </a:xfrm>
          <a:prstGeom prst="line">
            <a:avLst/>
          </a:prstGeom>
          <a:ln w="0" cap="flat" cmpd="sng" algn="ctr">
            <a:solidFill>
              <a:srgbClr val="CCCCCC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58" name="OTLSHAPE_T_5dbb2ebc121145a9ab0ae7edb6da4e97_RightVerticalConnector3" hidden="1"/>
          <p:cNvCxnSpPr/>
          <p:nvPr>
            <p:custDataLst>
              <p:tags r:id="rId22"/>
            </p:custDataLst>
          </p:nvPr>
        </p:nvCxnSpPr>
        <p:spPr>
          <a:xfrm>
            <a:off x="8382000" y="2933700"/>
            <a:ext cx="0" cy="47625"/>
          </a:xfrm>
          <a:prstGeom prst="line">
            <a:avLst/>
          </a:prstGeom>
          <a:ln w="0" cap="flat" cmpd="sng" algn="ctr">
            <a:solidFill>
              <a:srgbClr val="CCCCCC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59" name="OTLSHAPE_T_5dbb2ebc121145a9ab0ae7edb6da4e97_RightVerticalConnector4" hidden="1"/>
          <p:cNvCxnSpPr/>
          <p:nvPr>
            <p:custDataLst>
              <p:tags r:id="rId23"/>
            </p:custDataLst>
          </p:nvPr>
        </p:nvCxnSpPr>
        <p:spPr>
          <a:xfrm>
            <a:off x="8382000" y="3133725"/>
            <a:ext cx="0" cy="47625"/>
          </a:xfrm>
          <a:prstGeom prst="line">
            <a:avLst/>
          </a:prstGeom>
          <a:ln w="0" cap="flat" cmpd="sng" algn="ctr">
            <a:solidFill>
              <a:srgbClr val="CCCCCC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65" name="OTLSHAPE_T_e2f628d7a7894991931d3cc0698100cb_RightVerticalConnector1" hidden="1"/>
          <p:cNvCxnSpPr/>
          <p:nvPr>
            <p:custDataLst>
              <p:tags r:id="rId24"/>
            </p:custDataLst>
          </p:nvPr>
        </p:nvCxnSpPr>
        <p:spPr>
          <a:xfrm>
            <a:off x="8382000" y="1828800"/>
            <a:ext cx="0" cy="752475"/>
          </a:xfrm>
          <a:prstGeom prst="line">
            <a:avLst/>
          </a:prstGeom>
          <a:ln w="0" cap="flat" cmpd="sng" algn="ctr">
            <a:solidFill>
              <a:srgbClr val="CCCCCC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66" name="OTLSHAPE_T_e2f628d7a7894991931d3cc0698100cb_RightVerticalConnector2" hidden="1"/>
          <p:cNvCxnSpPr/>
          <p:nvPr>
            <p:custDataLst>
              <p:tags r:id="rId25"/>
            </p:custDataLst>
          </p:nvPr>
        </p:nvCxnSpPr>
        <p:spPr>
          <a:xfrm>
            <a:off x="8382000" y="2733675"/>
            <a:ext cx="0" cy="47625"/>
          </a:xfrm>
          <a:prstGeom prst="line">
            <a:avLst/>
          </a:prstGeom>
          <a:ln w="0" cap="flat" cmpd="sng" algn="ctr">
            <a:solidFill>
              <a:srgbClr val="CCCCCC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67" name="OTLSHAPE_T_e2f628d7a7894991931d3cc0698100cb_RightVerticalConnector4" hidden="1"/>
          <p:cNvCxnSpPr/>
          <p:nvPr>
            <p:custDataLst>
              <p:tags r:id="rId26"/>
            </p:custDataLst>
          </p:nvPr>
        </p:nvCxnSpPr>
        <p:spPr>
          <a:xfrm>
            <a:off x="8382000" y="3133725"/>
            <a:ext cx="0" cy="47625"/>
          </a:xfrm>
          <a:prstGeom prst="line">
            <a:avLst/>
          </a:prstGeom>
          <a:ln w="0" cap="flat" cmpd="sng" algn="ctr">
            <a:solidFill>
              <a:srgbClr val="CCCCCC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68" name="OTLSHAPE_T_e2f628d7a7894991931d3cc0698100cb_RightVerticalConnector5" hidden="1"/>
          <p:cNvCxnSpPr/>
          <p:nvPr>
            <p:custDataLst>
              <p:tags r:id="rId27"/>
            </p:custDataLst>
          </p:nvPr>
        </p:nvCxnSpPr>
        <p:spPr>
          <a:xfrm>
            <a:off x="8382000" y="3333750"/>
            <a:ext cx="0" cy="47625"/>
          </a:xfrm>
          <a:prstGeom prst="line">
            <a:avLst/>
          </a:prstGeom>
          <a:ln w="0" cap="flat" cmpd="sng" algn="ctr">
            <a:solidFill>
              <a:srgbClr val="CCCCCC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70" name="OTLSHAPE_T_6c1084593095449a81b42f3e7bc4c871_ShapePercentage" hidden="1"/>
          <p:cNvSpPr/>
          <p:nvPr>
            <p:custDataLst>
              <p:tags r:id="rId28"/>
            </p:custDataLst>
          </p:nvPr>
        </p:nvSpPr>
        <p:spPr>
          <a:xfrm>
            <a:off x="714375" y="1981200"/>
            <a:ext cx="0" cy="0"/>
          </a:xfrm>
          <a:prstGeom prst="round2DiagRect">
            <a:avLst>
              <a:gd name="adj1" fmla="val 100000"/>
              <a:gd name="adj2" fmla="val 0"/>
            </a:avLst>
          </a:prstGeom>
          <a:solidFill>
            <a:srgbClr val="000000">
              <a:alpha val="35000"/>
            </a:srgbClr>
          </a:solidFill>
        </p:spPr>
      </p:sp>
      <p:sp>
        <p:nvSpPr>
          <p:cNvPr id="71" name="OTLSHAPE_T_6c1084593095449a81b42f3e7bc4c871_TextPercentage" hidden="1"/>
          <p:cNvSpPr/>
          <p:nvPr>
            <p:custDataLst>
              <p:tags r:id="rId29"/>
            </p:custDataLst>
          </p:nvPr>
        </p:nvSpPr>
        <p:spPr>
          <a:xfrm>
            <a:off x="0" y="1976888"/>
            <a:ext cx="180975" cy="10387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675">
                <a:solidFill>
                  <a:srgbClr val="BFBFBF">
                    <a:alpha val="100000"/>
                  </a:srgbClr>
                </a:solidFill>
                <a:latin typeface="Arial" panose="02040604050505020304" pitchFamily="18" charset="0"/>
              </a:rPr>
              <a:t>0%</a:t>
            </a:r>
          </a:p>
        </p:txBody>
      </p:sp>
      <p:sp>
        <p:nvSpPr>
          <p:cNvPr id="72" name="OTLSHAPE_T_6c1084593095449a81b42f3e7bc4c871_JoinedDate" hidden="1"/>
          <p:cNvSpPr/>
          <p:nvPr>
            <p:custDataLst>
              <p:tags r:id="rId30"/>
            </p:custDataLst>
          </p:nvPr>
        </p:nvSpPr>
        <p:spPr>
          <a:xfrm>
            <a:off x="0" y="2072138"/>
            <a:ext cx="552450" cy="10387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675">
                <a:solidFill>
                  <a:srgbClr val="44546A">
                    <a:alpha val="100000"/>
                  </a:srgbClr>
                </a:solidFill>
                <a:latin typeface="Arial" panose="02040604050505020304" pitchFamily="18" charset="0"/>
              </a:rPr>
              <a:t>3 Nov - 3 Dec</a:t>
            </a:r>
          </a:p>
        </p:txBody>
      </p:sp>
      <p:sp>
        <p:nvSpPr>
          <p:cNvPr id="73" name="OTLSHAPE_T_6c1084593095449a81b42f3e7bc4c871_StartDate" hidden="1"/>
          <p:cNvSpPr/>
          <p:nvPr>
            <p:custDataLst>
              <p:tags r:id="rId31"/>
            </p:custDataLst>
          </p:nvPr>
        </p:nvSpPr>
        <p:spPr>
          <a:xfrm>
            <a:off x="0" y="2077352"/>
            <a:ext cx="0" cy="20774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sz="1350"/>
          </a:p>
        </p:txBody>
      </p:sp>
      <p:sp>
        <p:nvSpPr>
          <p:cNvPr id="74" name="OTLSHAPE_T_6c1084593095449a81b42f3e7bc4c871_EndDate" hidden="1"/>
          <p:cNvSpPr/>
          <p:nvPr>
            <p:custDataLst>
              <p:tags r:id="rId32"/>
            </p:custDataLst>
          </p:nvPr>
        </p:nvSpPr>
        <p:spPr>
          <a:xfrm>
            <a:off x="0" y="2077352"/>
            <a:ext cx="0" cy="20774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sz="1350"/>
          </a:p>
        </p:txBody>
      </p:sp>
      <p:sp>
        <p:nvSpPr>
          <p:cNvPr id="78" name="OTLSHAPE_T_5e87f0d2c2ea45d5896e01fba64d6b7d_ShapePercentage" hidden="1"/>
          <p:cNvSpPr/>
          <p:nvPr>
            <p:custDataLst>
              <p:tags r:id="rId33"/>
            </p:custDataLst>
          </p:nvPr>
        </p:nvSpPr>
        <p:spPr>
          <a:xfrm>
            <a:off x="1019175" y="2181225"/>
            <a:ext cx="0" cy="0"/>
          </a:xfrm>
          <a:prstGeom prst="round2DiagRect">
            <a:avLst>
              <a:gd name="adj1" fmla="val 100000"/>
              <a:gd name="adj2" fmla="val 0"/>
            </a:avLst>
          </a:prstGeom>
          <a:solidFill>
            <a:srgbClr val="000000">
              <a:alpha val="35000"/>
            </a:srgbClr>
          </a:solidFill>
        </p:spPr>
      </p:sp>
      <p:sp>
        <p:nvSpPr>
          <p:cNvPr id="79" name="OTLSHAPE_T_5e87f0d2c2ea45d5896e01fba64d6b7d_TextPercentage" hidden="1"/>
          <p:cNvSpPr/>
          <p:nvPr>
            <p:custDataLst>
              <p:tags r:id="rId34"/>
            </p:custDataLst>
          </p:nvPr>
        </p:nvSpPr>
        <p:spPr>
          <a:xfrm>
            <a:off x="0" y="2176913"/>
            <a:ext cx="180975" cy="10387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675">
                <a:solidFill>
                  <a:srgbClr val="BFBFBF">
                    <a:alpha val="100000"/>
                  </a:srgbClr>
                </a:solidFill>
                <a:latin typeface="Arial" panose="02040604050505020304" pitchFamily="18" charset="0"/>
              </a:rPr>
              <a:t>0%</a:t>
            </a:r>
          </a:p>
        </p:txBody>
      </p:sp>
      <p:sp>
        <p:nvSpPr>
          <p:cNvPr id="80" name="OTLSHAPE_T_5e87f0d2c2ea45d5896e01fba64d6b7d_JoinedDate" hidden="1"/>
          <p:cNvSpPr/>
          <p:nvPr>
            <p:custDataLst>
              <p:tags r:id="rId35"/>
            </p:custDataLst>
          </p:nvPr>
        </p:nvSpPr>
        <p:spPr>
          <a:xfrm>
            <a:off x="0" y="2272163"/>
            <a:ext cx="552450" cy="10387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675">
                <a:solidFill>
                  <a:srgbClr val="44546A">
                    <a:alpha val="100000"/>
                  </a:srgbClr>
                </a:solidFill>
                <a:latin typeface="Arial" panose="02040604050505020304" pitchFamily="18" charset="0"/>
              </a:rPr>
              <a:t>4 Dec - 4 Jan</a:t>
            </a:r>
          </a:p>
        </p:txBody>
      </p:sp>
      <p:sp>
        <p:nvSpPr>
          <p:cNvPr id="81" name="OTLSHAPE_T_5e87f0d2c2ea45d5896e01fba64d6b7d_StartDate" hidden="1"/>
          <p:cNvSpPr/>
          <p:nvPr>
            <p:custDataLst>
              <p:tags r:id="rId36"/>
            </p:custDataLst>
          </p:nvPr>
        </p:nvSpPr>
        <p:spPr>
          <a:xfrm>
            <a:off x="0" y="2277377"/>
            <a:ext cx="0" cy="20774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sz="1350"/>
          </a:p>
        </p:txBody>
      </p:sp>
      <p:sp>
        <p:nvSpPr>
          <p:cNvPr id="82" name="OTLSHAPE_T_5e87f0d2c2ea45d5896e01fba64d6b7d_EndDate" hidden="1"/>
          <p:cNvSpPr/>
          <p:nvPr>
            <p:custDataLst>
              <p:tags r:id="rId37"/>
            </p:custDataLst>
          </p:nvPr>
        </p:nvSpPr>
        <p:spPr>
          <a:xfrm>
            <a:off x="0" y="2277377"/>
            <a:ext cx="0" cy="20774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sz="1350"/>
          </a:p>
        </p:txBody>
      </p:sp>
      <p:sp>
        <p:nvSpPr>
          <p:cNvPr id="86" name="OTLSHAPE_T_1991a11a7f914d1bacfbe2d7e0969342_ShapePercentage" hidden="1"/>
          <p:cNvSpPr/>
          <p:nvPr>
            <p:custDataLst>
              <p:tags r:id="rId38"/>
            </p:custDataLst>
          </p:nvPr>
        </p:nvSpPr>
        <p:spPr>
          <a:xfrm>
            <a:off x="1323975" y="2381250"/>
            <a:ext cx="0" cy="0"/>
          </a:xfrm>
          <a:prstGeom prst="round2DiagRect">
            <a:avLst>
              <a:gd name="adj1" fmla="val 100000"/>
              <a:gd name="adj2" fmla="val 0"/>
            </a:avLst>
          </a:prstGeom>
          <a:solidFill>
            <a:srgbClr val="000000">
              <a:alpha val="35000"/>
            </a:srgbClr>
          </a:solidFill>
        </p:spPr>
      </p:sp>
      <p:sp>
        <p:nvSpPr>
          <p:cNvPr id="87" name="OTLSHAPE_T_1991a11a7f914d1bacfbe2d7e0969342_TextPercentage" hidden="1"/>
          <p:cNvSpPr/>
          <p:nvPr>
            <p:custDataLst>
              <p:tags r:id="rId39"/>
            </p:custDataLst>
          </p:nvPr>
        </p:nvSpPr>
        <p:spPr>
          <a:xfrm>
            <a:off x="0" y="2376938"/>
            <a:ext cx="180975" cy="10387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675">
                <a:solidFill>
                  <a:srgbClr val="BFBFBF">
                    <a:alpha val="100000"/>
                  </a:srgbClr>
                </a:solidFill>
                <a:latin typeface="Arial" panose="02040604050505020304" pitchFamily="18" charset="0"/>
              </a:rPr>
              <a:t>0%</a:t>
            </a:r>
          </a:p>
        </p:txBody>
      </p:sp>
      <p:sp>
        <p:nvSpPr>
          <p:cNvPr id="88" name="OTLSHAPE_T_1991a11a7f914d1bacfbe2d7e0969342_JoinedDate" hidden="1"/>
          <p:cNvSpPr/>
          <p:nvPr>
            <p:custDataLst>
              <p:tags r:id="rId40"/>
            </p:custDataLst>
          </p:nvPr>
        </p:nvSpPr>
        <p:spPr>
          <a:xfrm>
            <a:off x="0" y="2472188"/>
            <a:ext cx="552450" cy="10387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675">
                <a:solidFill>
                  <a:srgbClr val="44546A">
                    <a:alpha val="100000"/>
                  </a:srgbClr>
                </a:solidFill>
                <a:latin typeface="Arial" panose="02040604050505020304" pitchFamily="18" charset="0"/>
              </a:rPr>
              <a:t>5 Jan - 5 Oct</a:t>
            </a:r>
          </a:p>
        </p:txBody>
      </p:sp>
      <p:sp>
        <p:nvSpPr>
          <p:cNvPr id="89" name="OTLSHAPE_T_1991a11a7f914d1bacfbe2d7e0969342_StartDate" hidden="1"/>
          <p:cNvSpPr/>
          <p:nvPr>
            <p:custDataLst>
              <p:tags r:id="rId41"/>
            </p:custDataLst>
          </p:nvPr>
        </p:nvSpPr>
        <p:spPr>
          <a:xfrm>
            <a:off x="0" y="2477402"/>
            <a:ext cx="0" cy="20774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sz="1350"/>
          </a:p>
        </p:txBody>
      </p:sp>
      <p:sp>
        <p:nvSpPr>
          <p:cNvPr id="90" name="OTLSHAPE_T_1991a11a7f914d1bacfbe2d7e0969342_EndDate" hidden="1"/>
          <p:cNvSpPr/>
          <p:nvPr>
            <p:custDataLst>
              <p:tags r:id="rId42"/>
            </p:custDataLst>
          </p:nvPr>
        </p:nvSpPr>
        <p:spPr>
          <a:xfrm>
            <a:off x="0" y="2477402"/>
            <a:ext cx="0" cy="20774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sz="1350"/>
          </a:p>
        </p:txBody>
      </p:sp>
      <p:sp>
        <p:nvSpPr>
          <p:cNvPr id="94" name="OTLSHAPE_T_61e061903d2a4d738e6ac7dc4619412e_ShapePercentage" hidden="1"/>
          <p:cNvSpPr/>
          <p:nvPr>
            <p:custDataLst>
              <p:tags r:id="rId43"/>
            </p:custDataLst>
          </p:nvPr>
        </p:nvSpPr>
        <p:spPr>
          <a:xfrm>
            <a:off x="3981450" y="2581275"/>
            <a:ext cx="0" cy="0"/>
          </a:xfrm>
          <a:prstGeom prst="round2DiagRect">
            <a:avLst>
              <a:gd name="adj1" fmla="val 100000"/>
              <a:gd name="adj2" fmla="val 0"/>
            </a:avLst>
          </a:prstGeom>
          <a:solidFill>
            <a:srgbClr val="000000">
              <a:alpha val="35000"/>
            </a:srgbClr>
          </a:solidFill>
        </p:spPr>
      </p:sp>
      <p:sp>
        <p:nvSpPr>
          <p:cNvPr id="95" name="OTLSHAPE_T_61e061903d2a4d738e6ac7dc4619412e_TextPercentage" hidden="1"/>
          <p:cNvSpPr/>
          <p:nvPr>
            <p:custDataLst>
              <p:tags r:id="rId44"/>
            </p:custDataLst>
          </p:nvPr>
        </p:nvSpPr>
        <p:spPr>
          <a:xfrm>
            <a:off x="0" y="2576963"/>
            <a:ext cx="180975" cy="10387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675">
                <a:solidFill>
                  <a:srgbClr val="BFBFBF">
                    <a:alpha val="100000"/>
                  </a:srgbClr>
                </a:solidFill>
                <a:latin typeface="Arial" panose="02040604050505020304" pitchFamily="18" charset="0"/>
              </a:rPr>
              <a:t>0%</a:t>
            </a:r>
          </a:p>
        </p:txBody>
      </p:sp>
      <p:sp>
        <p:nvSpPr>
          <p:cNvPr id="96" name="OTLSHAPE_T_61e061903d2a4d738e6ac7dc4619412e_JoinedDate" hidden="1"/>
          <p:cNvSpPr/>
          <p:nvPr>
            <p:custDataLst>
              <p:tags r:id="rId45"/>
            </p:custDataLst>
          </p:nvPr>
        </p:nvSpPr>
        <p:spPr>
          <a:xfrm>
            <a:off x="0" y="2672213"/>
            <a:ext cx="552450" cy="10387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675">
                <a:solidFill>
                  <a:srgbClr val="44546A">
                    <a:alpha val="100000"/>
                  </a:srgbClr>
                </a:solidFill>
                <a:latin typeface="Arial" panose="02040604050505020304" pitchFamily="18" charset="0"/>
              </a:rPr>
              <a:t>6 Oct - 3 Jan</a:t>
            </a:r>
          </a:p>
        </p:txBody>
      </p:sp>
      <p:sp>
        <p:nvSpPr>
          <p:cNvPr id="97" name="OTLSHAPE_T_61e061903d2a4d738e6ac7dc4619412e_StartDate" hidden="1"/>
          <p:cNvSpPr/>
          <p:nvPr>
            <p:custDataLst>
              <p:tags r:id="rId46"/>
            </p:custDataLst>
          </p:nvPr>
        </p:nvSpPr>
        <p:spPr>
          <a:xfrm>
            <a:off x="0" y="2677427"/>
            <a:ext cx="0" cy="20774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sz="1350"/>
          </a:p>
        </p:txBody>
      </p:sp>
      <p:sp>
        <p:nvSpPr>
          <p:cNvPr id="98" name="OTLSHAPE_T_61e061903d2a4d738e6ac7dc4619412e_EndDate" hidden="1"/>
          <p:cNvSpPr/>
          <p:nvPr>
            <p:custDataLst>
              <p:tags r:id="rId47"/>
            </p:custDataLst>
          </p:nvPr>
        </p:nvSpPr>
        <p:spPr>
          <a:xfrm>
            <a:off x="0" y="2677427"/>
            <a:ext cx="0" cy="20774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sz="1350"/>
          </a:p>
        </p:txBody>
      </p:sp>
      <p:sp>
        <p:nvSpPr>
          <p:cNvPr id="102" name="OTLSHAPE_T_e9753ee212e14ee4bd59b4657404e6d7_ShapePercentage" hidden="1"/>
          <p:cNvSpPr/>
          <p:nvPr>
            <p:custDataLst>
              <p:tags r:id="rId48"/>
            </p:custDataLst>
          </p:nvPr>
        </p:nvSpPr>
        <p:spPr>
          <a:xfrm>
            <a:off x="3981450" y="2781300"/>
            <a:ext cx="0" cy="0"/>
          </a:xfrm>
          <a:prstGeom prst="round2DiagRect">
            <a:avLst>
              <a:gd name="adj1" fmla="val 100000"/>
              <a:gd name="adj2" fmla="val 0"/>
            </a:avLst>
          </a:prstGeom>
          <a:solidFill>
            <a:srgbClr val="000000">
              <a:alpha val="35000"/>
            </a:srgbClr>
          </a:solidFill>
        </p:spPr>
      </p:sp>
      <p:sp>
        <p:nvSpPr>
          <p:cNvPr id="103" name="OTLSHAPE_T_e9753ee212e14ee4bd59b4657404e6d7_TextPercentage" hidden="1"/>
          <p:cNvSpPr/>
          <p:nvPr>
            <p:custDataLst>
              <p:tags r:id="rId49"/>
            </p:custDataLst>
          </p:nvPr>
        </p:nvSpPr>
        <p:spPr>
          <a:xfrm>
            <a:off x="0" y="2776988"/>
            <a:ext cx="180975" cy="10387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675">
                <a:solidFill>
                  <a:srgbClr val="BFBFBF">
                    <a:alpha val="100000"/>
                  </a:srgbClr>
                </a:solidFill>
                <a:latin typeface="Arial" panose="02040604050505020304" pitchFamily="18" charset="0"/>
              </a:rPr>
              <a:t>0%</a:t>
            </a:r>
          </a:p>
        </p:txBody>
      </p:sp>
      <p:sp>
        <p:nvSpPr>
          <p:cNvPr id="104" name="OTLSHAPE_T_e9753ee212e14ee4bd59b4657404e6d7_JoinedDate" hidden="1"/>
          <p:cNvSpPr/>
          <p:nvPr>
            <p:custDataLst>
              <p:tags r:id="rId50"/>
            </p:custDataLst>
          </p:nvPr>
        </p:nvSpPr>
        <p:spPr>
          <a:xfrm>
            <a:off x="0" y="2872238"/>
            <a:ext cx="552450" cy="10387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675">
                <a:solidFill>
                  <a:srgbClr val="44546A">
                    <a:alpha val="100000"/>
                  </a:srgbClr>
                </a:solidFill>
                <a:latin typeface="Arial" panose="02040604050505020304" pitchFamily="18" charset="0"/>
              </a:rPr>
              <a:t>6 Oct - 3 Jan</a:t>
            </a:r>
          </a:p>
        </p:txBody>
      </p:sp>
      <p:sp>
        <p:nvSpPr>
          <p:cNvPr id="105" name="OTLSHAPE_T_e9753ee212e14ee4bd59b4657404e6d7_StartDate" hidden="1"/>
          <p:cNvSpPr/>
          <p:nvPr>
            <p:custDataLst>
              <p:tags r:id="rId51"/>
            </p:custDataLst>
          </p:nvPr>
        </p:nvSpPr>
        <p:spPr>
          <a:xfrm>
            <a:off x="0" y="2877452"/>
            <a:ext cx="0" cy="20774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sz="1350"/>
          </a:p>
        </p:txBody>
      </p:sp>
      <p:sp>
        <p:nvSpPr>
          <p:cNvPr id="106" name="OTLSHAPE_T_e9753ee212e14ee4bd59b4657404e6d7_EndDate" hidden="1"/>
          <p:cNvSpPr/>
          <p:nvPr>
            <p:custDataLst>
              <p:tags r:id="rId52"/>
            </p:custDataLst>
          </p:nvPr>
        </p:nvSpPr>
        <p:spPr>
          <a:xfrm>
            <a:off x="0" y="2877452"/>
            <a:ext cx="0" cy="20774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sz="1350"/>
          </a:p>
        </p:txBody>
      </p:sp>
      <p:sp>
        <p:nvSpPr>
          <p:cNvPr id="110" name="OTLSHAPE_T_d43231359d6f45c98d4e8685e9b5a7db_ShapePercentage" hidden="1"/>
          <p:cNvSpPr/>
          <p:nvPr>
            <p:custDataLst>
              <p:tags r:id="rId53"/>
            </p:custDataLst>
          </p:nvPr>
        </p:nvSpPr>
        <p:spPr>
          <a:xfrm>
            <a:off x="3981450" y="2981325"/>
            <a:ext cx="0" cy="0"/>
          </a:xfrm>
          <a:prstGeom prst="round2DiagRect">
            <a:avLst>
              <a:gd name="adj1" fmla="val 100000"/>
              <a:gd name="adj2" fmla="val 0"/>
            </a:avLst>
          </a:prstGeom>
          <a:solidFill>
            <a:srgbClr val="000000">
              <a:alpha val="35000"/>
            </a:srgbClr>
          </a:solidFill>
        </p:spPr>
      </p:sp>
      <p:sp>
        <p:nvSpPr>
          <p:cNvPr id="111" name="OTLSHAPE_T_d43231359d6f45c98d4e8685e9b5a7db_TextPercentage" hidden="1"/>
          <p:cNvSpPr/>
          <p:nvPr>
            <p:custDataLst>
              <p:tags r:id="rId54"/>
            </p:custDataLst>
          </p:nvPr>
        </p:nvSpPr>
        <p:spPr>
          <a:xfrm>
            <a:off x="0" y="2977013"/>
            <a:ext cx="180975" cy="10387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675">
                <a:solidFill>
                  <a:srgbClr val="BFBFBF">
                    <a:alpha val="100000"/>
                  </a:srgbClr>
                </a:solidFill>
                <a:latin typeface="Arial" panose="02040604050505020304" pitchFamily="18" charset="0"/>
              </a:rPr>
              <a:t>0%</a:t>
            </a:r>
          </a:p>
        </p:txBody>
      </p:sp>
      <p:sp>
        <p:nvSpPr>
          <p:cNvPr id="112" name="OTLSHAPE_T_d43231359d6f45c98d4e8685e9b5a7db_JoinedDate" hidden="1"/>
          <p:cNvSpPr/>
          <p:nvPr>
            <p:custDataLst>
              <p:tags r:id="rId55"/>
            </p:custDataLst>
          </p:nvPr>
        </p:nvSpPr>
        <p:spPr>
          <a:xfrm>
            <a:off x="0" y="3072263"/>
            <a:ext cx="552450" cy="10387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675">
                <a:solidFill>
                  <a:srgbClr val="44546A">
                    <a:alpha val="100000"/>
                  </a:srgbClr>
                </a:solidFill>
                <a:latin typeface="Arial" panose="02040604050505020304" pitchFamily="18" charset="0"/>
              </a:rPr>
              <a:t>6 Oct - 3 Jan</a:t>
            </a:r>
          </a:p>
        </p:txBody>
      </p:sp>
      <p:sp>
        <p:nvSpPr>
          <p:cNvPr id="113" name="OTLSHAPE_T_d43231359d6f45c98d4e8685e9b5a7db_StartDate" hidden="1"/>
          <p:cNvSpPr/>
          <p:nvPr>
            <p:custDataLst>
              <p:tags r:id="rId56"/>
            </p:custDataLst>
          </p:nvPr>
        </p:nvSpPr>
        <p:spPr>
          <a:xfrm>
            <a:off x="0" y="3077477"/>
            <a:ext cx="0" cy="20774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sz="1350"/>
          </a:p>
        </p:txBody>
      </p:sp>
      <p:sp>
        <p:nvSpPr>
          <p:cNvPr id="114" name="OTLSHAPE_T_d43231359d6f45c98d4e8685e9b5a7db_EndDate" hidden="1"/>
          <p:cNvSpPr/>
          <p:nvPr>
            <p:custDataLst>
              <p:tags r:id="rId57"/>
            </p:custDataLst>
          </p:nvPr>
        </p:nvSpPr>
        <p:spPr>
          <a:xfrm>
            <a:off x="0" y="3077477"/>
            <a:ext cx="0" cy="20774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sz="1350"/>
          </a:p>
        </p:txBody>
      </p:sp>
      <p:sp>
        <p:nvSpPr>
          <p:cNvPr id="118" name="OTLSHAPE_T_5dbb2ebc121145a9ab0ae7edb6da4e97_ShapePercentage" hidden="1"/>
          <p:cNvSpPr/>
          <p:nvPr>
            <p:custDataLst>
              <p:tags r:id="rId58"/>
            </p:custDataLst>
          </p:nvPr>
        </p:nvSpPr>
        <p:spPr>
          <a:xfrm>
            <a:off x="3981450" y="3181350"/>
            <a:ext cx="0" cy="0"/>
          </a:xfrm>
          <a:prstGeom prst="round2DiagRect">
            <a:avLst>
              <a:gd name="adj1" fmla="val 100000"/>
              <a:gd name="adj2" fmla="val 0"/>
            </a:avLst>
          </a:prstGeom>
          <a:solidFill>
            <a:srgbClr val="000000">
              <a:alpha val="35000"/>
            </a:srgbClr>
          </a:solidFill>
        </p:spPr>
      </p:sp>
      <p:sp>
        <p:nvSpPr>
          <p:cNvPr id="119" name="OTLSHAPE_T_5dbb2ebc121145a9ab0ae7edb6da4e97_TextPercentage" hidden="1"/>
          <p:cNvSpPr/>
          <p:nvPr>
            <p:custDataLst>
              <p:tags r:id="rId59"/>
            </p:custDataLst>
          </p:nvPr>
        </p:nvSpPr>
        <p:spPr>
          <a:xfrm>
            <a:off x="0" y="3177038"/>
            <a:ext cx="180975" cy="10387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675">
                <a:solidFill>
                  <a:srgbClr val="BFBFBF">
                    <a:alpha val="100000"/>
                  </a:srgbClr>
                </a:solidFill>
                <a:latin typeface="Arial" panose="02040604050505020304" pitchFamily="18" charset="0"/>
              </a:rPr>
              <a:t>0%</a:t>
            </a:r>
          </a:p>
        </p:txBody>
      </p:sp>
      <p:sp>
        <p:nvSpPr>
          <p:cNvPr id="120" name="OTLSHAPE_T_5dbb2ebc121145a9ab0ae7edb6da4e97_JoinedDate" hidden="1"/>
          <p:cNvSpPr/>
          <p:nvPr>
            <p:custDataLst>
              <p:tags r:id="rId60"/>
            </p:custDataLst>
          </p:nvPr>
        </p:nvSpPr>
        <p:spPr>
          <a:xfrm>
            <a:off x="0" y="3272288"/>
            <a:ext cx="552450" cy="10387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675">
                <a:solidFill>
                  <a:srgbClr val="44546A">
                    <a:alpha val="100000"/>
                  </a:srgbClr>
                </a:solidFill>
                <a:latin typeface="Arial" panose="02040604050505020304" pitchFamily="18" charset="0"/>
              </a:rPr>
              <a:t>6 Oct - 3 Jan</a:t>
            </a:r>
          </a:p>
        </p:txBody>
      </p:sp>
      <p:sp>
        <p:nvSpPr>
          <p:cNvPr id="121" name="OTLSHAPE_T_5dbb2ebc121145a9ab0ae7edb6da4e97_StartDate" hidden="1"/>
          <p:cNvSpPr/>
          <p:nvPr>
            <p:custDataLst>
              <p:tags r:id="rId61"/>
            </p:custDataLst>
          </p:nvPr>
        </p:nvSpPr>
        <p:spPr>
          <a:xfrm>
            <a:off x="0" y="3277502"/>
            <a:ext cx="0" cy="20774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sz="1350"/>
          </a:p>
        </p:txBody>
      </p:sp>
      <p:sp>
        <p:nvSpPr>
          <p:cNvPr id="122" name="OTLSHAPE_T_5dbb2ebc121145a9ab0ae7edb6da4e97_EndDate" hidden="1"/>
          <p:cNvSpPr/>
          <p:nvPr>
            <p:custDataLst>
              <p:tags r:id="rId62"/>
            </p:custDataLst>
          </p:nvPr>
        </p:nvSpPr>
        <p:spPr>
          <a:xfrm>
            <a:off x="0" y="3277502"/>
            <a:ext cx="0" cy="20774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sz="1350"/>
          </a:p>
        </p:txBody>
      </p:sp>
      <p:sp>
        <p:nvSpPr>
          <p:cNvPr id="126" name="OTLSHAPE_T_e2f628d7a7894991931d3cc0698100cb_ShapePercentage" hidden="1"/>
          <p:cNvSpPr/>
          <p:nvPr>
            <p:custDataLst>
              <p:tags r:id="rId63"/>
            </p:custDataLst>
          </p:nvPr>
        </p:nvSpPr>
        <p:spPr>
          <a:xfrm>
            <a:off x="3981450" y="3381375"/>
            <a:ext cx="0" cy="0"/>
          </a:xfrm>
          <a:prstGeom prst="round2DiagRect">
            <a:avLst>
              <a:gd name="adj1" fmla="val 100000"/>
              <a:gd name="adj2" fmla="val 0"/>
            </a:avLst>
          </a:prstGeom>
          <a:solidFill>
            <a:srgbClr val="000000">
              <a:alpha val="35000"/>
            </a:srgbClr>
          </a:solidFill>
        </p:spPr>
      </p:sp>
      <p:sp>
        <p:nvSpPr>
          <p:cNvPr id="127" name="OTLSHAPE_T_e2f628d7a7894991931d3cc0698100cb_TextPercentage" hidden="1"/>
          <p:cNvSpPr/>
          <p:nvPr>
            <p:custDataLst>
              <p:tags r:id="rId64"/>
            </p:custDataLst>
          </p:nvPr>
        </p:nvSpPr>
        <p:spPr>
          <a:xfrm>
            <a:off x="0" y="3377063"/>
            <a:ext cx="180975" cy="10387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675">
                <a:solidFill>
                  <a:srgbClr val="BFBFBF">
                    <a:alpha val="100000"/>
                  </a:srgbClr>
                </a:solidFill>
                <a:latin typeface="Arial" panose="02040604050505020304" pitchFamily="18" charset="0"/>
              </a:rPr>
              <a:t>0%</a:t>
            </a:r>
          </a:p>
        </p:txBody>
      </p:sp>
      <p:sp>
        <p:nvSpPr>
          <p:cNvPr id="128" name="OTLSHAPE_T_e2f628d7a7894991931d3cc0698100cb_JoinedDate" hidden="1"/>
          <p:cNvSpPr/>
          <p:nvPr>
            <p:custDataLst>
              <p:tags r:id="rId65"/>
            </p:custDataLst>
          </p:nvPr>
        </p:nvSpPr>
        <p:spPr>
          <a:xfrm>
            <a:off x="0" y="3472313"/>
            <a:ext cx="552450" cy="10387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675">
                <a:solidFill>
                  <a:srgbClr val="44546A">
                    <a:alpha val="100000"/>
                  </a:srgbClr>
                </a:solidFill>
                <a:latin typeface="Arial" panose="02040604050505020304" pitchFamily="18" charset="0"/>
              </a:rPr>
              <a:t>6 Oct - 3 Jan</a:t>
            </a:r>
          </a:p>
        </p:txBody>
      </p:sp>
      <p:sp>
        <p:nvSpPr>
          <p:cNvPr id="129" name="OTLSHAPE_T_e2f628d7a7894991931d3cc0698100cb_StartDate" hidden="1"/>
          <p:cNvSpPr/>
          <p:nvPr>
            <p:custDataLst>
              <p:tags r:id="rId66"/>
            </p:custDataLst>
          </p:nvPr>
        </p:nvSpPr>
        <p:spPr>
          <a:xfrm>
            <a:off x="0" y="3477527"/>
            <a:ext cx="0" cy="20774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sz="1350"/>
          </a:p>
        </p:txBody>
      </p:sp>
      <p:sp>
        <p:nvSpPr>
          <p:cNvPr id="130" name="OTLSHAPE_T_e2f628d7a7894991931d3cc0698100cb_EndDate" hidden="1"/>
          <p:cNvSpPr/>
          <p:nvPr>
            <p:custDataLst>
              <p:tags r:id="rId67"/>
            </p:custDataLst>
          </p:nvPr>
        </p:nvSpPr>
        <p:spPr>
          <a:xfrm>
            <a:off x="0" y="3477527"/>
            <a:ext cx="0" cy="20774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sz="1350"/>
          </a:p>
        </p:txBody>
      </p:sp>
      <p:sp>
        <p:nvSpPr>
          <p:cNvPr id="10000002" name="www.englisherapp.com">
            <a:extLst>
              <a:ext uri="74FA501C-D422-43C3-A010-870F84A3EC26">
                <a16:creationId xmlns:a16="http://schemas.microsoft.com/office/drawing/2014/main" xmlns:p14="http://schemas.microsoft.com/office/powerpoint/2010/main" xmlns:a14="http://schemas.microsoft.com/office/drawing/2010/main" xmlns="" id="805B22C7-5F86-4047-A417-61996171504A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238125" y="4762500"/>
            <a:ext cx="1828800" cy="200025"/>
          </a:xfrm>
        </p:spPr>
        <p:txBody>
          <a:bodyPr vert="horz" wrap="square" lIns="0" tIns="0" rIns="0" bIns="0" rtlCol="0" anchor="ctr">
            <a:normAutofit fontScale="90000"/>
          </a:bodyPr>
          <a:lstStyle/>
          <a:p>
            <a:pPr algn="l"/>
            <a:r>
              <a:rPr lang="en-US" sz="1350" dirty="0">
                <a:solidFill>
                  <a:srgbClr val="202124"/>
                </a:solidFill>
                <a:latin typeface="Arial" panose="02020603050405020304" pitchFamily="18" charset="0"/>
                <a:cs typeface="Arial" panose="02020603050405020304" pitchFamily="18" charset="0"/>
              </a:rPr>
              <a:t>www.englisherapp.com</a:t>
            </a:r>
          </a:p>
        </p:txBody>
      </p:sp>
      <p:sp>
        <p:nvSpPr>
          <p:cNvPr id="133" name="TextShape 1"/>
          <p:cNvSpPr txBox="1"/>
          <p:nvPr/>
        </p:nvSpPr>
        <p:spPr>
          <a:xfrm>
            <a:off x="169255" y="209550"/>
            <a:ext cx="7054920" cy="793995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200" b="0" strike="noStrike" spc="-1" dirty="0" smtClean="0">
                <a:solidFill>
                  <a:srgbClr val="5E5E5E"/>
                </a:solidFill>
                <a:latin typeface="Constantia"/>
              </a:rPr>
              <a:t>Full Project </a:t>
            </a:r>
            <a:r>
              <a:rPr lang="en-US" sz="4200" b="0" strike="noStrike" spc="-1" dirty="0" smtClean="0">
                <a:solidFill>
                  <a:srgbClr val="5E5E5E"/>
                </a:solidFill>
                <a:latin typeface="Constantia"/>
              </a:rPr>
              <a:t>Plan-v1</a:t>
            </a:r>
            <a:endParaRPr lang="en-US" sz="4200" b="0" strike="noStrike" spc="-1" dirty="0">
              <a:solidFill>
                <a:srgbClr val="000000"/>
              </a:solidFill>
              <a:latin typeface="Franklin Gothic Book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63" y="966515"/>
            <a:ext cx="6417337" cy="374724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27654847"/>
      </p:ext>
      <p:ext uri="fb515231-b646-404e-8abf-0f0ee80ce23d">
        <p14:creationId xmlns:p14="http://schemas.microsoft.com/office/powerpoint/2010/main" xmlns:a14="http://schemas.microsoft.com/office/drawing/2010/main" xmlns:a16="http://schemas.microsoft.com/office/drawing/2014/main" xmlns="" val="2714797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TLSHAPE_TB_00000000000000000000000000000000_ElapsedTime" hidden="1"/>
          <p:cNvSpPr/>
          <p:nvPr>
            <p:custDataLst>
              <p:tags r:id="rId2"/>
            </p:custDataLst>
          </p:nvPr>
        </p:nvSpPr>
        <p:spPr>
          <a:xfrm>
            <a:off x="0" y="0"/>
            <a:ext cx="0" cy="0"/>
          </a:xfrm>
          <a:prstGeom prst="round2DiagRect">
            <a:avLst>
              <a:gd name="adj1" fmla="val 100000"/>
              <a:gd name="adj2" fmla="val 0"/>
            </a:avLst>
          </a:prstGeom>
          <a:solidFill>
            <a:srgbClr val="FF0000">
              <a:alpha val="30000"/>
            </a:srgbClr>
          </a:solidFill>
        </p:spPr>
      </p:sp>
      <p:sp>
        <p:nvSpPr>
          <p:cNvPr id="14" name="OTLSHAPE_TB_00000000000000000000000000000000_TodayMarkerShape" hidden="1"/>
          <p:cNvSpPr/>
          <p:nvPr>
            <p:custDataLst>
              <p:tags r:id="rId3"/>
            </p:custDataLst>
          </p:nvPr>
        </p:nvSpPr>
        <p:spPr>
          <a:xfrm>
            <a:off x="676275" y="1828800"/>
            <a:ext cx="85725" cy="95250"/>
          </a:xfrm>
          <a:prstGeom prst="triangle">
            <a:avLst/>
          </a:prstGeom>
          <a:solidFill>
            <a:srgbClr val="FF0000">
              <a:alpha val="100000"/>
            </a:srgbClr>
          </a:solidFill>
        </p:spPr>
      </p:sp>
      <p:sp>
        <p:nvSpPr>
          <p:cNvPr id="15" name="OTLSHAPE_TB_00000000000000000000000000000000_TodayMarkerText" hidden="1"/>
          <p:cNvSpPr/>
          <p:nvPr>
            <p:custDataLst>
              <p:tags r:id="rId4"/>
            </p:custDataLst>
          </p:nvPr>
        </p:nvSpPr>
        <p:spPr>
          <a:xfrm>
            <a:off x="566899" y="1860572"/>
            <a:ext cx="294953" cy="126958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825">
                <a:solidFill>
                  <a:srgbClr val="000000">
                    <a:alpha val="100000"/>
                  </a:srgbClr>
                </a:solidFill>
                <a:latin typeface="Arial" panose="02040604050505020304" pitchFamily="18" charset="0"/>
              </a:rPr>
              <a:t>Today</a:t>
            </a:r>
          </a:p>
        </p:txBody>
      </p:sp>
      <p:cxnSp>
        <p:nvCxnSpPr>
          <p:cNvPr id="38" name="OTLSHAPE_T_5e87f0d2c2ea45d5896e01fba64d6b7d_RightVerticalConnector1" hidden="1"/>
          <p:cNvCxnSpPr/>
          <p:nvPr>
            <p:custDataLst>
              <p:tags r:id="rId5"/>
            </p:custDataLst>
          </p:nvPr>
        </p:nvCxnSpPr>
        <p:spPr>
          <a:xfrm>
            <a:off x="1323975" y="1828800"/>
            <a:ext cx="0" cy="180975"/>
          </a:xfrm>
          <a:prstGeom prst="line">
            <a:avLst/>
          </a:prstGeom>
          <a:ln w="0" cap="flat" cmpd="sng" algn="ctr">
            <a:solidFill>
              <a:srgbClr val="CCCCCC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39" name="OTLSHAPE_T_5e87f0d2c2ea45d5896e01fba64d6b7d_RightVerticalConnector2" hidden="1"/>
          <p:cNvCxnSpPr/>
          <p:nvPr>
            <p:custDataLst>
              <p:tags r:id="rId6"/>
            </p:custDataLst>
          </p:nvPr>
        </p:nvCxnSpPr>
        <p:spPr>
          <a:xfrm>
            <a:off x="1323975" y="2105025"/>
            <a:ext cx="0" cy="76200"/>
          </a:xfrm>
          <a:prstGeom prst="line">
            <a:avLst/>
          </a:prstGeom>
          <a:ln w="0" cap="flat" cmpd="sng" algn="ctr">
            <a:solidFill>
              <a:srgbClr val="CCCCCC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42" name="OTLSHAPE_T_1991a11a7f914d1bacfbe2d7e0969342_RightVerticalConnector1" hidden="1"/>
          <p:cNvCxnSpPr/>
          <p:nvPr>
            <p:custDataLst>
              <p:tags r:id="rId7"/>
            </p:custDataLst>
          </p:nvPr>
        </p:nvCxnSpPr>
        <p:spPr>
          <a:xfrm>
            <a:off x="3981450" y="1828800"/>
            <a:ext cx="0" cy="552450"/>
          </a:xfrm>
          <a:prstGeom prst="line">
            <a:avLst/>
          </a:prstGeom>
          <a:ln w="0" cap="flat" cmpd="sng" algn="ctr">
            <a:solidFill>
              <a:srgbClr val="CCCCCC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43" name="OTLSHAPE_T_61e061903d2a4d738e6ac7dc4619412e_LeftVerticalConnector1" hidden="1"/>
          <p:cNvCxnSpPr/>
          <p:nvPr>
            <p:custDataLst>
              <p:tags r:id="rId8"/>
            </p:custDataLst>
          </p:nvPr>
        </p:nvCxnSpPr>
        <p:spPr>
          <a:xfrm>
            <a:off x="3981450" y="1828800"/>
            <a:ext cx="0" cy="828675"/>
          </a:xfrm>
          <a:prstGeom prst="line">
            <a:avLst/>
          </a:prstGeom>
          <a:ln w="0" cap="flat" cmpd="sng" algn="ctr">
            <a:solidFill>
              <a:srgbClr val="CCCCCC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44" name="OTLSHAPE_T_61e061903d2a4d738e6ac7dc4619412e_RightVerticalConnector1" hidden="1"/>
          <p:cNvCxnSpPr/>
          <p:nvPr>
            <p:custDataLst>
              <p:tags r:id="rId9"/>
            </p:custDataLst>
          </p:nvPr>
        </p:nvCxnSpPr>
        <p:spPr>
          <a:xfrm>
            <a:off x="8382000" y="1828800"/>
            <a:ext cx="0" cy="752475"/>
          </a:xfrm>
          <a:prstGeom prst="line">
            <a:avLst/>
          </a:prstGeom>
          <a:ln w="0" cap="flat" cmpd="sng" algn="ctr">
            <a:solidFill>
              <a:srgbClr val="CCCCCC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45" name="OTLSHAPE_T_e9753ee212e14ee4bd59b4657404e6d7_LeftVerticalConnector1" hidden="1"/>
          <p:cNvCxnSpPr/>
          <p:nvPr>
            <p:custDataLst>
              <p:tags r:id="rId10"/>
            </p:custDataLst>
          </p:nvPr>
        </p:nvCxnSpPr>
        <p:spPr>
          <a:xfrm>
            <a:off x="3981450" y="1828800"/>
            <a:ext cx="0" cy="752475"/>
          </a:xfrm>
          <a:prstGeom prst="line">
            <a:avLst/>
          </a:prstGeom>
          <a:ln w="0" cap="flat" cmpd="sng" algn="ctr">
            <a:solidFill>
              <a:srgbClr val="CCCCCC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46" name="OTLSHAPE_T_e9753ee212e14ee4bd59b4657404e6d7_LeftVerticalConnector2" hidden="1"/>
          <p:cNvCxnSpPr/>
          <p:nvPr>
            <p:custDataLst>
              <p:tags r:id="rId11"/>
            </p:custDataLst>
          </p:nvPr>
        </p:nvCxnSpPr>
        <p:spPr>
          <a:xfrm>
            <a:off x="3981450" y="2733675"/>
            <a:ext cx="0" cy="123825"/>
          </a:xfrm>
          <a:prstGeom prst="line">
            <a:avLst/>
          </a:prstGeom>
          <a:ln w="0" cap="flat" cmpd="sng" algn="ctr">
            <a:solidFill>
              <a:srgbClr val="CCCCCC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47" name="OTLSHAPE_T_e9753ee212e14ee4bd59b4657404e6d7_RightVerticalConnector1" hidden="1"/>
          <p:cNvCxnSpPr/>
          <p:nvPr>
            <p:custDataLst>
              <p:tags r:id="rId12"/>
            </p:custDataLst>
          </p:nvPr>
        </p:nvCxnSpPr>
        <p:spPr>
          <a:xfrm>
            <a:off x="8382000" y="1828800"/>
            <a:ext cx="0" cy="752475"/>
          </a:xfrm>
          <a:prstGeom prst="line">
            <a:avLst/>
          </a:prstGeom>
          <a:ln w="0" cap="flat" cmpd="sng" algn="ctr">
            <a:solidFill>
              <a:srgbClr val="CCCCCC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48" name="OTLSHAPE_T_e9753ee212e14ee4bd59b4657404e6d7_RightVerticalConnector2" hidden="1"/>
          <p:cNvCxnSpPr/>
          <p:nvPr>
            <p:custDataLst>
              <p:tags r:id="rId13"/>
            </p:custDataLst>
          </p:nvPr>
        </p:nvCxnSpPr>
        <p:spPr>
          <a:xfrm>
            <a:off x="8382000" y="2733675"/>
            <a:ext cx="0" cy="47625"/>
          </a:xfrm>
          <a:prstGeom prst="line">
            <a:avLst/>
          </a:prstGeom>
          <a:ln w="0" cap="flat" cmpd="sng" algn="ctr">
            <a:solidFill>
              <a:srgbClr val="CCCCCC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49" name="OTLSHAPE_T_d43231359d6f45c98d4e8685e9b5a7db_LeftVerticalConnector1" hidden="1"/>
          <p:cNvCxnSpPr/>
          <p:nvPr>
            <p:custDataLst>
              <p:tags r:id="rId14"/>
            </p:custDataLst>
          </p:nvPr>
        </p:nvCxnSpPr>
        <p:spPr>
          <a:xfrm>
            <a:off x="3981450" y="1828800"/>
            <a:ext cx="0" cy="752475"/>
          </a:xfrm>
          <a:prstGeom prst="line">
            <a:avLst/>
          </a:prstGeom>
          <a:ln w="0" cap="flat" cmpd="sng" algn="ctr">
            <a:solidFill>
              <a:srgbClr val="CCCCCC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50" name="OTLSHAPE_T_d43231359d6f45c98d4e8685e9b5a7db_LeftVerticalConnector2" hidden="1"/>
          <p:cNvCxnSpPr/>
          <p:nvPr>
            <p:custDataLst>
              <p:tags r:id="rId15"/>
            </p:custDataLst>
          </p:nvPr>
        </p:nvCxnSpPr>
        <p:spPr>
          <a:xfrm>
            <a:off x="3981450" y="2733675"/>
            <a:ext cx="0" cy="47625"/>
          </a:xfrm>
          <a:prstGeom prst="line">
            <a:avLst/>
          </a:prstGeom>
          <a:ln w="0" cap="flat" cmpd="sng" algn="ctr">
            <a:solidFill>
              <a:srgbClr val="CCCCCC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51" name="OTLSHAPE_T_d43231359d6f45c98d4e8685e9b5a7db_LeftVerticalConnector3" hidden="1"/>
          <p:cNvCxnSpPr/>
          <p:nvPr>
            <p:custDataLst>
              <p:tags r:id="rId16"/>
            </p:custDataLst>
          </p:nvPr>
        </p:nvCxnSpPr>
        <p:spPr>
          <a:xfrm>
            <a:off x="3981450" y="2933700"/>
            <a:ext cx="0" cy="123825"/>
          </a:xfrm>
          <a:prstGeom prst="line">
            <a:avLst/>
          </a:prstGeom>
          <a:ln w="0" cap="flat" cmpd="sng" algn="ctr">
            <a:solidFill>
              <a:srgbClr val="CCCCCC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53" name="OTLSHAPE_T_5dbb2ebc121145a9ab0ae7edb6da4e97_LeftVerticalConnector1" hidden="1"/>
          <p:cNvCxnSpPr/>
          <p:nvPr>
            <p:custDataLst>
              <p:tags r:id="rId17"/>
            </p:custDataLst>
          </p:nvPr>
        </p:nvCxnSpPr>
        <p:spPr>
          <a:xfrm>
            <a:off x="3981450" y="1828800"/>
            <a:ext cx="0" cy="752475"/>
          </a:xfrm>
          <a:prstGeom prst="line">
            <a:avLst/>
          </a:prstGeom>
          <a:ln w="0" cap="flat" cmpd="sng" algn="ctr">
            <a:solidFill>
              <a:srgbClr val="CCCCCC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54" name="OTLSHAPE_T_5dbb2ebc121145a9ab0ae7edb6da4e97_LeftVerticalConnector3" hidden="1"/>
          <p:cNvCxnSpPr/>
          <p:nvPr>
            <p:custDataLst>
              <p:tags r:id="rId18"/>
            </p:custDataLst>
          </p:nvPr>
        </p:nvCxnSpPr>
        <p:spPr>
          <a:xfrm>
            <a:off x="3981450" y="2933700"/>
            <a:ext cx="0" cy="47625"/>
          </a:xfrm>
          <a:prstGeom prst="line">
            <a:avLst/>
          </a:prstGeom>
          <a:ln w="0" cap="flat" cmpd="sng" algn="ctr">
            <a:solidFill>
              <a:srgbClr val="CCCCCC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55" name="OTLSHAPE_T_5dbb2ebc121145a9ab0ae7edb6da4e97_LeftVerticalConnector4" hidden="1"/>
          <p:cNvCxnSpPr/>
          <p:nvPr>
            <p:custDataLst>
              <p:tags r:id="rId19"/>
            </p:custDataLst>
          </p:nvPr>
        </p:nvCxnSpPr>
        <p:spPr>
          <a:xfrm>
            <a:off x="3981450" y="3133725"/>
            <a:ext cx="0" cy="123825"/>
          </a:xfrm>
          <a:prstGeom prst="line">
            <a:avLst/>
          </a:prstGeom>
          <a:ln w="0" cap="flat" cmpd="sng" algn="ctr">
            <a:solidFill>
              <a:srgbClr val="CCCCCC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56" name="OTLSHAPE_T_5dbb2ebc121145a9ab0ae7edb6da4e97_RightVerticalConnector1" hidden="1"/>
          <p:cNvCxnSpPr/>
          <p:nvPr>
            <p:custDataLst>
              <p:tags r:id="rId20"/>
            </p:custDataLst>
          </p:nvPr>
        </p:nvCxnSpPr>
        <p:spPr>
          <a:xfrm>
            <a:off x="8382000" y="1828800"/>
            <a:ext cx="0" cy="752475"/>
          </a:xfrm>
          <a:prstGeom prst="line">
            <a:avLst/>
          </a:prstGeom>
          <a:ln w="0" cap="flat" cmpd="sng" algn="ctr">
            <a:solidFill>
              <a:srgbClr val="CCCCCC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57" name="OTLSHAPE_T_5dbb2ebc121145a9ab0ae7edb6da4e97_RightVerticalConnector2" hidden="1"/>
          <p:cNvCxnSpPr/>
          <p:nvPr>
            <p:custDataLst>
              <p:tags r:id="rId21"/>
            </p:custDataLst>
          </p:nvPr>
        </p:nvCxnSpPr>
        <p:spPr>
          <a:xfrm>
            <a:off x="8382000" y="2733675"/>
            <a:ext cx="0" cy="47625"/>
          </a:xfrm>
          <a:prstGeom prst="line">
            <a:avLst/>
          </a:prstGeom>
          <a:ln w="0" cap="flat" cmpd="sng" algn="ctr">
            <a:solidFill>
              <a:srgbClr val="CCCCCC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58" name="OTLSHAPE_T_5dbb2ebc121145a9ab0ae7edb6da4e97_RightVerticalConnector3" hidden="1"/>
          <p:cNvCxnSpPr/>
          <p:nvPr>
            <p:custDataLst>
              <p:tags r:id="rId22"/>
            </p:custDataLst>
          </p:nvPr>
        </p:nvCxnSpPr>
        <p:spPr>
          <a:xfrm>
            <a:off x="8382000" y="2933700"/>
            <a:ext cx="0" cy="47625"/>
          </a:xfrm>
          <a:prstGeom prst="line">
            <a:avLst/>
          </a:prstGeom>
          <a:ln w="0" cap="flat" cmpd="sng" algn="ctr">
            <a:solidFill>
              <a:srgbClr val="CCCCCC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59" name="OTLSHAPE_T_5dbb2ebc121145a9ab0ae7edb6da4e97_RightVerticalConnector4" hidden="1"/>
          <p:cNvCxnSpPr/>
          <p:nvPr>
            <p:custDataLst>
              <p:tags r:id="rId23"/>
            </p:custDataLst>
          </p:nvPr>
        </p:nvCxnSpPr>
        <p:spPr>
          <a:xfrm>
            <a:off x="8382000" y="3133725"/>
            <a:ext cx="0" cy="47625"/>
          </a:xfrm>
          <a:prstGeom prst="line">
            <a:avLst/>
          </a:prstGeom>
          <a:ln w="0" cap="flat" cmpd="sng" algn="ctr">
            <a:solidFill>
              <a:srgbClr val="CCCCCC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65" name="OTLSHAPE_T_e2f628d7a7894991931d3cc0698100cb_RightVerticalConnector1" hidden="1"/>
          <p:cNvCxnSpPr/>
          <p:nvPr>
            <p:custDataLst>
              <p:tags r:id="rId24"/>
            </p:custDataLst>
          </p:nvPr>
        </p:nvCxnSpPr>
        <p:spPr>
          <a:xfrm>
            <a:off x="8382000" y="1828800"/>
            <a:ext cx="0" cy="752475"/>
          </a:xfrm>
          <a:prstGeom prst="line">
            <a:avLst/>
          </a:prstGeom>
          <a:ln w="0" cap="flat" cmpd="sng" algn="ctr">
            <a:solidFill>
              <a:srgbClr val="CCCCCC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66" name="OTLSHAPE_T_e2f628d7a7894991931d3cc0698100cb_RightVerticalConnector2" hidden="1"/>
          <p:cNvCxnSpPr/>
          <p:nvPr>
            <p:custDataLst>
              <p:tags r:id="rId25"/>
            </p:custDataLst>
          </p:nvPr>
        </p:nvCxnSpPr>
        <p:spPr>
          <a:xfrm>
            <a:off x="8382000" y="2733675"/>
            <a:ext cx="0" cy="47625"/>
          </a:xfrm>
          <a:prstGeom prst="line">
            <a:avLst/>
          </a:prstGeom>
          <a:ln w="0" cap="flat" cmpd="sng" algn="ctr">
            <a:solidFill>
              <a:srgbClr val="CCCCCC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67" name="OTLSHAPE_T_e2f628d7a7894991931d3cc0698100cb_RightVerticalConnector4" hidden="1"/>
          <p:cNvCxnSpPr/>
          <p:nvPr>
            <p:custDataLst>
              <p:tags r:id="rId26"/>
            </p:custDataLst>
          </p:nvPr>
        </p:nvCxnSpPr>
        <p:spPr>
          <a:xfrm>
            <a:off x="8382000" y="3133725"/>
            <a:ext cx="0" cy="47625"/>
          </a:xfrm>
          <a:prstGeom prst="line">
            <a:avLst/>
          </a:prstGeom>
          <a:ln w="0" cap="flat" cmpd="sng" algn="ctr">
            <a:solidFill>
              <a:srgbClr val="CCCCCC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68" name="OTLSHAPE_T_e2f628d7a7894991931d3cc0698100cb_RightVerticalConnector5" hidden="1"/>
          <p:cNvCxnSpPr/>
          <p:nvPr>
            <p:custDataLst>
              <p:tags r:id="rId27"/>
            </p:custDataLst>
          </p:nvPr>
        </p:nvCxnSpPr>
        <p:spPr>
          <a:xfrm>
            <a:off x="8382000" y="3333750"/>
            <a:ext cx="0" cy="47625"/>
          </a:xfrm>
          <a:prstGeom prst="line">
            <a:avLst/>
          </a:prstGeom>
          <a:ln w="0" cap="flat" cmpd="sng" algn="ctr">
            <a:solidFill>
              <a:srgbClr val="CCCCCC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70" name="OTLSHAPE_T_6c1084593095449a81b42f3e7bc4c871_ShapePercentage" hidden="1"/>
          <p:cNvSpPr/>
          <p:nvPr>
            <p:custDataLst>
              <p:tags r:id="rId28"/>
            </p:custDataLst>
          </p:nvPr>
        </p:nvSpPr>
        <p:spPr>
          <a:xfrm>
            <a:off x="714375" y="1981200"/>
            <a:ext cx="0" cy="0"/>
          </a:xfrm>
          <a:prstGeom prst="round2DiagRect">
            <a:avLst>
              <a:gd name="adj1" fmla="val 100000"/>
              <a:gd name="adj2" fmla="val 0"/>
            </a:avLst>
          </a:prstGeom>
          <a:solidFill>
            <a:srgbClr val="000000">
              <a:alpha val="35000"/>
            </a:srgbClr>
          </a:solidFill>
        </p:spPr>
      </p:sp>
      <p:sp>
        <p:nvSpPr>
          <p:cNvPr id="71" name="OTLSHAPE_T_6c1084593095449a81b42f3e7bc4c871_TextPercentage" hidden="1"/>
          <p:cNvSpPr/>
          <p:nvPr>
            <p:custDataLst>
              <p:tags r:id="rId29"/>
            </p:custDataLst>
          </p:nvPr>
        </p:nvSpPr>
        <p:spPr>
          <a:xfrm>
            <a:off x="0" y="1976888"/>
            <a:ext cx="180975" cy="10387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675">
                <a:solidFill>
                  <a:srgbClr val="BFBFBF">
                    <a:alpha val="100000"/>
                  </a:srgbClr>
                </a:solidFill>
                <a:latin typeface="Arial" panose="02040604050505020304" pitchFamily="18" charset="0"/>
              </a:rPr>
              <a:t>0%</a:t>
            </a:r>
          </a:p>
        </p:txBody>
      </p:sp>
      <p:sp>
        <p:nvSpPr>
          <p:cNvPr id="72" name="OTLSHAPE_T_6c1084593095449a81b42f3e7bc4c871_JoinedDate" hidden="1"/>
          <p:cNvSpPr/>
          <p:nvPr>
            <p:custDataLst>
              <p:tags r:id="rId30"/>
            </p:custDataLst>
          </p:nvPr>
        </p:nvSpPr>
        <p:spPr>
          <a:xfrm>
            <a:off x="0" y="2072138"/>
            <a:ext cx="552450" cy="10387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675">
                <a:solidFill>
                  <a:srgbClr val="44546A">
                    <a:alpha val="100000"/>
                  </a:srgbClr>
                </a:solidFill>
                <a:latin typeface="Arial" panose="02040604050505020304" pitchFamily="18" charset="0"/>
              </a:rPr>
              <a:t>3 Nov - 3 Dec</a:t>
            </a:r>
          </a:p>
        </p:txBody>
      </p:sp>
      <p:sp>
        <p:nvSpPr>
          <p:cNvPr id="73" name="OTLSHAPE_T_6c1084593095449a81b42f3e7bc4c871_StartDate" hidden="1"/>
          <p:cNvSpPr/>
          <p:nvPr>
            <p:custDataLst>
              <p:tags r:id="rId31"/>
            </p:custDataLst>
          </p:nvPr>
        </p:nvSpPr>
        <p:spPr>
          <a:xfrm>
            <a:off x="0" y="2077352"/>
            <a:ext cx="0" cy="20774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sz="1350"/>
          </a:p>
        </p:txBody>
      </p:sp>
      <p:sp>
        <p:nvSpPr>
          <p:cNvPr id="74" name="OTLSHAPE_T_6c1084593095449a81b42f3e7bc4c871_EndDate" hidden="1"/>
          <p:cNvSpPr/>
          <p:nvPr>
            <p:custDataLst>
              <p:tags r:id="rId32"/>
            </p:custDataLst>
          </p:nvPr>
        </p:nvSpPr>
        <p:spPr>
          <a:xfrm>
            <a:off x="0" y="2077352"/>
            <a:ext cx="0" cy="20774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sz="1350"/>
          </a:p>
        </p:txBody>
      </p:sp>
      <p:sp>
        <p:nvSpPr>
          <p:cNvPr id="78" name="OTLSHAPE_T_5e87f0d2c2ea45d5896e01fba64d6b7d_ShapePercentage" hidden="1"/>
          <p:cNvSpPr/>
          <p:nvPr>
            <p:custDataLst>
              <p:tags r:id="rId33"/>
            </p:custDataLst>
          </p:nvPr>
        </p:nvSpPr>
        <p:spPr>
          <a:xfrm>
            <a:off x="1019175" y="2181225"/>
            <a:ext cx="0" cy="0"/>
          </a:xfrm>
          <a:prstGeom prst="round2DiagRect">
            <a:avLst>
              <a:gd name="adj1" fmla="val 100000"/>
              <a:gd name="adj2" fmla="val 0"/>
            </a:avLst>
          </a:prstGeom>
          <a:solidFill>
            <a:srgbClr val="000000">
              <a:alpha val="35000"/>
            </a:srgbClr>
          </a:solidFill>
        </p:spPr>
      </p:sp>
      <p:sp>
        <p:nvSpPr>
          <p:cNvPr id="79" name="OTLSHAPE_T_5e87f0d2c2ea45d5896e01fba64d6b7d_TextPercentage" hidden="1"/>
          <p:cNvSpPr/>
          <p:nvPr>
            <p:custDataLst>
              <p:tags r:id="rId34"/>
            </p:custDataLst>
          </p:nvPr>
        </p:nvSpPr>
        <p:spPr>
          <a:xfrm>
            <a:off x="0" y="2176913"/>
            <a:ext cx="180975" cy="10387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675">
                <a:solidFill>
                  <a:srgbClr val="BFBFBF">
                    <a:alpha val="100000"/>
                  </a:srgbClr>
                </a:solidFill>
                <a:latin typeface="Arial" panose="02040604050505020304" pitchFamily="18" charset="0"/>
              </a:rPr>
              <a:t>0%</a:t>
            </a:r>
          </a:p>
        </p:txBody>
      </p:sp>
      <p:sp>
        <p:nvSpPr>
          <p:cNvPr id="80" name="OTLSHAPE_T_5e87f0d2c2ea45d5896e01fba64d6b7d_JoinedDate" hidden="1"/>
          <p:cNvSpPr/>
          <p:nvPr>
            <p:custDataLst>
              <p:tags r:id="rId35"/>
            </p:custDataLst>
          </p:nvPr>
        </p:nvSpPr>
        <p:spPr>
          <a:xfrm>
            <a:off x="0" y="2272163"/>
            <a:ext cx="552450" cy="10387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675">
                <a:solidFill>
                  <a:srgbClr val="44546A">
                    <a:alpha val="100000"/>
                  </a:srgbClr>
                </a:solidFill>
                <a:latin typeface="Arial" panose="02040604050505020304" pitchFamily="18" charset="0"/>
              </a:rPr>
              <a:t>4 Dec - 4 Jan</a:t>
            </a:r>
          </a:p>
        </p:txBody>
      </p:sp>
      <p:sp>
        <p:nvSpPr>
          <p:cNvPr id="81" name="OTLSHAPE_T_5e87f0d2c2ea45d5896e01fba64d6b7d_StartDate" hidden="1"/>
          <p:cNvSpPr/>
          <p:nvPr>
            <p:custDataLst>
              <p:tags r:id="rId36"/>
            </p:custDataLst>
          </p:nvPr>
        </p:nvSpPr>
        <p:spPr>
          <a:xfrm>
            <a:off x="0" y="2277377"/>
            <a:ext cx="0" cy="20774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sz="1350"/>
          </a:p>
        </p:txBody>
      </p:sp>
      <p:sp>
        <p:nvSpPr>
          <p:cNvPr id="82" name="OTLSHAPE_T_5e87f0d2c2ea45d5896e01fba64d6b7d_EndDate" hidden="1"/>
          <p:cNvSpPr/>
          <p:nvPr>
            <p:custDataLst>
              <p:tags r:id="rId37"/>
            </p:custDataLst>
          </p:nvPr>
        </p:nvSpPr>
        <p:spPr>
          <a:xfrm>
            <a:off x="0" y="2277377"/>
            <a:ext cx="0" cy="20774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sz="1350"/>
          </a:p>
        </p:txBody>
      </p:sp>
      <p:sp>
        <p:nvSpPr>
          <p:cNvPr id="86" name="OTLSHAPE_T_1991a11a7f914d1bacfbe2d7e0969342_ShapePercentage" hidden="1"/>
          <p:cNvSpPr/>
          <p:nvPr>
            <p:custDataLst>
              <p:tags r:id="rId38"/>
            </p:custDataLst>
          </p:nvPr>
        </p:nvSpPr>
        <p:spPr>
          <a:xfrm>
            <a:off x="1323975" y="2381250"/>
            <a:ext cx="0" cy="0"/>
          </a:xfrm>
          <a:prstGeom prst="round2DiagRect">
            <a:avLst>
              <a:gd name="adj1" fmla="val 100000"/>
              <a:gd name="adj2" fmla="val 0"/>
            </a:avLst>
          </a:prstGeom>
          <a:solidFill>
            <a:srgbClr val="000000">
              <a:alpha val="35000"/>
            </a:srgbClr>
          </a:solidFill>
        </p:spPr>
      </p:sp>
      <p:sp>
        <p:nvSpPr>
          <p:cNvPr id="87" name="OTLSHAPE_T_1991a11a7f914d1bacfbe2d7e0969342_TextPercentage" hidden="1"/>
          <p:cNvSpPr/>
          <p:nvPr>
            <p:custDataLst>
              <p:tags r:id="rId39"/>
            </p:custDataLst>
          </p:nvPr>
        </p:nvSpPr>
        <p:spPr>
          <a:xfrm>
            <a:off x="0" y="2376938"/>
            <a:ext cx="180975" cy="10387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675">
                <a:solidFill>
                  <a:srgbClr val="BFBFBF">
                    <a:alpha val="100000"/>
                  </a:srgbClr>
                </a:solidFill>
                <a:latin typeface="Arial" panose="02040604050505020304" pitchFamily="18" charset="0"/>
              </a:rPr>
              <a:t>0%</a:t>
            </a:r>
          </a:p>
        </p:txBody>
      </p:sp>
      <p:sp>
        <p:nvSpPr>
          <p:cNvPr id="88" name="OTLSHAPE_T_1991a11a7f914d1bacfbe2d7e0969342_JoinedDate" hidden="1"/>
          <p:cNvSpPr/>
          <p:nvPr>
            <p:custDataLst>
              <p:tags r:id="rId40"/>
            </p:custDataLst>
          </p:nvPr>
        </p:nvSpPr>
        <p:spPr>
          <a:xfrm>
            <a:off x="0" y="2472188"/>
            <a:ext cx="552450" cy="10387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675">
                <a:solidFill>
                  <a:srgbClr val="44546A">
                    <a:alpha val="100000"/>
                  </a:srgbClr>
                </a:solidFill>
                <a:latin typeface="Arial" panose="02040604050505020304" pitchFamily="18" charset="0"/>
              </a:rPr>
              <a:t>5 Jan - 5 Oct</a:t>
            </a:r>
          </a:p>
        </p:txBody>
      </p:sp>
      <p:sp>
        <p:nvSpPr>
          <p:cNvPr id="89" name="OTLSHAPE_T_1991a11a7f914d1bacfbe2d7e0969342_StartDate" hidden="1"/>
          <p:cNvSpPr/>
          <p:nvPr>
            <p:custDataLst>
              <p:tags r:id="rId41"/>
            </p:custDataLst>
          </p:nvPr>
        </p:nvSpPr>
        <p:spPr>
          <a:xfrm>
            <a:off x="0" y="2477402"/>
            <a:ext cx="0" cy="20774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sz="1350"/>
          </a:p>
        </p:txBody>
      </p:sp>
      <p:sp>
        <p:nvSpPr>
          <p:cNvPr id="90" name="OTLSHAPE_T_1991a11a7f914d1bacfbe2d7e0969342_EndDate" hidden="1"/>
          <p:cNvSpPr/>
          <p:nvPr>
            <p:custDataLst>
              <p:tags r:id="rId42"/>
            </p:custDataLst>
          </p:nvPr>
        </p:nvSpPr>
        <p:spPr>
          <a:xfrm>
            <a:off x="0" y="2477402"/>
            <a:ext cx="0" cy="20774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sz="1350"/>
          </a:p>
        </p:txBody>
      </p:sp>
      <p:sp>
        <p:nvSpPr>
          <p:cNvPr id="94" name="OTLSHAPE_T_61e061903d2a4d738e6ac7dc4619412e_ShapePercentage" hidden="1"/>
          <p:cNvSpPr/>
          <p:nvPr>
            <p:custDataLst>
              <p:tags r:id="rId43"/>
            </p:custDataLst>
          </p:nvPr>
        </p:nvSpPr>
        <p:spPr>
          <a:xfrm>
            <a:off x="3981450" y="2581275"/>
            <a:ext cx="0" cy="0"/>
          </a:xfrm>
          <a:prstGeom prst="round2DiagRect">
            <a:avLst>
              <a:gd name="adj1" fmla="val 100000"/>
              <a:gd name="adj2" fmla="val 0"/>
            </a:avLst>
          </a:prstGeom>
          <a:solidFill>
            <a:srgbClr val="000000">
              <a:alpha val="35000"/>
            </a:srgbClr>
          </a:solidFill>
        </p:spPr>
      </p:sp>
      <p:sp>
        <p:nvSpPr>
          <p:cNvPr id="95" name="OTLSHAPE_T_61e061903d2a4d738e6ac7dc4619412e_TextPercentage" hidden="1"/>
          <p:cNvSpPr/>
          <p:nvPr>
            <p:custDataLst>
              <p:tags r:id="rId44"/>
            </p:custDataLst>
          </p:nvPr>
        </p:nvSpPr>
        <p:spPr>
          <a:xfrm>
            <a:off x="0" y="2576963"/>
            <a:ext cx="180975" cy="10387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675">
                <a:solidFill>
                  <a:srgbClr val="BFBFBF">
                    <a:alpha val="100000"/>
                  </a:srgbClr>
                </a:solidFill>
                <a:latin typeface="Arial" panose="02040604050505020304" pitchFamily="18" charset="0"/>
              </a:rPr>
              <a:t>0%</a:t>
            </a:r>
          </a:p>
        </p:txBody>
      </p:sp>
      <p:sp>
        <p:nvSpPr>
          <p:cNvPr id="96" name="OTLSHAPE_T_61e061903d2a4d738e6ac7dc4619412e_JoinedDate" hidden="1"/>
          <p:cNvSpPr/>
          <p:nvPr>
            <p:custDataLst>
              <p:tags r:id="rId45"/>
            </p:custDataLst>
          </p:nvPr>
        </p:nvSpPr>
        <p:spPr>
          <a:xfrm>
            <a:off x="0" y="2672213"/>
            <a:ext cx="552450" cy="10387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675">
                <a:solidFill>
                  <a:srgbClr val="44546A">
                    <a:alpha val="100000"/>
                  </a:srgbClr>
                </a:solidFill>
                <a:latin typeface="Arial" panose="02040604050505020304" pitchFamily="18" charset="0"/>
              </a:rPr>
              <a:t>6 Oct - 3 Jan</a:t>
            </a:r>
          </a:p>
        </p:txBody>
      </p:sp>
      <p:sp>
        <p:nvSpPr>
          <p:cNvPr id="97" name="OTLSHAPE_T_61e061903d2a4d738e6ac7dc4619412e_StartDate" hidden="1"/>
          <p:cNvSpPr/>
          <p:nvPr>
            <p:custDataLst>
              <p:tags r:id="rId46"/>
            </p:custDataLst>
          </p:nvPr>
        </p:nvSpPr>
        <p:spPr>
          <a:xfrm>
            <a:off x="0" y="2677427"/>
            <a:ext cx="0" cy="20774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sz="1350"/>
          </a:p>
        </p:txBody>
      </p:sp>
      <p:sp>
        <p:nvSpPr>
          <p:cNvPr id="98" name="OTLSHAPE_T_61e061903d2a4d738e6ac7dc4619412e_EndDate" hidden="1"/>
          <p:cNvSpPr/>
          <p:nvPr>
            <p:custDataLst>
              <p:tags r:id="rId47"/>
            </p:custDataLst>
          </p:nvPr>
        </p:nvSpPr>
        <p:spPr>
          <a:xfrm>
            <a:off x="0" y="2677427"/>
            <a:ext cx="0" cy="20774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sz="1350"/>
          </a:p>
        </p:txBody>
      </p:sp>
      <p:sp>
        <p:nvSpPr>
          <p:cNvPr id="102" name="OTLSHAPE_T_e9753ee212e14ee4bd59b4657404e6d7_ShapePercentage" hidden="1"/>
          <p:cNvSpPr/>
          <p:nvPr>
            <p:custDataLst>
              <p:tags r:id="rId48"/>
            </p:custDataLst>
          </p:nvPr>
        </p:nvSpPr>
        <p:spPr>
          <a:xfrm>
            <a:off x="3981450" y="2781300"/>
            <a:ext cx="0" cy="0"/>
          </a:xfrm>
          <a:prstGeom prst="round2DiagRect">
            <a:avLst>
              <a:gd name="adj1" fmla="val 100000"/>
              <a:gd name="adj2" fmla="val 0"/>
            </a:avLst>
          </a:prstGeom>
          <a:solidFill>
            <a:srgbClr val="000000">
              <a:alpha val="35000"/>
            </a:srgbClr>
          </a:solidFill>
        </p:spPr>
      </p:sp>
      <p:sp>
        <p:nvSpPr>
          <p:cNvPr id="103" name="OTLSHAPE_T_e9753ee212e14ee4bd59b4657404e6d7_TextPercentage" hidden="1"/>
          <p:cNvSpPr/>
          <p:nvPr>
            <p:custDataLst>
              <p:tags r:id="rId49"/>
            </p:custDataLst>
          </p:nvPr>
        </p:nvSpPr>
        <p:spPr>
          <a:xfrm>
            <a:off x="0" y="2776988"/>
            <a:ext cx="180975" cy="10387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675">
                <a:solidFill>
                  <a:srgbClr val="BFBFBF">
                    <a:alpha val="100000"/>
                  </a:srgbClr>
                </a:solidFill>
                <a:latin typeface="Arial" panose="02040604050505020304" pitchFamily="18" charset="0"/>
              </a:rPr>
              <a:t>0%</a:t>
            </a:r>
          </a:p>
        </p:txBody>
      </p:sp>
      <p:sp>
        <p:nvSpPr>
          <p:cNvPr id="104" name="OTLSHAPE_T_e9753ee212e14ee4bd59b4657404e6d7_JoinedDate" hidden="1"/>
          <p:cNvSpPr/>
          <p:nvPr>
            <p:custDataLst>
              <p:tags r:id="rId50"/>
            </p:custDataLst>
          </p:nvPr>
        </p:nvSpPr>
        <p:spPr>
          <a:xfrm>
            <a:off x="0" y="2872238"/>
            <a:ext cx="552450" cy="10387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675">
                <a:solidFill>
                  <a:srgbClr val="44546A">
                    <a:alpha val="100000"/>
                  </a:srgbClr>
                </a:solidFill>
                <a:latin typeface="Arial" panose="02040604050505020304" pitchFamily="18" charset="0"/>
              </a:rPr>
              <a:t>6 Oct - 3 Jan</a:t>
            </a:r>
          </a:p>
        </p:txBody>
      </p:sp>
      <p:sp>
        <p:nvSpPr>
          <p:cNvPr id="105" name="OTLSHAPE_T_e9753ee212e14ee4bd59b4657404e6d7_StartDate" hidden="1"/>
          <p:cNvSpPr/>
          <p:nvPr>
            <p:custDataLst>
              <p:tags r:id="rId51"/>
            </p:custDataLst>
          </p:nvPr>
        </p:nvSpPr>
        <p:spPr>
          <a:xfrm>
            <a:off x="0" y="2877452"/>
            <a:ext cx="0" cy="20774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sz="1350"/>
          </a:p>
        </p:txBody>
      </p:sp>
      <p:sp>
        <p:nvSpPr>
          <p:cNvPr id="106" name="OTLSHAPE_T_e9753ee212e14ee4bd59b4657404e6d7_EndDate" hidden="1"/>
          <p:cNvSpPr/>
          <p:nvPr>
            <p:custDataLst>
              <p:tags r:id="rId52"/>
            </p:custDataLst>
          </p:nvPr>
        </p:nvSpPr>
        <p:spPr>
          <a:xfrm>
            <a:off x="0" y="2877452"/>
            <a:ext cx="0" cy="20774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sz="1350"/>
          </a:p>
        </p:txBody>
      </p:sp>
      <p:sp>
        <p:nvSpPr>
          <p:cNvPr id="110" name="OTLSHAPE_T_d43231359d6f45c98d4e8685e9b5a7db_ShapePercentage" hidden="1"/>
          <p:cNvSpPr/>
          <p:nvPr>
            <p:custDataLst>
              <p:tags r:id="rId53"/>
            </p:custDataLst>
          </p:nvPr>
        </p:nvSpPr>
        <p:spPr>
          <a:xfrm>
            <a:off x="3981450" y="2981325"/>
            <a:ext cx="0" cy="0"/>
          </a:xfrm>
          <a:prstGeom prst="round2DiagRect">
            <a:avLst>
              <a:gd name="adj1" fmla="val 100000"/>
              <a:gd name="adj2" fmla="val 0"/>
            </a:avLst>
          </a:prstGeom>
          <a:solidFill>
            <a:srgbClr val="000000">
              <a:alpha val="35000"/>
            </a:srgbClr>
          </a:solidFill>
        </p:spPr>
      </p:sp>
      <p:sp>
        <p:nvSpPr>
          <p:cNvPr id="111" name="OTLSHAPE_T_d43231359d6f45c98d4e8685e9b5a7db_TextPercentage" hidden="1"/>
          <p:cNvSpPr/>
          <p:nvPr>
            <p:custDataLst>
              <p:tags r:id="rId54"/>
            </p:custDataLst>
          </p:nvPr>
        </p:nvSpPr>
        <p:spPr>
          <a:xfrm>
            <a:off x="0" y="2977013"/>
            <a:ext cx="180975" cy="10387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675">
                <a:solidFill>
                  <a:srgbClr val="BFBFBF">
                    <a:alpha val="100000"/>
                  </a:srgbClr>
                </a:solidFill>
                <a:latin typeface="Arial" panose="02040604050505020304" pitchFamily="18" charset="0"/>
              </a:rPr>
              <a:t>0%</a:t>
            </a:r>
          </a:p>
        </p:txBody>
      </p:sp>
      <p:sp>
        <p:nvSpPr>
          <p:cNvPr id="112" name="OTLSHAPE_T_d43231359d6f45c98d4e8685e9b5a7db_JoinedDate" hidden="1"/>
          <p:cNvSpPr/>
          <p:nvPr>
            <p:custDataLst>
              <p:tags r:id="rId55"/>
            </p:custDataLst>
          </p:nvPr>
        </p:nvSpPr>
        <p:spPr>
          <a:xfrm>
            <a:off x="0" y="3072263"/>
            <a:ext cx="552450" cy="10387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675">
                <a:solidFill>
                  <a:srgbClr val="44546A">
                    <a:alpha val="100000"/>
                  </a:srgbClr>
                </a:solidFill>
                <a:latin typeface="Arial" panose="02040604050505020304" pitchFamily="18" charset="0"/>
              </a:rPr>
              <a:t>6 Oct - 3 Jan</a:t>
            </a:r>
          </a:p>
        </p:txBody>
      </p:sp>
      <p:sp>
        <p:nvSpPr>
          <p:cNvPr id="113" name="OTLSHAPE_T_d43231359d6f45c98d4e8685e9b5a7db_StartDate" hidden="1"/>
          <p:cNvSpPr/>
          <p:nvPr>
            <p:custDataLst>
              <p:tags r:id="rId56"/>
            </p:custDataLst>
          </p:nvPr>
        </p:nvSpPr>
        <p:spPr>
          <a:xfrm>
            <a:off x="0" y="3077477"/>
            <a:ext cx="0" cy="20774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sz="1350"/>
          </a:p>
        </p:txBody>
      </p:sp>
      <p:sp>
        <p:nvSpPr>
          <p:cNvPr id="114" name="OTLSHAPE_T_d43231359d6f45c98d4e8685e9b5a7db_EndDate" hidden="1"/>
          <p:cNvSpPr/>
          <p:nvPr>
            <p:custDataLst>
              <p:tags r:id="rId57"/>
            </p:custDataLst>
          </p:nvPr>
        </p:nvSpPr>
        <p:spPr>
          <a:xfrm>
            <a:off x="0" y="3077477"/>
            <a:ext cx="0" cy="20774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sz="1350"/>
          </a:p>
        </p:txBody>
      </p:sp>
      <p:sp>
        <p:nvSpPr>
          <p:cNvPr id="118" name="OTLSHAPE_T_5dbb2ebc121145a9ab0ae7edb6da4e97_ShapePercentage" hidden="1"/>
          <p:cNvSpPr/>
          <p:nvPr>
            <p:custDataLst>
              <p:tags r:id="rId58"/>
            </p:custDataLst>
          </p:nvPr>
        </p:nvSpPr>
        <p:spPr>
          <a:xfrm>
            <a:off x="3981450" y="3181350"/>
            <a:ext cx="0" cy="0"/>
          </a:xfrm>
          <a:prstGeom prst="round2DiagRect">
            <a:avLst>
              <a:gd name="adj1" fmla="val 100000"/>
              <a:gd name="adj2" fmla="val 0"/>
            </a:avLst>
          </a:prstGeom>
          <a:solidFill>
            <a:srgbClr val="000000">
              <a:alpha val="35000"/>
            </a:srgbClr>
          </a:solidFill>
        </p:spPr>
      </p:sp>
      <p:sp>
        <p:nvSpPr>
          <p:cNvPr id="119" name="OTLSHAPE_T_5dbb2ebc121145a9ab0ae7edb6da4e97_TextPercentage" hidden="1"/>
          <p:cNvSpPr/>
          <p:nvPr>
            <p:custDataLst>
              <p:tags r:id="rId59"/>
            </p:custDataLst>
          </p:nvPr>
        </p:nvSpPr>
        <p:spPr>
          <a:xfrm>
            <a:off x="0" y="3177038"/>
            <a:ext cx="180975" cy="10387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675">
                <a:solidFill>
                  <a:srgbClr val="BFBFBF">
                    <a:alpha val="100000"/>
                  </a:srgbClr>
                </a:solidFill>
                <a:latin typeface="Arial" panose="02040604050505020304" pitchFamily="18" charset="0"/>
              </a:rPr>
              <a:t>0%</a:t>
            </a:r>
          </a:p>
        </p:txBody>
      </p:sp>
      <p:sp>
        <p:nvSpPr>
          <p:cNvPr id="120" name="OTLSHAPE_T_5dbb2ebc121145a9ab0ae7edb6da4e97_JoinedDate" hidden="1"/>
          <p:cNvSpPr/>
          <p:nvPr>
            <p:custDataLst>
              <p:tags r:id="rId60"/>
            </p:custDataLst>
          </p:nvPr>
        </p:nvSpPr>
        <p:spPr>
          <a:xfrm>
            <a:off x="0" y="3272288"/>
            <a:ext cx="552450" cy="10387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675">
                <a:solidFill>
                  <a:srgbClr val="44546A">
                    <a:alpha val="100000"/>
                  </a:srgbClr>
                </a:solidFill>
                <a:latin typeface="Arial" panose="02040604050505020304" pitchFamily="18" charset="0"/>
              </a:rPr>
              <a:t>6 Oct - 3 Jan</a:t>
            </a:r>
          </a:p>
        </p:txBody>
      </p:sp>
      <p:sp>
        <p:nvSpPr>
          <p:cNvPr id="121" name="OTLSHAPE_T_5dbb2ebc121145a9ab0ae7edb6da4e97_StartDate" hidden="1"/>
          <p:cNvSpPr/>
          <p:nvPr>
            <p:custDataLst>
              <p:tags r:id="rId61"/>
            </p:custDataLst>
          </p:nvPr>
        </p:nvSpPr>
        <p:spPr>
          <a:xfrm>
            <a:off x="0" y="3277502"/>
            <a:ext cx="0" cy="20774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sz="1350"/>
          </a:p>
        </p:txBody>
      </p:sp>
      <p:sp>
        <p:nvSpPr>
          <p:cNvPr id="122" name="OTLSHAPE_T_5dbb2ebc121145a9ab0ae7edb6da4e97_EndDate" hidden="1"/>
          <p:cNvSpPr/>
          <p:nvPr>
            <p:custDataLst>
              <p:tags r:id="rId62"/>
            </p:custDataLst>
          </p:nvPr>
        </p:nvSpPr>
        <p:spPr>
          <a:xfrm>
            <a:off x="0" y="3277502"/>
            <a:ext cx="0" cy="20774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sz="1350"/>
          </a:p>
        </p:txBody>
      </p:sp>
      <p:sp>
        <p:nvSpPr>
          <p:cNvPr id="126" name="OTLSHAPE_T_e2f628d7a7894991931d3cc0698100cb_ShapePercentage" hidden="1"/>
          <p:cNvSpPr/>
          <p:nvPr>
            <p:custDataLst>
              <p:tags r:id="rId63"/>
            </p:custDataLst>
          </p:nvPr>
        </p:nvSpPr>
        <p:spPr>
          <a:xfrm>
            <a:off x="3981450" y="3381375"/>
            <a:ext cx="0" cy="0"/>
          </a:xfrm>
          <a:prstGeom prst="round2DiagRect">
            <a:avLst>
              <a:gd name="adj1" fmla="val 100000"/>
              <a:gd name="adj2" fmla="val 0"/>
            </a:avLst>
          </a:prstGeom>
          <a:solidFill>
            <a:srgbClr val="000000">
              <a:alpha val="35000"/>
            </a:srgbClr>
          </a:solidFill>
        </p:spPr>
      </p:sp>
      <p:sp>
        <p:nvSpPr>
          <p:cNvPr id="127" name="OTLSHAPE_T_e2f628d7a7894991931d3cc0698100cb_TextPercentage" hidden="1"/>
          <p:cNvSpPr/>
          <p:nvPr>
            <p:custDataLst>
              <p:tags r:id="rId64"/>
            </p:custDataLst>
          </p:nvPr>
        </p:nvSpPr>
        <p:spPr>
          <a:xfrm>
            <a:off x="0" y="3377063"/>
            <a:ext cx="180975" cy="10387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675">
                <a:solidFill>
                  <a:srgbClr val="BFBFBF">
                    <a:alpha val="100000"/>
                  </a:srgbClr>
                </a:solidFill>
                <a:latin typeface="Arial" panose="02040604050505020304" pitchFamily="18" charset="0"/>
              </a:rPr>
              <a:t>0%</a:t>
            </a:r>
          </a:p>
        </p:txBody>
      </p:sp>
      <p:sp>
        <p:nvSpPr>
          <p:cNvPr id="128" name="OTLSHAPE_T_e2f628d7a7894991931d3cc0698100cb_JoinedDate" hidden="1"/>
          <p:cNvSpPr/>
          <p:nvPr>
            <p:custDataLst>
              <p:tags r:id="rId65"/>
            </p:custDataLst>
          </p:nvPr>
        </p:nvSpPr>
        <p:spPr>
          <a:xfrm>
            <a:off x="0" y="3472313"/>
            <a:ext cx="552450" cy="10387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675">
                <a:solidFill>
                  <a:srgbClr val="44546A">
                    <a:alpha val="100000"/>
                  </a:srgbClr>
                </a:solidFill>
                <a:latin typeface="Arial" panose="02040604050505020304" pitchFamily="18" charset="0"/>
              </a:rPr>
              <a:t>6 Oct - 3 Jan</a:t>
            </a:r>
          </a:p>
        </p:txBody>
      </p:sp>
      <p:sp>
        <p:nvSpPr>
          <p:cNvPr id="129" name="OTLSHAPE_T_e2f628d7a7894991931d3cc0698100cb_StartDate" hidden="1"/>
          <p:cNvSpPr/>
          <p:nvPr>
            <p:custDataLst>
              <p:tags r:id="rId66"/>
            </p:custDataLst>
          </p:nvPr>
        </p:nvSpPr>
        <p:spPr>
          <a:xfrm>
            <a:off x="0" y="3477527"/>
            <a:ext cx="0" cy="20774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sz="1350"/>
          </a:p>
        </p:txBody>
      </p:sp>
      <p:sp>
        <p:nvSpPr>
          <p:cNvPr id="130" name="OTLSHAPE_T_e2f628d7a7894991931d3cc0698100cb_EndDate" hidden="1"/>
          <p:cNvSpPr/>
          <p:nvPr>
            <p:custDataLst>
              <p:tags r:id="rId67"/>
            </p:custDataLst>
          </p:nvPr>
        </p:nvSpPr>
        <p:spPr>
          <a:xfrm>
            <a:off x="0" y="3477527"/>
            <a:ext cx="0" cy="20774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sz="1350"/>
          </a:p>
        </p:txBody>
      </p:sp>
      <p:sp>
        <p:nvSpPr>
          <p:cNvPr id="10000002" name="www.englisherapp.com">
            <a:extLst>
              <a:ext uri="74FA501C-D422-43C3-A010-870F84A3EC26">
                <a16:creationId xmlns:a16="http://schemas.microsoft.com/office/drawing/2014/main" xmlns:p14="http://schemas.microsoft.com/office/powerpoint/2010/main" xmlns:a14="http://schemas.microsoft.com/office/drawing/2010/main" xmlns="" id="805B22C7-5F86-4047-A417-61996171504A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238125" y="4762500"/>
            <a:ext cx="1828800" cy="200025"/>
          </a:xfrm>
        </p:spPr>
        <p:txBody>
          <a:bodyPr vert="horz" wrap="square" lIns="0" tIns="0" rIns="0" bIns="0" rtlCol="0" anchor="ctr">
            <a:normAutofit fontScale="90000"/>
          </a:bodyPr>
          <a:lstStyle/>
          <a:p>
            <a:pPr algn="l"/>
            <a:r>
              <a:rPr lang="en-US" sz="1350" dirty="0">
                <a:solidFill>
                  <a:srgbClr val="202124"/>
                </a:solidFill>
                <a:latin typeface="Arial" panose="02020603050405020304" pitchFamily="18" charset="0"/>
                <a:cs typeface="Arial" panose="02020603050405020304" pitchFamily="18" charset="0"/>
              </a:rPr>
              <a:t>www.englisherapp.com</a:t>
            </a:r>
          </a:p>
        </p:txBody>
      </p:sp>
      <p:sp>
        <p:nvSpPr>
          <p:cNvPr id="133" name="TextShape 1"/>
          <p:cNvSpPr txBox="1"/>
          <p:nvPr/>
        </p:nvSpPr>
        <p:spPr>
          <a:xfrm>
            <a:off x="169255" y="209550"/>
            <a:ext cx="7054920" cy="793995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200" spc="-1" dirty="0">
                <a:solidFill>
                  <a:srgbClr val="5E5E5E"/>
                </a:solidFill>
                <a:latin typeface="Constantia"/>
              </a:rPr>
              <a:t>Full Project </a:t>
            </a:r>
            <a:r>
              <a:rPr lang="en-US" sz="4200" spc="-1" dirty="0" smtClean="0">
                <a:solidFill>
                  <a:srgbClr val="5E5E5E"/>
                </a:solidFill>
                <a:latin typeface="Constantia"/>
              </a:rPr>
              <a:t>Plan-v2</a:t>
            </a:r>
            <a:endParaRPr lang="en-US" sz="4200" spc="-1" dirty="0">
              <a:solidFill>
                <a:srgbClr val="000000"/>
              </a:solidFill>
              <a:latin typeface="Franklin Gothic Book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975933"/>
            <a:ext cx="6629400" cy="373313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61987129"/>
      </p:ext>
      <p:ext uri="fb515231-b646-404e-8abf-0f0ee80ce23d">
        <p14:creationId xmlns:p14="http://schemas.microsoft.com/office/powerpoint/2010/main" xmlns:a14="http://schemas.microsoft.com/office/drawing/2010/main" xmlns:a16="http://schemas.microsoft.com/office/drawing/2014/main" xmlns="" val="2714797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1600200" y="1943190"/>
            <a:ext cx="5956560" cy="105003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8800" b="0" strike="noStrike" spc="-1">
                <a:solidFill>
                  <a:srgbClr val="5E5E5E"/>
                </a:solidFill>
                <a:latin typeface="Constantia"/>
              </a:rPr>
              <a:t>Thank you </a:t>
            </a:r>
            <a:r>
              <a:t/>
            </a:r>
            <a:br/>
            <a:r>
              <a:t/>
            </a:r>
            <a:br/>
            <a:endParaRPr lang="en-US" sz="88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28" name="TextShape 2"/>
          <p:cNvSpPr txBox="1"/>
          <p:nvPr/>
        </p:nvSpPr>
        <p:spPr>
          <a:xfrm>
            <a:off x="7766280" y="221670"/>
            <a:ext cx="628560" cy="57537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fld id="{F59FD958-DC03-4BBD-979D-1A48B0248089}" type="slidenum">
              <a:rPr lang="en-US" sz="2800" b="0" strike="noStrike" spc="-1">
                <a:solidFill>
                  <a:srgbClr val="8B8B8B"/>
                </a:solidFill>
                <a:latin typeface="Franklin Gothic Book"/>
              </a:rPr>
              <a:pPr algn="ctr">
                <a:lnSpc>
                  <a:spcPct val="100000"/>
                </a:lnSpc>
              </a:pPr>
              <a:t>14</a:t>
            </a:fld>
            <a:endParaRPr lang="en-US" sz="2800" b="0" strike="noStrike" spc="-1">
              <a:latin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400" y="4781550"/>
            <a:ext cx="1981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www.englisherapp.com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484560" y="339660"/>
            <a:ext cx="7054920" cy="105003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200" spc="-1" dirty="0" smtClean="0">
                <a:solidFill>
                  <a:srgbClr val="5E5E5E"/>
                </a:solidFill>
                <a:latin typeface="Constantia"/>
              </a:rPr>
              <a:t>App Review from Teachers</a:t>
            </a:r>
            <a:endParaRPr lang="en-US" sz="4200" b="0" strike="noStrike" spc="-1" dirty="0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7766280" y="221670"/>
            <a:ext cx="628560" cy="57537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fld id="{F494B6FB-6ABB-4197-A943-2ACDF45AC343}" type="slidenum">
              <a:rPr lang="en-US" sz="2800" b="0" strike="noStrike" spc="-1">
                <a:solidFill>
                  <a:srgbClr val="8B8B8B"/>
                </a:solidFill>
                <a:latin typeface="Franklin Gothic Book"/>
              </a:rPr>
              <a:pPr algn="ctr">
                <a:lnSpc>
                  <a:spcPct val="100000"/>
                </a:lnSpc>
              </a:pPr>
              <a:t>2</a:t>
            </a:fld>
            <a:endParaRPr lang="en-US" sz="2800" b="0" strike="noStrike" spc="-1">
              <a:latin typeface="Times New Roman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2400" y="4781550"/>
            <a:ext cx="1981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www.englisherapp.com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0" y="1428750"/>
            <a:ext cx="7391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Need listening, reading, writing, speaking modules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App needs to follow NCTB Syllabus thoroughly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Need offline support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English Grammar Support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Need web version of the application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Video tutorials can be helpful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Make the app more vocabulary friendly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The app needs to give a lot of practice materials for the students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484560" y="339660"/>
            <a:ext cx="7054920" cy="105003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200" spc="-1" dirty="0" smtClean="0">
                <a:solidFill>
                  <a:srgbClr val="5E5E5E"/>
                </a:solidFill>
                <a:latin typeface="Constantia"/>
              </a:rPr>
              <a:t>Cost of Budget</a:t>
            </a:r>
            <a:endParaRPr lang="en-US" sz="4200" b="0" strike="noStrike" spc="-1" dirty="0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7766280" y="221670"/>
            <a:ext cx="628560" cy="57537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fld id="{F494B6FB-6ABB-4197-A943-2ACDF45AC343}" type="slidenum">
              <a:rPr lang="en-US" sz="2800" b="0" strike="noStrike" spc="-1">
                <a:solidFill>
                  <a:srgbClr val="8B8B8B"/>
                </a:solidFill>
                <a:latin typeface="Franklin Gothic Book"/>
              </a:rPr>
              <a:pPr algn="ctr">
                <a:lnSpc>
                  <a:spcPct val="100000"/>
                </a:lnSpc>
              </a:pPr>
              <a:t>3</a:t>
            </a:fld>
            <a:endParaRPr lang="en-US" sz="2800" b="0" strike="noStrike" spc="-1">
              <a:latin typeface="Times New Roman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2400" y="4781550"/>
            <a:ext cx="1981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www.englisherapp.com</a:t>
            </a:r>
            <a:endParaRPr lang="en-US" sz="1200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447800" y="1428750"/>
          <a:ext cx="5105400" cy="2971800"/>
        </p:xfrm>
        <a:graphic>
          <a:graphicData uri="http://schemas.openxmlformats.org/drawingml/2006/table">
            <a:tbl>
              <a:tblPr/>
              <a:tblGrid>
                <a:gridCol w="2073259"/>
                <a:gridCol w="1373534"/>
                <a:gridCol w="945925"/>
                <a:gridCol w="712682"/>
              </a:tblGrid>
              <a:tr h="416052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Cost of Budget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14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Details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Unit/Month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Amount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Total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0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Project Manager Salary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90000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0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RA Salary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60000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0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Survey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40000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40000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0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Crest Design Cost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16500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0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App Making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90000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90000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0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Domain Hosting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3500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3500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0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Total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300000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484560" y="339660"/>
            <a:ext cx="7054920" cy="105003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200" spc="-1" dirty="0" smtClean="0">
                <a:solidFill>
                  <a:srgbClr val="5E5E5E"/>
                </a:solidFill>
                <a:latin typeface="Constantia"/>
              </a:rPr>
              <a:t>Field Survey Observation</a:t>
            </a:r>
            <a:endParaRPr lang="en-US" sz="4200" b="0" strike="noStrike" spc="-1" dirty="0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7766280" y="221670"/>
            <a:ext cx="628560" cy="57537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fld id="{F494B6FB-6ABB-4197-A943-2ACDF45AC343}" type="slidenum">
              <a:rPr lang="en-US" sz="2800" b="0" strike="noStrike" spc="-1">
                <a:solidFill>
                  <a:srgbClr val="8B8B8B"/>
                </a:solidFill>
                <a:latin typeface="Franklin Gothic Book"/>
              </a:rPr>
              <a:pPr algn="ctr">
                <a:lnSpc>
                  <a:spcPct val="100000"/>
                </a:lnSpc>
              </a:pPr>
              <a:t>4</a:t>
            </a:fld>
            <a:endParaRPr lang="en-US" sz="2800" b="0" strike="noStrike" spc="-1">
              <a:latin typeface="Times New Roman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2400" y="4781550"/>
            <a:ext cx="1981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www.englisherapp.com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0" y="1428750"/>
            <a:ext cx="7391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Smaller city school administration are more co-operative than Dhaka city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Rural school teachers appreciated the approach more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Female teachers were more clear while answering the questions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Without official document it was had to do the survey in Dhaka city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The Teachers of outside Dhaka city were more cooperative in giving information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The Dhaka city school administration did not give permission for video footage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914400" y="1885950"/>
            <a:ext cx="7054920" cy="105003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4200" b="1" spc="-1" dirty="0" smtClean="0">
                <a:solidFill>
                  <a:srgbClr val="5E5E5E"/>
                </a:solidFill>
                <a:latin typeface="Constantia"/>
              </a:rPr>
              <a:t>App Screenshots</a:t>
            </a:r>
            <a:endParaRPr lang="en-US" sz="4200" b="1" strike="noStrike" spc="-1" dirty="0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7766280" y="221670"/>
            <a:ext cx="628560" cy="57537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fld id="{F494B6FB-6ABB-4197-A943-2ACDF45AC343}" type="slidenum">
              <a:rPr lang="en-US" sz="2800" b="0" strike="noStrike" spc="-1">
                <a:solidFill>
                  <a:srgbClr val="8B8B8B"/>
                </a:solidFill>
                <a:latin typeface="Franklin Gothic Book"/>
              </a:rPr>
              <a:pPr algn="ctr">
                <a:lnSpc>
                  <a:spcPct val="100000"/>
                </a:lnSpc>
              </a:pPr>
              <a:t>5</a:t>
            </a:fld>
            <a:endParaRPr lang="en-US" sz="2800" b="0" strike="noStrike" spc="-1">
              <a:latin typeface="Times New Roman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2400" y="4781550"/>
            <a:ext cx="1981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www.englisherapp.com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7766280" y="221670"/>
            <a:ext cx="628560" cy="57537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fld id="{A84B54D7-9CA6-47DC-8C88-5552BAA4FB17}" type="slidenum">
              <a:rPr lang="en-US" sz="2800" b="0" strike="noStrike" spc="-1">
                <a:solidFill>
                  <a:srgbClr val="8B8B8B"/>
                </a:solidFill>
                <a:latin typeface="Franklin Gothic Book"/>
              </a:rPr>
              <a:pPr algn="ctr">
                <a:lnSpc>
                  <a:spcPct val="100000"/>
                </a:lnSpc>
              </a:pPr>
              <a:t>6</a:t>
            </a:fld>
            <a:endParaRPr lang="en-US" sz="2800" b="0" strike="noStrike" spc="-1">
              <a:latin typeface="Times New Roman"/>
            </a:endParaRPr>
          </a:p>
        </p:txBody>
      </p:sp>
      <p:pic>
        <p:nvPicPr>
          <p:cNvPr id="1031" name="Picture 7" descr="C:\Users\Zafor Iqbal\Desktop\Elogo\unnamed (1)\unnamed (5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00400" y="133350"/>
            <a:ext cx="2590800" cy="4602666"/>
          </a:xfrm>
          <a:prstGeom prst="rect">
            <a:avLst/>
          </a:prstGeom>
          <a:noFill/>
        </p:spPr>
      </p:pic>
      <p:pic>
        <p:nvPicPr>
          <p:cNvPr id="1034" name="Picture 10" descr="C:\Users\Zafor Iqbal\Desktop\Elogo\unnamed (1)\unnamed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133350"/>
            <a:ext cx="2590800" cy="4602666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152400" y="4781550"/>
            <a:ext cx="1981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www.englisherapp.com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7766280" y="221670"/>
            <a:ext cx="628560" cy="57537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fld id="{A84B54D7-9CA6-47DC-8C88-5552BAA4FB17}" type="slidenum">
              <a:rPr lang="en-US" sz="2800" b="0" strike="noStrike" spc="-1">
                <a:solidFill>
                  <a:srgbClr val="8B8B8B"/>
                </a:solidFill>
                <a:latin typeface="Franklin Gothic Book"/>
              </a:rPr>
              <a:pPr algn="ctr">
                <a:lnSpc>
                  <a:spcPct val="100000"/>
                </a:lnSpc>
              </a:pPr>
              <a:t>7</a:t>
            </a:fld>
            <a:endParaRPr lang="en-US" sz="2800" b="0" strike="noStrike" spc="-1">
              <a:latin typeface="Times New Roman"/>
            </a:endParaRPr>
          </a:p>
        </p:txBody>
      </p:sp>
      <p:pic>
        <p:nvPicPr>
          <p:cNvPr id="1032" name="Picture 8" descr="C:\Users\Zafor Iqbal\Desktop\Elogo\unnamed (1)\unnamed (6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00400" y="133350"/>
            <a:ext cx="2590800" cy="4602666"/>
          </a:xfrm>
          <a:prstGeom prst="rect">
            <a:avLst/>
          </a:prstGeom>
          <a:noFill/>
        </p:spPr>
      </p:pic>
      <p:pic>
        <p:nvPicPr>
          <p:cNvPr id="1033" name="Picture 9" descr="C:\Users\Zafor Iqbal\Desktop\Elogo\unnamed (1)\unnamed (7)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133350"/>
            <a:ext cx="2590800" cy="4602666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52400" y="4781550"/>
            <a:ext cx="1981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www.englisherapp.com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7766280" y="221670"/>
            <a:ext cx="628560" cy="57537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fld id="{A84B54D7-9CA6-47DC-8C88-5552BAA4FB17}" type="slidenum">
              <a:rPr lang="en-US" sz="2800" b="0" strike="noStrike" spc="-1">
                <a:solidFill>
                  <a:srgbClr val="8B8B8B"/>
                </a:solidFill>
                <a:latin typeface="Franklin Gothic Book"/>
              </a:rPr>
              <a:pPr algn="ctr">
                <a:lnSpc>
                  <a:spcPct val="100000"/>
                </a:lnSpc>
              </a:pPr>
              <a:t>8</a:t>
            </a:fld>
            <a:endParaRPr lang="en-US" sz="2800" b="0" strike="noStrike" spc="-1">
              <a:latin typeface="Times New Roman"/>
            </a:endParaRPr>
          </a:p>
        </p:txBody>
      </p:sp>
      <p:pic>
        <p:nvPicPr>
          <p:cNvPr id="1029" name="Picture 5" descr="C:\Users\Zafor Iqbal\Desktop\Elogo\unnamed (1)\unnamed (3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00400" y="133350"/>
            <a:ext cx="2590800" cy="4602666"/>
          </a:xfrm>
          <a:prstGeom prst="rect">
            <a:avLst/>
          </a:prstGeom>
          <a:noFill/>
        </p:spPr>
      </p:pic>
      <p:pic>
        <p:nvPicPr>
          <p:cNvPr id="1030" name="Picture 6" descr="C:\Users\Zafor Iqbal\Desktop\Elogo\unnamed (1)\unnamed (4)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133350"/>
            <a:ext cx="2590800" cy="4602666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152400" y="4781550"/>
            <a:ext cx="1981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www.englisherapp.com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7766280" y="221670"/>
            <a:ext cx="628560" cy="57537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fld id="{A84B54D7-9CA6-47DC-8C88-5552BAA4FB17}" type="slidenum">
              <a:rPr lang="en-US" sz="2800" b="0" strike="noStrike" spc="-1">
                <a:solidFill>
                  <a:srgbClr val="8B8B8B"/>
                </a:solidFill>
                <a:latin typeface="Franklin Gothic Book"/>
              </a:rPr>
              <a:pPr algn="ctr">
                <a:lnSpc>
                  <a:spcPct val="100000"/>
                </a:lnSpc>
              </a:pPr>
              <a:t>9</a:t>
            </a:fld>
            <a:endParaRPr lang="en-US" sz="2800" b="0" strike="noStrike" spc="-1">
              <a:latin typeface="Times New Roman"/>
            </a:endParaRPr>
          </a:p>
        </p:txBody>
      </p:sp>
      <p:pic>
        <p:nvPicPr>
          <p:cNvPr id="1027" name="Picture 3" descr="C:\Users\Zafor Iqbal\Desktop\Elogo\unnamed (1)\unnamed (1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24200" y="133350"/>
            <a:ext cx="2590800" cy="4602666"/>
          </a:xfrm>
          <a:prstGeom prst="rect">
            <a:avLst/>
          </a:prstGeom>
          <a:noFill/>
        </p:spPr>
      </p:pic>
      <p:pic>
        <p:nvPicPr>
          <p:cNvPr id="1028" name="Picture 4" descr="C:\Users\Zafor Iqbal\Desktop\Elogo\unnamed (1)\unnamed (2)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133350"/>
            <a:ext cx="2590800" cy="4602666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152400" y="4781550"/>
            <a:ext cx="1981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www.englisherapp.com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iJTdGFuZGFyZCIsIklzVGVtcGxhdGUiOmZhbHNlLCJWZXJzaW9uIjp7IiRpZCI6IjIiLCJWZXJzaW9uIjoiMy4wLjEiLCJPcmlnaW5hbEFzc2VtYmx5VmVyc2lvbiI6IjMuMDYuMDAuMDAiLCJFZGl0aW9uIjoiUGx1cyIsIklzUGx1c0VkaXRpb24iOnRydWV9LCJFZmZlY3QiOjAsIlN0eWxlIjp7IiRpZCI6IjMiLCJUaW1lYmFuZFN0eWxlIjp7IiRpZCI6IjQiLCJTY2FsZU1hcmtpbmciOjAsIlNoYXBlIjoxNywiU2hhcGVTdHlsZSI6eyIkaWQiOiI1IiwiTWFyZ2luIjp7IiRpZCI6IjYiLCJUb3AiOjAsIkxlZnQiOjEyLCJSaWdodCI6MTIsIkJvdHRvbSI6MH0sIlBhZGRpbmciOnsiJGlkIjoiNyIsIlRvcCI6NSwiTGVmdCI6MCwiUmlnaHQiOjAsIkJvdHRvbSI6NX0sIkJhY2tncm91bmQiOnsiJGlkIjoiOCIsIkNvbG9yIjp7IiRpZCI6IjkiLCJBIjoyNTUsIlIiOjEwNywiRyI6MTE1LCJCIjo5OX19LCJJc1Zpc2libGUiOnRydWUsIldpZHRoIjo4NTguMCwiSGVpZ2h0IjozMC4wLCJCb3JkZXJTdHlsZSI6eyIkaWQiOiIxMCIsIkxpbmVDb2xvciI6eyIkaWQiOiIxMSIsIiR0eXBlIjoiTkxSRS5Db21tb24uRG9tLlNvbGlkQ29sb3JCcnVzaCwgTkxSRS5Db21tb24iLCJDb2xvciI6eyIkaWQiOiIxMiIsIkEiOjI1NSwiUiI6MjU1LCJHIjowLCJCIjowfX0sIkxpbmVXZWlnaHQiOjAuMCwiTGluZVR5cGUiOjAsIlBhcmVudFN0eWxlIjpudWxsfSwiUGFyZW50U3R5bGUiOm51bGx9LCJSaWdodEVuZENhcHNTdHlsZSI6eyIkaWQiOiIxMyIsIkZvbnRTZXR0aW5ncyI6eyIkaWQiOiIxNCIsIkZvbnRTaXplIjoxNiwiRm9udE5hbWUiOiJBcmlhbCIsIklzQm9sZCI6dHJ1ZSwiSXNJdGFsaWMiOmZhbHNlLCJJc1VuZGVybGluZWQiOmZhbHNlLCJQYXJlbnRTdHlsZSI6bnVsbH0sIkF1dG9TaXplIjowLCJGb3JlZ3JvdW5kIjp7IiRpZCI6IjE1IiwiQ29sb3IiOnsiJGlkIjoiMTYiLCJBIjoyNTUsIlIiOjQyLCJHIjo0OSwiQiI6NjR9fSwiTWF4V2lkdGgiOiJJbmZpbml0eSIsIk1heEhlaWdodCI6IkluZmluaXR5IiwiU21hcnRGb3JlZ3JvdW5kSXNBY3RpdmUiOmZhbHNlLCJIb3Jpem9udGFsQWxpZ25tZW50IjowLCJWZXJ0aWNhbEFsaWdubWVudCI6MCwiU21hcnRGb3JlZ3JvdW5kIjpudWxsLCJNYXJnaW4iOnsiJGlkIjoiMTciLCJUb3AiOjAsIkxlZnQiOjAsIlJpZ2h0IjoyNSwiQm90dG9tIjowfSwiUGFkZGluZyI6eyIkaWQiOiIxOCIsIlRvcCI6MCwiTGVmdCI6MCwiUmlnaHQiOjAsIkJvdHRvbSI6MH0sIkJhY2tncm91bmQiOnsiJGlkIjoiMTkiLCJDb2xvciI6eyIkaWQiOiIyMCIsIkEiOjg5LCJSIjowLCJHIjowLCJCIjowfX0sIklzVmlzaWJsZSI6dHJ1ZSwiV2lkdGgiOjAuMCwiSGVpZ2h0IjowLjAsIkJvcmRlclN0eWxlIjpudWxsLCJQYXJlbnRTdHlsZSI6bnVsbH0sIkxlZnRFbmRDYXBzU3R5bGUiOnsiJGlkIjoiMjEiLCJGb250U2V0dGluZ3MiOnsiJGlkIjoiMjIiLCJGb250U2l6ZSI6MTYsIkZvbnROYW1lIjoiQXJpYWwiLCJJc0JvbGQiOnRydWUsIklzSXRhbGljIjpmYWxzZSwiSXNVbmRlcmxpbmVkIjpmYWxzZSwiUGFyZW50U3R5bGUiOm51bGx9LCJBdXRvU2l6ZSI6MCwiRm9yZWdyb3VuZCI6eyIkaWQiOiIyMyIsIkNvbG9yIjp7IiRpZCI6IjI0IiwiQSI6MjU1LCJSIjo0MiwiRyI6NDksIkIiOjY0fX0sIk1heFdpZHRoIjoiSW5maW5pdHkiLCJNYXhIZWlnaHQiOiJJbmZpbml0eSIsIlNtYXJ0Rm9yZWdyb3VuZElzQWN0aXZlIjpmYWxzZSwiSG9yaXpvbnRhbEFsaWdubWVudCI6MCwiVmVydGljYWxBbGlnbm1lbnQiOjAsIlNtYXJ0Rm9yZWdyb3VuZCI6bnVsbCwiTWFyZ2luIjp7IiRpZCI6IjI1IiwiVG9wIjowLCJMZWZ0IjoyNSwiUmlnaHQiOjAsIkJvdHRvbSI6MH0sIlBhZGRpbmciOnsiJGlkIjoiMjYiLCJUb3AiOjAsIkxlZnQiOjAsIlJpZ2h0IjowLCJCb3R0b20iOjB9LCJCYWNrZ3JvdW5kIjp7IiRpZCI6IjI3IiwiQ29sb3IiOnsiJHJlZiI6IjIwIn19LCJJc1Zpc2libGUiOnRydWUsIldpZHRoIjowLjAsIkhlaWdodCI6MC4wLCJCb3JkZXJTdHlsZSI6bnVsbCwiUGFyZW50U3R5bGUiOm51bGx9LCJUb2RheVRleHRTdHlsZSI6eyIkaWQiOiIyOCIsIkZvbnRTZXR0aW5ncyI6eyIkaWQiOiIyOSIsIkZvbnRTaXplIjoxMSwiRm9udE5hbWUiOiJBcmlhbCIsIklzQm9sZCI6ZmFsc2UsIklzSXRhbGljIjpmYWxzZSwiSXNVbmRlcmxpbmVkIjpmYWxzZSwiUGFyZW50U3R5bGUiOm51bGx9LCJBdXRvU2l6ZSI6MCwiRm9yZWdyb3VuZCI6eyIkaWQiOiIzMCIsIkNvbG9yIjp7IiRpZCI6IjMxIiwiQSI6MjU1LCJSIjowLCJHIjowLCJCIjowfX0sIk1heFdpZHRoIjoyMDAuMCwiTWF4SGVpZ2h0IjoiSW5maW5pdHkiLCJTbWFydEZvcmVncm91bmRJc0FjdGl2ZSI6ZmFsc2UsIkhvcml6b250YWxBbGlnbm1lbnQiOjAsIlZlcnRpY2FsQWxpZ25tZW50IjowLCJTbWFydEZvcmVncm91bmQiOm51bGwsIk1hcmdpbiI6eyIkaWQiOiIzMiIsIlRvcCI6MCwiTGVmdCI6MCwiUmlnaHQiOjAsIkJvdHRvbSI6MH0sIlBhZGRpbmciOnsiJGlkIjoiMzMiLCJUb3AiOjAsIkxlZnQiOjAsIlJpZ2h0IjowLCJCb3R0b20iOjB9LCJCYWNrZ3JvdW5kIjp7IiRpZCI6IjM0IiwiQ29sb3IiOnsiJHJlZiI6IjIwIn19LCJJc1Zpc2libGUiOnRydWUsIldpZHRoIjowLjAsIkhlaWdodCI6MC4wLCJCb3JkZXJTdHlsZSI6bnVsbCwiUGFyZW50U3R5bGUiOm51bGx9LCJUb2RheU1hcmtlclN0eWxlIjp7IiRpZCI6IjM1IiwiTWFyZ2luIjp7IiRpZCI6IjM2IiwiVG9wIjowLCJMZWZ0IjowLCJSaWdodCI6MCwiQm90dG9tIjowfSwiUGFkZGluZyI6eyIkaWQiOiIzNyIsIlRvcCI6MCwiTGVmdCI6MCwiUmlnaHQiOjAsIkJvdHRvbSI6MH0sIkJhY2tncm91bmQiOnsiJGlkIjoiMzgiLCJDb2xvciI6eyIkaWQiOiIzOSIsIkEiOjI1NSwiUiI6MjU1LCJHIjowLCJCIjowfX0sIklzVmlzaWJsZSI6ZmFsc2UsIldpZHRoIjowLjAsIkhlaWdodCI6MC4wLCJCb3JkZXJTdHlsZSI6bnVsbCwiUGFyZW50U3R5bGUiOm51bGx9LCJTY2FsZVN0eWxlIjp7IiRpZCI6IjQwIiwiU2hvd1NlZ21lbnRTZXBhcmF0b3JzIjp0cnVlLCJTZWdtZW50U2VwYXJhdG9yT3BhY2l0eSI6MzAsIkZvbnRTZXR0aW5ncyI6eyIkaWQiOiI0MSIsIkZvbnRTaXplIjoxMSwiRm9udE5hbWUiOiJBcmlhbCIsIklzQm9sZCI6ZmFsc2UsIklzSXRhbGljIjpmYWxzZSwiSXNVbmRlcmxpbmVkIjpmYWxzZSwiUGFyZW50U3R5bGUiOm51bGx9LCJBdXRvU2l6ZSI6MCwiRm9yZWdyb3VuZCI6eyIkaWQiOiI0MiIsIkNvbG9yIjp7IiRpZCI6IjQzIiwiQSI6MjU1LCJSIjoyNTUsIkciOjI1NSwiQiI6MjU1fX0sIk1heFdpZHRoIjoyMDAuMCwiTWF4SGVpZ2h0IjoiSW5maW5pdHkiLCJTbWFydEZvcmVncm91bmRJc0FjdGl2ZSI6ZmFsc2UsIkhvcml6b250YWxBbGlnbm1lbnQiOjAsIlZlcnRpY2FsQWxpZ25tZW50IjoxLCJTbWFydEZvcmVncm91bmQiOm51bGwsIk1hcmdpbiI6eyIkaWQiOiI0NCIsIlRvcCI6MCwiTGVmdCI6NSwiUmlnaHQiOjAsIkJvdHRvbSI6MH0sIlBhZGRpbmciOnsiJGlkIjoiNDUiLCJUb3AiOjAsIkxlZnQiOjAsIlJpZ2h0IjowLCJCb3R0b20iOjB9LCJCYWNrZ3JvdW5kIjp7IiRpZCI6IjQ2IiwiQ29sb3IiOnsiJHJlZiI6IjIwIn19LCJJc1Zpc2libGUiOnRydWUsIldpZHRoIjowLjAsIkhlaWdodCI6MC4wLCJCb3JkZXJTdHlsZSI6bnVsbCwiUGFyZW50U3R5bGUiOm51bGx9LCJFbGFwc2VkVGltZUJhY2tncm91bmQiOnsiJGlkIjoiNDciLCJDb2xvciI6eyIkaWQiOiI0OCIsIkEiOjc3LCJSIjoyNTUsIkciOjAsIkIiOjB9fSwiQXBwZW5kWWVhck9uWWVhckNoYW5nZSI6dHJ1ZSwiRWxhcHNlZFRpbWVGb3JtYXQiOjAsIlRvZGF5TWFya2VyUG9zaXRpb24iOjAsIlF1aWNrUG9zaXRpb24iOjMsIkFic29sdXRlUG9zaXRpb24iOjE2Mi4wLCJNYXJnaW4iOnsiJGlkIjoiNDkiLCJUb3AiOjAsIkxlZnQiOjEwLCJSaWdodCI6MTAsIkJvdHRvbSI6MH0sIlBhZGRpbmciOnsiJGlkIjoiNTAiLCJUb3AiOjAsIkxlZnQiOjEwLCJSaWdodCI6MTAsIkJvdHRvbSI6MH0sIkJhY2tncm91bmQiOnsiJGlkIjoiNTEiLCJDb2xvciI6eyIkaWQiOiI1MiIsIkEiOjI1NSwiUiI6MzEsIkciOjczLCJCIjoxMjV9fSwiSXNWaXNpYmxlIjp0cnVlLCJXaWR0aCI6MC4wLCJIZWlnaHQiOjAuMCwiQm9yZGVyU3R5bGUiOm51bGwsIlBhcmVudFN0eWxlIjpudWxsfSwiRGVmYXVsdE1pbGVzdG9uZVN0eWxlIjp7IiRpZCI6IjUzIiwiU2hhcGUiOjYsIkNvbm5lY3Rvck1hcmdpbiI6eyIkaWQiOiI1NCIsIlRvcCI6MCwiTGVmdCI6MiwiUmlnaHQiOjIsIkJvdHRvbSI6MH0sIkNvbm5lY3RvclN0eWxlIjp7IiRpZCI6IjU1IiwiTGluZUNvbG9yIjp7IiRpZCI6IjU2IiwiJHR5cGUiOiJOTFJFLkNvbW1vbi5Eb20uU29saWRDb2xvckJydXNoLCBOTFJFLkNvbW1vbiIsIkNvbG9yIjp7IiRpZCI6IjU3IiwiQSI6MjU1LCJSIjozMSwiRyI6NzMsIkIiOjEyNn19LCJMaW5lV2VpZ2h0IjoxLjAsIkxpbmVUeXBlIjowLCJQYXJlbnRTdHlsZSI6bnVsbH0sIklzQmVsb3dUaW1lYmFuZCI6ZmFsc2UsIkhpZGVEYXRlIjpmYWxzZSwiU2hhcGVTaXplIjoxLCJTcGFjaW5nIjoxLjAsIlBhZGRpbmciOnsiJGlkIjoiNTgiLCJUb3AiOjcsIkxlZnQiOjMsIlJpZ2h0IjowLCJCb3R0b20iOjJ9LCJTaGFwZVN0eWxlIjp7IiRpZCI6IjU5IiwiTWFyZ2luIjp7IiRpZCI6IjYwIiwiVG9wIjowLCJMZWZ0IjowLCJSaWdodCI6MCwiQm90dG9tIjowfSwiUGFkZGluZyI6eyIkaWQiOiI2MSIsIlRvcCI6MCwiTGVmdCI6MCwiUmlnaHQiOjAsIkJvdHRvbSI6MH0sIkJhY2tncm91bmQiOm51bGwsIklzVmlzaWJsZSI6dHJ1ZSwiV2lkdGgiOjE4LjAsIkhlaWdodCI6MjAuMCwiQm9yZGVyU3R5bGUiOnsiJGlkIjoiNjIiLCJMaW5lQ29sb3IiOnsiJGlkIjoiNjMiLCIkdHlwZSI6Ik5MUkUuQ29tbW9uLkRvbS5Tb2xpZENvbG9yQnJ1c2gsIE5MUkUuQ29tbW9uIiwiQ29sb3IiOnsiJGlkIjoiNjQiLCJBIjoyNTUsIlIiOjI1NSwiRyI6MCwiQiI6MH19LCJMaW5lV2VpZ2h0IjowLjAsIkxpbmVUeXBlIjowLCJQYXJlbnRTdHlsZSI6bnVsbH0sIlBhcmVudFN0eWxlIjpudWxsfSwiVGl0bGVTdHlsZSI6eyIkaWQiOiI2NSIsIkZvbnRTZXR0aW5ncyI6eyIkaWQiOiI2NiIsIkZvbnRTaXplIjoxMCwiRm9udE5hbWUiOiJBcmlhbCIsIklzQm9sZCI6dHJ1ZSwiSXNJdGFsaWMiOmZhbHNlLCJJc1VuZGVybGluZWQiOmZhbHNlLCJQYXJlbnRTdHlsZSI6bnVsbH0sIkF1dG9TaXplIjowLCJGb3JlZ3JvdW5kIjp7IiRpZCI6IjY3IiwiQ29sb3IiOnsiJGlkIjoiNjgiLCJBIjoyNTUsIlIiOjAsIkciOjAsIkIiOjB9fSwiTWF4V2lkdGgiOjIwMC4wLCJNYXhIZWlnaHQiOiJJbmZpbml0eSIsIlNtYXJ0Rm9yZWdyb3VuZElzQWN0aXZlIjpmYWxzZSwiSG9yaXpvbnRhbEFsaWdubWVudCI6MSwiVmVydGljYWxBbGlnbm1lbnQiOjAsIlNtYXJ0Rm9yZWdyb3VuZCI6bnVsbCwiTWFyZ2luIjp7IiRpZCI6IjY5IiwiVG9wIjowLCJMZWZ0IjowLCJSaWdodCI6MCwiQm90dG9tIjowfSwiUGFkZGluZyI6eyIkaWQiOiI3MCIsIlRvcCI6MCwiTGVmdCI6MCwiUmlnaHQiOjAsIkJvdHRvbSI6MH0sIkJhY2tncm91bmQiOnsiJGlkIjoiNzEiLCJDb2xvciI6eyIkcmVmIjoiMjAifX0sIklzVmlzaWJsZSI6dHJ1ZSwiV2lkdGgiOjAuMCwiSGVpZ2h0IjowLjAsIkJvcmRlclN0eWxlIjpudWxsLCJQYXJlbnRTdHlsZSI6bnVsbH0sIkRhdGVTdHlsZSI6eyIkaWQiOiI3MiIsIkZvbnRTZXR0aW5ncyI6eyIkaWQiOiI3MyIsIkZvbnRTaXplIjo5LCJGb250TmFtZSI6IkFyaWFsIiwiSXNCb2xkIjpmYWxzZSwiSXNJdGFsaWMiOmZhbHNlLCJJc1VuZGVybGluZWQiOmZhbHNlLCJQYXJlbnRTdHlsZSI6bnVsbH0sIkF1dG9TaXplIjowLCJGb3JlZ3JvdW5kIjp7IiRpZCI6Ijc0IiwiQ29sb3IiOnsiJGlkIjoiNzUiLCJBIjoyNTUsIlIiOjEzMSwiRyI6MTQ5LCJCIjoxNzd9fSwiTWF4V2lkdGgiOjIwMC4wLCJNYXhIZWlnaHQiOiJJbmZpbml0eSIsIlNtYXJ0Rm9yZWdyb3VuZElzQWN0aXZlIjpmYWxzZSwiSG9yaXpvbnRhbEFsaWdubWVudCI6MSwiVmVydGljYWxBbGlnbm1lbnQiOjAsIlNtYXJ0Rm9yZWdyb3VuZCI6bnVsbCwiTWFyZ2luIjp7IiRpZCI6Ijc2IiwiVG9wIjowLCJMZWZ0IjowLCJSaWdodCI6MCwiQm90dG9tIjowfSwiUGFkZGluZyI6eyIkaWQiOiI3NyIsIlRvcCI6MCwiTGVmdCI6MCwiUmlnaHQiOjAsIkJvdHRvbSI6MH0sIkJhY2tncm91bmQiOnsiJGlkIjoiNzgiLCJDb2xvciI6eyIkcmVmIjoiMjAifX0sIklzVmlzaWJsZSI6dHJ1ZSwiV2lkdGgiOjAuMCwiSGVpZ2h0IjowLjAsIkJvcmRlclN0eWxlIjpudWxsLCJQYXJlbnRTdHlsZSI6bnVsbH0sIkRhdGVGb3JtYXQiOnsiJGlkIjoiNzkiLCJGb3JtYXRTdHJpbmciOiJkIE1NTSIsIlNlcGFyYXRvciI6Ii8iLCJVc2VJbnRlcm5hdGlvbmFsRGF0ZUZvcm1hdCI6dHJ1ZX0sIklzVmlzaWJsZSI6dHJ1ZSwiUGFyZW50U3R5bGUiOm51bGx9LCJEZWZhdWx0VGFza1N0eWxlIjp7IiRpZCI6IjgwIiwiU2hhcGUiOjgsIlNoYXBlVGhpY2tuZXNzIjoxLCJEdXJhdGlvbkZvcm1hdCI6MCwiSW5jbHVkZU5vbldvcmtpbmdEYXlzSW5EdXJhdGlvbiI6ZmFsc2UsIlBlcmNlbnRhZ2VDb21wbGV0ZVN0eWxlIjp7IiRpZCI6IjgxIiwiRm9udFNldHRpbmdzIjp7IiRpZCI6IjgyIiwiRm9udFNpemUiOjksIkZvbnROYW1lIjoiQXJpYWwiLCJJc0JvbGQiOmZhbHNlLCJJc0l0YWxpYyI6ZmFsc2UsIklzVW5kZXJsaW5lZCI6ZmFsc2UsIlBhcmVudFN0eWxlIjpudWxsfSwiQXV0b1NpemUiOjAsIkZvcmVncm91bmQiOnsiJGlkIjoiODMiLCJDb2xvciI6eyIkaWQiOiI4NCIsIkEiOjI1NSwiUiI6MTkxLCJHIjoxOTEsIkIiOjE5MX19LCJNYXhXaWR0aCI6OTYwLjAsIk1heEhlaWdodCI6IkluZmluaXR5IiwiU21hcnRGb3JlZ3JvdW5kSXNBY3RpdmUiOmZhbHNlLCJIb3Jpem9udGFsQWxpZ25tZW50IjoxLCJWZXJ0aWNhbEFsaWdubWVudCI6MCwiU21hcnRGb3JlZ3JvdW5kIjpudWxsLCJNYXJnaW4iOnsiJGlkIjoiODUiLCJUb3AiOjAsIkxlZnQiOjAsIlJpZ2h0IjowLCJCb3R0b20iOjB9LCJQYWRkaW5nIjp7IiRpZCI6Ijg2IiwiVG9wIjowLCJMZWZ0IjowLCJSaWdodCI6MCwiQm90dG9tIjowfSwiQmFja2dyb3VuZCI6eyIkaWQiOiI4NyIsIkNvbG9yIjp7IiRyZWYiOiIyMCJ9fSwiSXNWaXNpYmxlIjp0cnVlLCJXaWR0aCI6MC4wLCJIZWlnaHQiOjAuMCwiQm9yZGVyU3R5bGUiOm51bGwsIlBhcmVudFN0eWxlIjpudWxsfSwiRHVyYXRpb25TdHlsZSI6eyIkaWQiOiI4OCIsIkZvbnRTZXR0aW5ncyI6eyIkaWQiOiI4OSIsIkZvbnRTaXplIjo5LCJGb250TmFtZSI6IkFyaWFsIiwiSXNCb2xkIjpmYWxzZSwiSXNJdGFsaWMiOmZhbHNlLCJJc1VuZGVybGluZWQiOmZhbHNlLCJQYXJlbnRTdHlsZSI6bnVsbH0sIkF1dG9TaXplIjowLCJGb3JlZ3JvdW5kIjp7IiRpZCI6IjkwIiwiQ29sb3IiOnsiJGlkIjoiOTEiLCJBIjoyNTUsIlIiOjEwNywiRyI6MTE1LCJCIjo5OX19LCJNYXhXaWR0aCI6OTYwLjAsIk1heEhlaWdodCI6IkluZmluaXR5IiwiU21hcnRGb3JlZ3JvdW5kSXNBY3RpdmUiOmZhbHNlLCJIb3Jpem9udGFsQWxpZ25tZW50IjoxLCJWZXJ0aWNhbEFsaWdubWVudCI6MCwiU21hcnRGb3JlZ3JvdW5kIjpudWxsLCJNYXJnaW4iOnsiJGlkIjoiOTIiLCJUb3AiOjAsIkxlZnQiOjAsIlJpZ2h0IjowLCJCb3R0b20iOjB9LCJQYWRkaW5nIjp7IiRpZCI6IjkzIiwiVG9wIjowLCJMZWZ0IjowLCJSaWdodCI6MCwiQm90dG9tIjowfSwiQmFja2dyb3VuZCI6eyIkaWQiOiI5NCIsIkNvbG9yIjp7IiRyZWYiOiIyMCJ9fSwiSXNWaXNpYmxlIjp0cnVlLCJXaWR0aCI6MC4wLCJIZWlnaHQiOjAuMCwiQm9yZGVyU3R5bGUiOm51bGwsIlBhcmVudFN0eWxlIjpudWxsfSwiSG9yaXpvbnRhbENvbm5lY3RvclN0eWxlIjp7IiRpZCI6Ijk1IiwiTGluZUNvbG9yIjp7IiRpZCI6Ijk2IiwiJHR5cGUiOiJOTFJFLkNvbW1vbi5Eb20uU29saWRDb2xvckJydXNoLCBOTFJFLkNvbW1vbiIsIkNvbG9yIjp7IiRpZCI6Ijk3IiwiQSI6MjU1LCJSIjoyMDQsIkciOjIwNCwiQiI6MjA0fX0sIkxpbmVXZWlnaHQiOjEuMCwiTGluZVR5cGUiOjAsIlBhcmVudFN0eWxlIjpudWxsfSwiVmVydGljYWxDb25uZWN0b3JTdHlsZSI6eyIkaWQiOiI5OCIsIkxpbmVDb2xvciI6eyIkaWQiOiI5OSIsIiR0eXBlIjoiTkxSRS5Db21tb24uRG9tLlNvbGlkQ29sb3JCcnVzaCwgTkxSRS5Db21tb24iLCJDb2xvciI6eyIkaWQiOiIxMDAiLCJBIjoyNTUsIlIiOjIwNCwiRyI6MjA0LCJCIjoyMDR9fSwiTGluZVdlaWdodCI6MS4wLCJMaW5lVHlwZSI6MCwiUGFyZW50U3R5bGUiOm51bGx9LCJNYXJnaW4iOm51bGwsIlN0YXJ0RGF0ZVBvc2l0aW9uIjo2LCJFbmREYXRlUG9zaXRpb24iOjYsIlRpdGxlUG9zaXRpb24iOjUsIkR1cmF0aW9uUG9zaXRpb24iOjQsIlBlcmNlbnRhZ2VDb21wbGV0ZWRQb3NpdGlvbiI6NiwiU3BhY2luZyI6NSwiSXNCZWxvd1RpbWViYW5kIjp0cnVlLCJQZXJjZW50YWdlQ29tcGxldGVTaGFwZU9wYWNpdHkiOjM1LCJTaGFwZVN0eWxlIjp7IiRpZCI6IjEwMSIsIk1hcmdpbiI6eyIkaWQiOiIxMDIiLCJUb3AiOjAsIkxlZnQiOjQsIlJpZ2h0Ijo0LCJCb3R0b20iOjB9LCJQYWRkaW5nIjp7IiRpZCI6IjEwMyIsIlRvcCI6MCwiTGVmdCI6MCwiUmlnaHQiOjAsIkJvdHRvbSI6MH0sIkJhY2tncm91bmQiOm51bGwsIklzVmlzaWJsZSI6dHJ1ZSwiV2lkdGgiOjAuMCwiSGVpZ2h0IjoxNi4wLCJCb3JkZXJTdHlsZSI6eyIkaWQiOiIxMDQiLCJMaW5lQ29sb3IiOnsiJGlkIjoiMTA1IiwiJHR5cGUiOiJOTFJFLkNvbW1vbi5Eb20uU29saWRDb2xvckJydXNoLCBOTFJFLkNvbW1vbiIsIkNvbG9yIjp7IiRpZCI6IjEwNiIsIkEiOjI1NSwiUiI6MjU1LCJHIjowLCJCIjowfX0sIkxpbmVXZWlnaHQiOjAuMCwiTGluZVR5cGUiOjAsIlBhcmVudFN0eWxlIjpudWxsfSwiUGFyZW50U3R5bGUiOm51bGx9LCJUaXRsZVN0eWxlIjp7IiRpZCI6IjEwNyIsIkZvbnRTZXR0aW5ncyI6eyIkaWQiOiIxMDgiLCJGb250U2l6ZSI6MTAsIkZvbnROYW1lIjoiQXJpYWwiLCJJc0JvbGQiOnRydWUsIklzSXRhbGljIjpmYWxzZSwiSXNVbmRlcmxpbmVkIjpmYWxzZSwiUGFyZW50U3R5bGUiOm51bGx9LCJBdXRvU2l6ZSI6MCwiRm9yZWdyb3VuZCI6eyIkaWQiOiIxMDkiLCJDb2xvciI6eyIkaWQiOiIxMTAiLCJBIjoyNTUsIlIiOjAsIkciOjAsIkIiOjB9fSwiTWF4V2lkdGgiOjk2MC4wLCJNYXhIZWlnaHQiOiJJbmZpbml0eSIsIlNtYXJ0Rm9yZWdyb3VuZElzQWN0aXZlIjpmYWxzZSwiSG9yaXpvbnRhbEFsaWdubWVudCI6MSwiVmVydGljYWxBbGlnbm1lbnQiOjAsIlNtYXJ0Rm9yZWdyb3VuZCI6bnVsbCwiTWFyZ2luIjp7IiRpZCI6IjExMSIsIlRvcCI6MCwiTGVmdCI6MCwiUmlnaHQiOjAsIkJvdHRvbSI6MH0sIlBhZGRpbmciOnsiJGlkIjoiMTEyIiwiVG9wIjowLCJMZWZ0IjowLCJSaWdodCI6MCwiQm90dG9tIjowfSwiQmFja2dyb3VuZCI6eyIkaWQiOiIxMTMiLCJDb2xvciI6eyIkcmVmIjoiMjAifX0sIklzVmlzaWJsZSI6dHJ1ZSwiV2lkdGgiOjAuMCwiSGVpZ2h0IjowLjAsIkJvcmRlclN0eWxlIjpudWxsLCJQYXJlbnRTdHlsZSI6bnVsbH0sIkRhdGVTdHlsZSI6eyIkaWQiOiIxMTQiLCJGb250U2V0dGluZ3MiOnsiJGlkIjoiMTE1IiwiRm9udFNpemUiOjksIkZvbnROYW1lIjoiQXJpYWwiLCJJc0JvbGQiOmZhbHNlLCJJc0l0YWxpYyI6ZmFsc2UsIklzVW5kZXJsaW5lZCI6ZmFsc2UsIlBhcmVudFN0eWxlIjpudWxsfSwiQXV0b1NpemUiOjAsIkZvcmVncm91bmQiOnsiJGlkIjoiMTE2IiwiQ29sb3IiOnsiJGlkIjoiMTE3IiwiQSI6MjU1LCJSIjo2OCwiRyI6ODQsIkIiOjEwNn19LCJNYXhXaWR0aCI6OTYwLjAsIk1heEhlaWdodCI6IkluZmluaXR5IiwiU21hcnRGb3JlZ3JvdW5kSXNBY3RpdmUiOmZhbHNlLCJIb3Jpem9udGFsQWxpZ25tZW50IjoxLCJWZXJ0aWNhbEFsaWdubWVudCI6MCwiU21hcnRGb3JlZ3JvdW5kIjpudWxsLCJNYXJnaW4iOnsiJGlkIjoiMTE4IiwiVG9wIjowLCJMZWZ0IjowLCJSaWdodCI6MCwiQm90dG9tIjowfSwiUGFkZGluZyI6eyIkaWQiOiIxMTkiLCJUb3AiOjAsIkxlZnQiOjAsIlJpZ2h0IjowLCJCb3R0b20iOjB9LCJCYWNrZ3JvdW5kIjp7IiRpZCI6IjEyMCIsIkNvbG9yIjp7IiRyZWYiOiIyMCJ9fSwiSXNWaXNpYmxlIjpmYWxzZSwiV2lkdGgiOjAuMCwiSGVpZ2h0IjowLjAsIkJvcmRlclN0eWxlIjpudWxsLCJQYXJlbnRTdHlsZSI6bnVsbH0sIkRhdGVGb3JtYXQiOnsiJGlkIjoiMTIxIiwiRm9ybWF0U3RyaW5nIjoiZCBNTU0iLCJTZXBhcmF0b3IiOiIvIiwiVXNlSW50ZXJuYXRpb25hbERhdGVGb3JtYXQiOnRydWV9LCJJc1Zpc2libGUiOnRydWUsIlBhcmVudFN0eWxlIjpudWxsfSwiU2hvd0VsYXBzZWRUaW1lR3JhZGllbnRTdHlsZSI6ZmFsc2V9LCJTY2FsZSI6eyIkaWQiOiIxMjIiLCJTdGFydERhdGUiOiIwMDAxLTAxLTAxVDAwOjAwOjAwIiwiRW5kRGF0ZSI6IjAwMDEtMDEtMDFUMDA6MDA6MDAiLCJGb3JtYXQiOiJkIiwiVHlwZSI6MCwiQXV0b0RhdGVSYW5nZSI6dHJ1ZSwiV29ya2luZ0RheXMiOjMxLCJUb2RheU1hcmtlclRleHQiOiJUb2RheSIsIkF1dG9TY2FsZVR5cGUiOmZhbHNlfSwiTWlsZXN0b25lcyI6W10sIlRhc2tzIjpbeyIkaWQiOiIxMjMiLCJHcm91cE5hbWUiOm51bGwsIlN0YXJ0RGF0ZSI6IjIwMTktMTEtMDNUMDA6MDA6MDBaIiwiRW5kRGF0ZSI6IjIwMTktMTItMDNUMjM6NTk6NTkuOTk5WiIsIlBlcmNlbnRhZ2VDb21wbGV0ZSI6MC4wLCJTdHlsZSI6eyIkaWQiOiIxMjQiLCJTaGFwZSI6OCwiU2hhcGVUaGlja25lc3MiOjEsIkR1cmF0aW9uRm9ybWF0IjowLCJJbmNsdWRlTm9uV29ya2luZ0RheXNJbkR1cmF0aW9uIjpmYWxzZSwiUGVyY2VudGFnZUNvbXBsZXRlU3R5bGUiOnsiJGlkIjoiMTI1IiwiRm9udFNldHRpbmdzIjp7IiRpZCI6IjEyNiIsIkZvbnRTaXplIjo5LCJGb250TmFtZSI6IkFyaWFsIiwiSXNCb2xkIjpmYWxzZSwiSXNJdGFsaWMiOmZhbHNlLCJJc1VuZGVybGluZWQiOmZhbHNlLCJQYXJlbnRTdHlsZSI6eyIkcmVmIjoiODIifX0sIkF1dG9TaXplIjowLCJGb3JlZ3JvdW5kIjp7IiRyZWYiOiI4MyJ9LCJNYXhXaWR0aCI6OTYwLjAsIk1heEhlaWdodCI6IkluZmluaXR5IiwiU21hcnRGb3JlZ3JvdW5kSXNBY3RpdmUiOmZhbHNlLCJIb3Jpem9udGFsQWxpZ25tZW50IjoxLCJWZXJ0aWNhbEFsaWdubWVudCI6MCwiU21hcnRGb3JlZ3JvdW5kIjpudWxsLCJNYXJnaW4iOnsiJHJlZiI6Ijg1In0sIlBhZGRpbmciOnsiJHJlZiI6Ijg2In0sIkJhY2tncm91bmQiOnsiJHJlZiI6Ijg3In0sIklzVmlzaWJsZSI6dHJ1ZSwiV2lkdGgiOjAuMCwiSGVpZ2h0IjowLjAsIkJvcmRlclN0eWxlIjp7IiRpZCI6IjEyNyIsIkxpbmVDb2xvciI6bnVsbCwiTGluZVdlaWdodCI6MC4wLCJMaW5lVHlwZSI6MCwiUGFyZW50U3R5bGUiOm51bGx9LCJQYXJlbnRTdHlsZSI6eyIkcmVmIjoiODEifX0sIkR1cmF0aW9uU3R5bGUiOnsiJGlkIjoiMTI4IiwiRm9udFNldHRpbmdzIjp7IiRpZCI6IjEyOSIsIkZvbnRTaXplIjo5LCJGb250TmFtZSI6IkFyaWFsIiwiSXNCb2xkIjpmYWxzZSwiSXNJdGFsaWMiOmZhbHNlLCJJc1VuZGVybGluZWQiOmZhbHNlLCJQYXJlbnRTdHlsZSI6eyIkcmVmIjoiODkifX0sIkF1dG9TaXplIjowLCJGb3JlZ3JvdW5kIjp7IiRyZWYiOiI5MCJ9LCJNYXhXaWR0aCI6OTYwLjAsIk1heEhlaWdodCI6IkluZmluaXR5IiwiU21hcnRGb3JlZ3JvdW5kSXNBY3RpdmUiOmZhbHNlLCJIb3Jpem9udGFsQWxpZ25tZW50IjoxLCJWZXJ0aWNhbEFsaWdubWVudCI6MCwiU21hcnRGb3JlZ3JvdW5kIjpudWxsLCJNYXJnaW4iOnsiJHJlZiI6IjkyIn0sIlBhZGRpbmciOnsiJHJlZiI6IjkzIn0sIkJhY2tncm91bmQiOnsiJHJlZiI6Ijk0In0sIklzVmlzaWJsZSI6dHJ1ZSwiV2lkdGgiOjAuMCwiSGVpZ2h0IjowLjAsIkJvcmRlclN0eWxlIjp7IiRpZCI6IjEzMCIsIkxpbmVDb2xvciI6bnVsbCwiTGluZVdlaWdodCI6MC4wLCJMaW5lVHlwZSI6MCwiUGFyZW50U3R5bGUiOm51bGx9LCJQYXJlbnRTdHlsZSI6eyIkcmVmIjoiODgifX0sIkhvcml6b250YWxDb25uZWN0b3JTdHlsZSI6eyIkaWQiOiIxMzEiLCJMaW5lQ29sb3IiOnsiJHJlZiI6Ijk2In0sIkxpbmVXZWlnaHQiOjEuMCwiTGluZVR5cGUiOjAsIlBhcmVudFN0eWxlIjp7IiRyZWYiOiI5NSJ9fSwiVmVydGljYWxDb25uZWN0b3JTdHlsZSI6eyIkaWQiOiIxMzIiLCJMaW5lQ29sb3IiOnsiJHJlZiI6Ijk5In0sIkxpbmVXZWlnaHQiOjIuMCwiTGluZVR5cGUiOjAsIlBhcmVudFN0eWxlIjp7IiRyZWYiOiI5OCJ9fSwiTWFyZ2luIjpudWxsLCJTdGFydERhdGVQb3NpdGlvbiI6NiwiRW5kRGF0ZVBvc2l0aW9uIjo2LCJUaXRsZVBvc2l0aW9uIjo1LCJEdXJhdGlvblBvc2l0aW9uIjo0LCJQZXJjZW50YWdlQ29tcGxldGVkUG9zaXRpb24iOjYsIlNwYWNpbmciOjUsIklzQmVsb3dUaW1lYmFuZCI6dHJ1ZSwiUGVyY2VudGFnZUNvbXBsZXRlU2hhcGVPcGFjaXR5IjozNSwiU2hhcGVTdHlsZSI6eyIkaWQiOiIxMzMiLCJNYXJnaW4iOnsiJHJlZiI6IjEwMiJ9LCJQYWRkaW5nIjp7IiRyZWYiOiIxMDMifSwiQmFja2dyb3VuZCI6eyIkaWQiOiIxMzQiLCJDb2xvciI6eyIkaWQiOiIxMzUiLCJBIjoyNTUsIlIiOjQyLCJHIjo0OSwiQiI6NjR9fSwiSXNWaXNpYmxlIjp0cnVlLCJXaWR0aCI6MC4wLCJIZWlnaHQiOjE2LjAsIkJvcmRlclN0eWxlIjp7IiRpZCI6IjEzNiIsIkxpbmVDb2xvciI6eyIkcmVmIjoiMTA1In0sIkxpbmVXZWlnaHQiOjAuMCwiTGluZVR5cGUiOjAsIlBhcmVudFN0eWxlIjp7IiRyZWYiOiIxMDQifX0sIlBhcmVudFN0eWxlIjp7IiRyZWYiOiIxMDEifX0sIlRpdGxlU3R5bGUiOnsiJGlkIjoiMTM3IiwiRm9udFNldHRpbmdzIjp7IiRpZCI6IjEzOCIsIkZvbnRTaXplIjoxMCwiRm9udE5hbWUiOiJBcmlhbCIsIklzQm9sZCI6dHJ1ZSwiSXNJdGFsaWMiOmZhbHNlLCJJc1VuZGVybGluZWQiOmZhbHNlLCJQYXJlbnRTdHlsZSI6eyIkcmVmIjoiMTA4In19LCJBdXRvU2l6ZSI6MCwiRm9yZWdyb3VuZCI6eyIkcmVmIjoiMTA5In0sIk1heFdpZHRoIjo5NjAuMCwiTWF4SGVpZ2h0IjoiSW5maW5pdHkiLCJTbWFydEZvcmVncm91bmRJc0FjdGl2ZSI6ZmFsc2UsIkhvcml6b250YWxBbGlnbm1lbnQiOjEsIlZlcnRpY2FsQWxpZ25tZW50IjowLCJTbWFydEZvcmVncm91bmQiOm51bGwsIk1hcmdpbiI6eyIkcmVmIjoiMTExIn0sIlBhZGRpbmciOnsiJHJlZiI6IjExMiJ9LCJCYWNrZ3JvdW5kIjp7IiRyZWYiOiIxMTMifSwiSXNWaXNpYmxlIjp0cnVlLCJXaWR0aCI6MC4wLCJIZWlnaHQiOjAuMCwiQm9yZGVyU3R5bGUiOnsiJGlkIjoiMTM5IiwiTGluZUNvbG9yIjpudWxsLCJMaW5lV2VpZ2h0IjowLjAsIkxpbmVUeXBlIjowLCJQYXJlbnRTdHlsZSI6bnVsbH0sIlBhcmVudFN0eWxlIjp7IiRyZWYiOiIxMDcifX0sIkRhdGVTdHlsZSI6eyIkaWQiOiIxNDAiLCJGb250U2V0dGluZ3MiOnsiJGlkIjoiMTQxIiwiRm9udFNpemUiOjksIkZvbnROYW1lIjoiQXJpYWwiLCJJc0JvbGQiOmZhbHNlLCJJc0l0YWxpYyI6ZmFsc2UsIklzVW5kZXJsaW5lZCI6ZmFsc2UsIlBhcmVudFN0eWxlIjp7IiRyZWYiOiIxMTUifX0sIkF1dG9TaXplIjowLCJGb3JlZ3JvdW5kIjp7IiRyZWYiOiIxMTYifSwiTWF4V2lkdGgiOjk2MC4wLCJNYXhIZWlnaHQiOiJJbmZpbml0eSIsIlNtYXJ0Rm9yZWdyb3VuZElzQWN0aXZlIjpmYWxzZSwiSG9yaXpvbnRhbEFsaWdubWVudCI6MSwiVmVydGljYWxBbGlnbm1lbnQiOjAsIlNtYXJ0Rm9yZWdyb3VuZCI6bnVsbCwiTWFyZ2luIjp7IiRyZWYiOiIxMTgifSwiUGFkZGluZyI6eyIkcmVmIjoiMTE5In0sIkJhY2tncm91bmQiOnsiJHJlZiI6IjEyMCJ9LCJJc1Zpc2libGUiOmZhbHNlLCJXaWR0aCI6MC4wLCJIZWlnaHQiOjAuMCwiQm9yZGVyU3R5bGUiOnsiJGlkIjoiMTQyIiwiTGluZUNvbG9yIjpudWxsLCJMaW5lV2VpZ2h0IjowLjAsIkxpbmVUeXBlIjowLCJQYXJlbnRTdHlsZSI6bnVsbH0sIlBhcmVudFN0eWxlIjp7IiRyZWYiOiIxMTQifX0sIkRhdGVGb3JtYXQiOnsiJGlkIjoiMTQzIiwiRm9ybWF0U3RyaW5nIjoiZCBNTU0iLCJTZXBhcmF0b3IiOiIvIiwiVXNlSW50ZXJuYXRpb25hbERhdGVGb3JtYXQiOnRydWV9LCJJc1Zpc2libGUiOnRydWUsIlBhcmVudFN0eWxlIjp7IiRyZWYiOiI4MCJ9fSwiSW5kZXgiOjAsIklkIjoiNmMxMDg0NTktMzA5NS00NDlhLTgxYjQtMmYzZTdiYzRjODcxIiwiSW1wb3J0SWQiOm51bGwsIlRpdGxlIjoiQXBwIFJlZGVzaWduZWQiLCJOb3RlIjpudWxsLCJIeXBlcmxpbmsiOm51bGwsIklzQ2hhbmdlZCI6ZmFsc2UsIklzTmV3IjpmYWxzZX0seyIkaWQiOiIxNDQiLCJHcm91cE5hbWUiOm51bGwsIlN0YXJ0RGF0ZSI6IjIwMTktMTItMDRUMDA6MDA6MDBaIiwiRW5kRGF0ZSI6IjIwMjAtMDEtMDRUMjM6NTk6NTkuOTk5WiIsIlBlcmNlbnRhZ2VDb21wbGV0ZSI6MC4wLCJTdHlsZSI6eyIkaWQiOiIxNDUiLCJTaGFwZSI6OCwiU2hhcGVUaGlja25lc3MiOjEsIkR1cmF0aW9uRm9ybWF0IjowLCJJbmNsdWRlTm9uV29ya2luZ0RheXNJbkR1cmF0aW9uIjpmYWxzZSwiUGVyY2VudGFnZUNvbXBsZXRlU3R5bGUiOnsiJGlkIjoiMTQ2IiwiRm9udFNldHRpbmdzIjp7IiRpZCI6IjE0NyIsIkZvbnRTaXplIjo5LCJGb250TmFtZSI6IkFyaWFsIiwiSXNCb2xkIjpmYWxzZSwiSXNJdGFsaWMiOmZhbHNlLCJJc1VuZGVybGluZWQiOmZhbHNlLCJQYXJlbnRTdHlsZSI6eyIkcmVmIjoiODIifX0sIkF1dG9TaXplIjowLCJGb3JlZ3JvdW5kIjp7IiRyZWYiOiI4MyJ9LCJNYXhXaWR0aCI6OTYwLjAsIk1heEhlaWdodCI6IkluZmluaXR5IiwiU21hcnRGb3JlZ3JvdW5kSXNBY3RpdmUiOmZhbHNlLCJIb3Jpem9udGFsQWxpZ25tZW50IjoxLCJWZXJ0aWNhbEFsaWdubWVudCI6MCwiU21hcnRGb3JlZ3JvdW5kIjpudWxsLCJNYXJnaW4iOnsiJHJlZiI6Ijg1In0sIlBhZGRpbmciOnsiJHJlZiI6Ijg2In0sIkJhY2tncm91bmQiOnsiJHJlZiI6Ijg3In0sIklzVmlzaWJsZSI6dHJ1ZSwiV2lkdGgiOjAuMCwiSGVpZ2h0IjowLjAsIkJvcmRlclN0eWxlIjp7IiRpZCI6IjE0OCIsIkxpbmVDb2xvciI6bnVsbCwiTGluZVdlaWdodCI6MC4wLCJMaW5lVHlwZSI6MCwiUGFyZW50U3R5bGUiOm51bGx9LCJQYXJlbnRTdHlsZSI6eyIkcmVmIjoiODEifX0sIkR1cmF0aW9uU3R5bGUiOnsiJGlkIjoiMTQ5IiwiRm9udFNldHRpbmdzIjp7IiRpZCI6IjE1MCIsIkZvbnRTaXplIjo5LCJGb250TmFtZSI6IkFyaWFsIiwiSXNCb2xkIjpmYWxzZSwiSXNJdGFsaWMiOmZhbHNlLCJJc1VuZGVybGluZWQiOmZhbHNlLCJQYXJlbnRTdHlsZSI6eyIkcmVmIjoiODkifX0sIkF1dG9TaXplIjowLCJGb3JlZ3JvdW5kIjp7IiRyZWYiOiI5MCJ9LCJNYXhXaWR0aCI6OTYwLjAsIk1heEhlaWdodCI6IkluZmluaXR5IiwiU21hcnRGb3JlZ3JvdW5kSXNBY3RpdmUiOmZhbHNlLCJIb3Jpem9udGFsQWxpZ25tZW50IjoxLCJWZXJ0aWNhbEFsaWdubWVudCI6MCwiU21hcnRGb3JlZ3JvdW5kIjpudWxsLCJNYXJnaW4iOnsiJHJlZiI6IjkyIn0sIlBhZGRpbmciOnsiJHJlZiI6IjkzIn0sIkJhY2tncm91bmQiOnsiJHJlZiI6Ijk0In0sIklzVmlzaWJsZSI6dHJ1ZSwiV2lkdGgiOjAuMCwiSGVpZ2h0IjowLjAsIkJvcmRlclN0eWxlIjp7IiRpZCI6IjE1MSIsIkxpbmVDb2xvciI6bnVsbCwiTGluZVdlaWdodCI6MC4wLCJMaW5lVHlwZSI6MCwiUGFyZW50U3R5bGUiOm51bGx9LCJQYXJlbnRTdHlsZSI6eyIkcmVmIjoiODgifX0sIkhvcml6b250YWxDb25uZWN0b3JTdHlsZSI6eyIkaWQiOiIxNTIiLCJMaW5lQ29sb3IiOnsiJHJlZiI6Ijk2In0sIkxpbmVXZWlnaHQiOjEuMCwiTGluZVR5cGUiOjAsIlBhcmVudFN0eWxlIjp7IiRyZWYiOiI5NSJ9fSwiVmVydGljYWxDb25uZWN0b3JTdHlsZSI6eyIkaWQiOiIxNTMiLCJMaW5lQ29sb3IiOnsiJHJlZiI6Ijk5In0sIkxpbmVXZWlnaHQiOjEuMCwiTGluZVR5cGUiOjAsIlBhcmVudFN0eWxlIjp7IiRyZWYiOiI5OCJ9fSwiTWFyZ2luIjpudWxsLCJTdGFydERhdGVQb3NpdGlvbiI6NiwiRW5kRGF0ZVBvc2l0aW9uIjo2LCJUaXRsZVBvc2l0aW9uIjo1LCJEdXJhdGlvblBvc2l0aW9uIjo0LCJQZXJjZW50YWdlQ29tcGxldGVkUG9zaXRpb24iOjYsIlNwYWNpbmciOjUsIklzQmVsb3dUaW1lYmFuZCI6dHJ1ZSwiUGVyY2VudGFnZUNvbXBsZXRlU2hhcGVPcGFjaXR5IjozNSwiU2hhcGVTdHlsZSI6eyIkaWQiOiIxNTQiLCJNYXJnaW4iOnsiJHJlZiI6IjEwMiJ9LCJQYWRkaW5nIjp7IiRyZWYiOiIxMDMifSwiQmFja2dyb3VuZCI6eyIkaWQiOiIxNTUiLCJDb2xvciI6eyIkaWQiOiIxNTYiLCJBIjoyNTUsIlIiOjIwMCwiRyI6MjAwLCJCIjoxODB9fSwiSXNWaXNpYmxlIjp0cnVlLCJXaWR0aCI6MC4wLCJIZWlnaHQiOjE2LjAsIkJvcmRlclN0eWxlIjp7IiRpZCI6IjE1NyIsIkxpbmVDb2xvciI6eyIkcmVmIjoiMTA1In0sIkxpbmVXZWlnaHQiOjAuMCwiTGluZVR5cGUiOjAsIlBhcmVudFN0eWxlIjp7IiRyZWYiOiIxMDQifX0sIlBhcmVudFN0eWxlIjp7IiRyZWYiOiIxMDEifX0sIlRpdGxlU3R5bGUiOnsiJGlkIjoiMTU4IiwiRm9udFNldHRpbmdzIjp7IiRpZCI6IjE1OSIsIkZvbnRTaXplIjoxMCwiRm9udE5hbWUiOiJBcmlhbCIsIklzQm9sZCI6dHJ1ZSwiSXNJdGFsaWMiOmZhbHNlLCJJc1VuZGVybGluZWQiOmZhbHNlLCJQYXJlbnRTdHlsZSI6eyIkcmVmIjoiMTA4In19LCJBdXRvU2l6ZSI6MCwiRm9yZWdyb3VuZCI6eyIkcmVmIjoiMTA5In0sIk1heFdpZHRoIjo5NjAuMCwiTWF4SGVpZ2h0IjoiSW5maW5pdHkiLCJTbWFydEZvcmVncm91bmRJc0FjdGl2ZSI6ZmFsc2UsIkhvcml6b250YWxBbGlnbm1lbnQiOjEsIlZlcnRpY2FsQWxpZ25tZW50IjowLCJTbWFydEZvcmVncm91bmQiOm51bGwsIk1hcmdpbiI6eyIkcmVmIjoiMTExIn0sIlBhZGRpbmciOnsiJHJlZiI6IjExMiJ9LCJCYWNrZ3JvdW5kIjp7IiRyZWYiOiIxMTMifSwiSXNWaXNpYmxlIjp0cnVlLCJXaWR0aCI6MC4wLCJIZWlnaHQiOjAuMCwiQm9yZGVyU3R5bGUiOnsiJGlkIjoiMTYwIiwiTGluZUNvbG9yIjpudWxsLCJMaW5lV2VpZ2h0IjowLjAsIkxpbmVUeXBlIjowLCJQYXJlbnRTdHlsZSI6bnVsbH0sIlBhcmVudFN0eWxlIjp7IiRyZWYiOiIxMDcifX0sIkRhdGVTdHlsZSI6eyIkaWQiOiIxNjEiLCJGb250U2V0dGluZ3MiOnsiJGlkIjoiMTYyIiwiRm9udFNpemUiOjksIkZvbnROYW1lIjoiQXJpYWwiLCJJc0JvbGQiOmZhbHNlLCJJc0l0YWxpYyI6ZmFsc2UsIklzVW5kZXJsaW5lZCI6ZmFsc2UsIlBhcmVudFN0eWxlIjp7IiRyZWYiOiIxMTUifX0sIkF1dG9TaXplIjowLCJGb3JlZ3JvdW5kIjp7IiRyZWYiOiIxMTYifSwiTWF4V2lkdGgiOjk2MC4wLCJNYXhIZWlnaHQiOiJJbmZpbml0eSIsIlNtYXJ0Rm9yZWdyb3VuZElzQWN0aXZlIjpmYWxzZSwiSG9yaXpvbnRhbEFsaWdubWVudCI6MSwiVmVydGljYWxBbGlnbm1lbnQiOjAsIlNtYXJ0Rm9yZWdyb3VuZCI6bnVsbCwiTWFyZ2luIjp7IiRyZWYiOiIxMTgifSwiUGFkZGluZyI6eyIkcmVmIjoiMTE5In0sIkJhY2tncm91bmQiOnsiJHJlZiI6IjEyMCJ9LCJJc1Zpc2libGUiOmZhbHNlLCJXaWR0aCI6MC4wLCJIZWlnaHQiOjAuMCwiQm9yZGVyU3R5bGUiOnsiJGlkIjoiMTYzIiwiTGluZUNvbG9yIjpudWxsLCJMaW5lV2VpZ2h0IjowLjAsIkxpbmVUeXBlIjowLCJQYXJlbnRTdHlsZSI6bnVsbH0sIlBhcmVudFN0eWxlIjp7IiRyZWYiOiIxMTQifX0sIkRhdGVGb3JtYXQiOnsiJGlkIjoiMTY0IiwiRm9ybWF0U3RyaW5nIjoiZCBNTU0iLCJTZXBhcmF0b3IiOiIvIiwiVXNlSW50ZXJuYXRpb25hbERhdGVGb3JtYXQiOnRydWV9LCJJc1Zpc2libGUiOnRydWUsIlBhcmVudFN0eWxlIjp7IiRyZWYiOiI4MCJ9fSwiSW5kZXgiOjAsIklkIjoiNWU4N2YwZDItYzJlYS00NWQ1LTg5NmUtMDFmYmE2NGQ2YjdkIiwiSW1wb3J0SWQiOm51bGwsIlRpdGxlIjoiU3VydmV5IiwiTm90ZSI6bnVsbCwiSHlwZXJsaW5rIjpudWxsLCJJc0NoYW5nZWQiOmZhbHNlLCJJc05ldyI6ZmFsc2V9LHsiJGlkIjoiMTY1IiwiR3JvdXBOYW1lIjpudWxsLCJTdGFydERhdGUiOiIyMDIwLTAxLTA1VDAwOjAwOjAwWiIsIkVuZERhdGUiOiIyMDIwLTEwLTA1VDIzOjU5OjU5Ljk5OVoiLCJQZXJjZW50YWdlQ29tcGxldGUiOjAuMCwiU3R5bGUiOnsiJGlkIjoiMTY2IiwiU2hhcGUiOjgsIlNoYXBlVGhpY2tuZXNzIjoxLCJEdXJhdGlvbkZvcm1hdCI6MCwiSW5jbHVkZU5vbldvcmtpbmdEYXlzSW5EdXJhdGlvbiI6ZmFsc2UsIlBlcmNlbnRhZ2VDb21wbGV0ZVN0eWxlIjp7IiRpZCI6IjE2NyIsIkZvbnRTZXR0aW5ncyI6eyIkaWQiOiIxNjgiLCJGb250U2l6ZSI6OSwiRm9udE5hbWUiOiJBcmlhbCIsIklzQm9sZCI6ZmFsc2UsIklzSXRhbGljIjpmYWxzZSwiSXNVbmRlcmxpbmVkIjpmYWxzZSwiUGFyZW50U3R5bGUiOnsiJHJlZiI6IjgyIn19LCJBdXRvU2l6ZSI6MCwiRm9yZWdyb3VuZCI6eyIkcmVmIjoiODMifSwiTWF4V2lkdGgiOjk2MC4wLCJNYXhIZWlnaHQiOiJJbmZpbml0eSIsIlNtYXJ0Rm9yZWdyb3VuZElzQWN0aXZlIjpmYWxzZSwiSG9yaXpvbnRhbEFsaWdubWVudCI6MSwiVmVydGljYWxBbGlnbm1lbnQiOjAsIlNtYXJ0Rm9yZWdyb3VuZCI6bnVsbCwiTWFyZ2luIjp7IiRyZWYiOiI4NSJ9LCJQYWRkaW5nIjp7IiRyZWYiOiI4NiJ9LCJCYWNrZ3JvdW5kIjp7IiRyZWYiOiI4NyJ9LCJJc1Zpc2libGUiOnRydWUsIldpZHRoIjowLjAsIkhlaWdodCI6MC4wLCJCb3JkZXJTdHlsZSI6eyIkaWQiOiIxNjkiLCJMaW5lQ29sb3IiOm51bGwsIkxpbmVXZWlnaHQiOjAuMCwiTGluZVR5cGUiOjAsIlBhcmVudFN0eWxlIjpudWxsfSwiUGFyZW50U3R5bGUiOnsiJHJlZiI6IjgxIn19LCJEdXJhdGlvblN0eWxlIjp7IiRpZCI6IjE3MCIsIkZvbnRTZXR0aW5ncyI6eyIkaWQiOiIxNzEiLCJGb250U2l6ZSI6OSwiRm9udE5hbWUiOiJBcmlhbCIsIklzQm9sZCI6ZmFsc2UsIklzSXRhbGljIjpmYWxzZSwiSXNVbmRlcmxpbmVkIjpmYWxzZSwiUGFyZW50U3R5bGUiOnsiJHJlZiI6Ijg5In19LCJBdXRvU2l6ZSI6MCwiRm9yZWdyb3VuZCI6eyIkcmVmIjoiOTAifSwiTWF4V2lkdGgiOjk2MC4wLCJNYXhIZWlnaHQiOiJJbmZpbml0eSIsIlNtYXJ0Rm9yZWdyb3VuZElzQWN0aXZlIjpmYWxzZSwiSG9yaXpvbnRhbEFsaWdubWVudCI6MSwiVmVydGljYWxBbGlnbm1lbnQiOjAsIlNtYXJ0Rm9yZWdyb3VuZCI6bnVsbCwiTWFyZ2luIjp7IiRyZWYiOiI5MiJ9LCJQYWRkaW5nIjp7IiRyZWYiOiI5MyJ9LCJCYWNrZ3JvdW5kIjp7IiRyZWYiOiI5NCJ9LCJJc1Zpc2libGUiOnRydWUsIldpZHRoIjowLjAsIkhlaWdodCI6MC4wLCJCb3JkZXJTdHlsZSI6eyIkaWQiOiIxNzIiLCJMaW5lQ29sb3IiOm51bGwsIkxpbmVXZWlnaHQiOjAuMCwiTGluZVR5cGUiOjAsIlBhcmVudFN0eWxlIjpudWxsfSwiUGFyZW50U3R5bGUiOnsiJHJlZiI6Ijg4In19LCJIb3Jpem9udGFsQ29ubmVjdG9yU3R5bGUiOnsiJGlkIjoiMTczIiwiTGluZUNvbG9yIjp7IiRyZWYiOiI5NiJ9LCJMaW5lV2VpZ2h0IjoxLjAsIkxpbmVUeXBlIjowLCJQYXJlbnRTdHlsZSI6eyIkcmVmIjoiOTUifX0sIlZlcnRpY2FsQ29ubmVjdG9yU3R5bGUiOnsiJGlkIjoiMTc0IiwiTGluZUNvbG9yIjp7IiRyZWYiOiI5OSJ9LCJMaW5lV2VpZ2h0IjoxLjAsIkxpbmVUeXBlIjowLCJQYXJlbnRTdHlsZSI6eyIkcmVmIjoiOTgifX0sIk1hcmdpbiI6bnVsbCwiU3RhcnREYXRlUG9zaXRpb24iOjYsIkVuZERhdGVQb3NpdGlvbiI6NiwiVGl0bGVQb3NpdGlvbiI6NSwiRHVyYXRpb25Qb3NpdGlvbiI6NCwiUGVyY2VudGFnZUNvbXBsZXRlZFBvc2l0aW9uIjo2LCJTcGFjaW5nIjo1LCJJc0JlbG93VGltZWJhbmQiOnRydWUsIlBlcmNlbnRhZ2VDb21wbGV0ZVNoYXBlT3BhY2l0eSI6MzUsIlNoYXBlU3R5bGUiOnsiJGlkIjoiMTc1IiwiTWFyZ2luIjp7IiRyZWYiOiIxMDIifSwiUGFkZGluZyI6eyIkcmVmIjoiMTAzIn0sIkJhY2tncm91bmQiOnsiJGlkIjoiMTc2IiwiQ29sb3IiOnsiJGlkIjoiMTc3IiwiQSI6MjU1LCJSIjoyMDAsIkciOjIwMCwiQiI6MTgwfX0sIklzVmlzaWJsZSI6dHJ1ZSwiV2lkdGgiOjAuMCwiSGVpZ2h0IjoxNi4wLCJCb3JkZXJTdHlsZSI6eyIkaWQiOiIxNzgiLCJMaW5lQ29sb3IiOnsiJHJlZiI6IjEwNSJ9LCJMaW5lV2VpZ2h0IjowLjAsIkxpbmVUeXBlIjowLCJQYXJlbnRTdHlsZSI6eyIkcmVmIjoiMTA0In19LCJQYXJlbnRTdHlsZSI6eyIkcmVmIjoiMTAxIn19LCJUaXRsZVN0eWxlIjp7IiRpZCI6IjE3OSIsIkZvbnRTZXR0aW5ncyI6eyIkaWQiOiIxODAiLCJGb250U2l6ZSI6MTAsIkZvbnROYW1lIjoiQXJpYWwiLCJJc0JvbGQiOnRydWUsIklzSXRhbGljIjpmYWxzZSwiSXNVbmRlcmxpbmVkIjpmYWxzZSwiUGFyZW50U3R5bGUiOnsiJHJlZiI6IjEwOCJ9fSwiQXV0b1NpemUiOjAsIkZvcmVncm91bmQiOnsiJHJlZiI6IjEwOSJ9LCJNYXhXaWR0aCI6OTYwLjAsIk1heEhlaWdodCI6IkluZmluaXR5IiwiU21hcnRGb3JlZ3JvdW5kSXNBY3RpdmUiOmZhbHNlLCJIb3Jpem9udGFsQWxpZ25tZW50IjoxLCJWZXJ0aWNhbEFsaWdubWVudCI6MCwiU21hcnRGb3JlZ3JvdW5kIjpudWxsLCJNYXJnaW4iOnsiJHJlZiI6IjExMSJ9LCJQYWRkaW5nIjp7IiRyZWYiOiIxMTIifSwiQmFja2dyb3VuZCI6eyIkcmVmIjoiMTEzIn0sIklzVmlzaWJsZSI6dHJ1ZSwiV2lkdGgiOjAuMCwiSGVpZ2h0IjowLjAsIkJvcmRlclN0eWxlIjp7IiRpZCI6IjE4MSIsIkxpbmVDb2xvciI6bnVsbCwiTGluZVdlaWdodCI6MC4wLCJMaW5lVHlwZSI6MCwiUGFyZW50U3R5bGUiOm51bGx9LCJQYXJlbnRTdHlsZSI6eyIkcmVmIjoiMTA3In19LCJEYXRlU3R5bGUiOnsiJGlkIjoiMTgyIiwiRm9udFNldHRpbmdzIjp7IiRpZCI6IjE4MyIsIkZvbnRTaXplIjo5LCJGb250TmFtZSI6IkFyaWFsIiwiSXNCb2xkIjpmYWxzZSwiSXNJdGFsaWMiOmZhbHNlLCJJc1VuZGVybGluZWQiOmZhbHNlLCJQYXJlbnRTdHlsZSI6eyIkcmVmIjoiMTE1In19LCJBdXRvU2l6ZSI6MCwiRm9yZWdyb3VuZCI6eyIkcmVmIjoiMTE2In0sIk1heFdpZHRoIjo5NjAuMCwiTWF4SGVpZ2h0IjoiSW5maW5pdHkiLCJTbWFydEZvcmVncm91bmRJc0FjdGl2ZSI6ZmFsc2UsIkhvcml6b250YWxBbGlnbm1lbnQiOjEsIlZlcnRpY2FsQWxpZ25tZW50IjowLCJTbWFydEZvcmVncm91bmQiOm51bGwsIk1hcmdpbiI6eyIkcmVmIjoiMTE4In0sIlBhZGRpbmciOnsiJHJlZiI6IjExOSJ9LCJCYWNrZ3JvdW5kIjp7IiRyZWYiOiIxMjAifSwiSXNWaXNpYmxlIjpmYWxzZSwiV2lkdGgiOjAuMCwiSGVpZ2h0IjowLjAsIkJvcmRlclN0eWxlIjp7IiRpZCI6IjE4NCIsIkxpbmVDb2xvciI6bnVsbCwiTGluZVdlaWdodCI6MC4wLCJMaW5lVHlwZSI6MCwiUGFyZW50U3R5bGUiOm51bGx9LCJQYXJlbnRTdHlsZSI6eyIkcmVmIjoiMTE0In19LCJEYXRlRm9ybWF0Ijp7IiRpZCI6IjE4NSIsIkZvcm1hdFN0cmluZyI6ImQgTU1NIiwiU2VwYXJhdG9yIjoiLyIsIlVzZUludGVybmF0aW9uYWxEYXRlRm9ybWF0Ijp0cnVlfSwiSXNWaXNpYmxlIjp0cnVlLCJQYXJlbnRTdHlsZSI6eyIkcmVmIjoiODAifX0sIkluZGV4IjowLCJJZCI6IjE5OTFhMTFhLTdmOTEtNGQxYi1hY2ZiLWUyZDdlMDk2OTM0MiIsIkltcG9ydElkIjpudWxsLCJUaXRsZSI6IlByb2R1Y3Rpb24gQXBwIERldmVsb3BtZW50IiwiTm90ZSI6bnVsbCwiSHlwZXJsaW5rIjpudWxsLCJJc0NoYW5nZWQiOmZhbHNlLCJJc05ldyI6ZmFsc2V9LHsiJGlkIjoiMTg2IiwiR3JvdXBOYW1lIjpudWxsLCJTdGFydERhdGUiOiIyMDIwLTEwLTA2VDAwOjAwOjAwWiIsIkVuZERhdGUiOiIyMDIyLTAxLTAzVDIzOjU5OjU5Ljk5OVoiLCJQZXJjZW50YWdlQ29tcGxldGUiOjAuMCwiU3R5bGUiOnsiJGlkIjoiMTg3IiwiU2hhcGUiOjgsIlNoYXBlVGhpY2tuZXNzIjoxLCJEdXJhdGlvbkZvcm1hdCI6MCwiSW5jbHVkZU5vbldvcmtpbmdEYXlzSW5EdXJhdGlvbiI6ZmFsc2UsIlBlcmNlbnRhZ2VDb21wbGV0ZVN0eWxlIjp7IiRpZCI6IjE4OCIsIkZvbnRTZXR0aW5ncyI6eyIkaWQiOiIxODkiLCJGb250U2l6ZSI6OSwiRm9udE5hbWUiOiJBcmlhbCIsIklzQm9sZCI6ZmFsc2UsIklzSXRhbGljIjpmYWxzZSwiSXNVbmRlcmxpbmVkIjpmYWxzZSwiUGFyZW50U3R5bGUiOnsiJHJlZiI6IjgyIn19LCJBdXRvU2l6ZSI6MCwiRm9yZWdyb3VuZCI6eyIkcmVmIjoiODMifSwiTWF4V2lkdGgiOjk2MC4wLCJNYXhIZWlnaHQiOiJJbmZpbml0eSIsIlNtYXJ0Rm9yZWdyb3VuZElzQWN0aXZlIjpmYWxzZSwiSG9yaXpvbnRhbEFsaWdubWVudCI6MSwiVmVydGljYWxBbGlnbm1lbnQiOjAsIlNtYXJ0Rm9yZWdyb3VuZCI6bnVsbCwiTWFyZ2luIjp7IiRyZWYiOiI4NSJ9LCJQYWRkaW5nIjp7IiRyZWYiOiI4NiJ9LCJCYWNrZ3JvdW5kIjp7IiRyZWYiOiI4NyJ9LCJJc1Zpc2libGUiOnRydWUsIldpZHRoIjowLjAsIkhlaWdodCI6MC4wLCJCb3JkZXJTdHlsZSI6eyIkaWQiOiIxOTAiLCJMaW5lQ29sb3IiOm51bGwsIkxpbmVXZWlnaHQiOjAuMCwiTGluZVR5cGUiOjAsIlBhcmVudFN0eWxlIjpudWxsfSwiUGFyZW50U3R5bGUiOnsiJHJlZiI6IjgxIn19LCJEdXJhdGlvblN0eWxlIjp7IiRpZCI6IjE5MSIsIkZvbnRTZXR0aW5ncyI6eyIkaWQiOiIxOTIiLCJGb250U2l6ZSI6OSwiRm9udE5hbWUiOiJBcmlhbCIsIklzQm9sZCI6ZmFsc2UsIklzSXRhbGljIjpmYWxzZSwiSXNVbmRlcmxpbmVkIjpmYWxzZSwiUGFyZW50U3R5bGUiOnsiJHJlZiI6Ijg5In19LCJBdXRvU2l6ZSI6MCwiRm9yZWdyb3VuZCI6eyIkcmVmIjoiOTAifSwiTWF4V2lkdGgiOjk2MC4wLCJNYXhIZWlnaHQiOiJJbmZpbml0eSIsIlNtYXJ0Rm9yZWdyb3VuZElzQWN0aXZlIjpmYWxzZSwiSG9yaXpvbnRhbEFsaWdubWVudCI6MSwiVmVydGljYWxBbGlnbm1lbnQiOjAsIlNtYXJ0Rm9yZWdyb3VuZCI6bnVsbCwiTWFyZ2luIjp7IiRyZWYiOiI5MiJ9LCJQYWRkaW5nIjp7IiRyZWYiOiI5MyJ9LCJCYWNrZ3JvdW5kIjp7IiRyZWYiOiI5NCJ9LCJJc1Zpc2libGUiOnRydWUsIldpZHRoIjowLjAsIkhlaWdodCI6MC4wLCJCb3JkZXJTdHlsZSI6eyIkaWQiOiIxOTMiLCJMaW5lQ29sb3IiOm51bGwsIkxpbmVXZWlnaHQiOjAuMCwiTGluZVR5cGUiOjAsIlBhcmVudFN0eWxlIjpudWxsfSwiUGFyZW50U3R5bGUiOnsiJHJlZiI6Ijg4In19LCJIb3Jpem9udGFsQ29ubmVjdG9yU3R5bGUiOnsiJGlkIjoiMTk0IiwiTGluZUNvbG9yIjp7IiRyZWYiOiI5NiJ9LCJMaW5lV2VpZ2h0IjoxLjAsIkxpbmVUeXBlIjowLCJQYXJlbnRTdHlsZSI6eyIkcmVmIjoiOTUifX0sIlZlcnRpY2FsQ29ubmVjdG9yU3R5bGUiOnsiJGlkIjoiMTk1IiwiTGluZUNvbG9yIjp7IiRyZWYiOiI5OSJ9LCJMaW5lV2VpZ2h0IjoxLjAsIkxpbmVUeXBlIjowLCJQYXJlbnRTdHlsZSI6eyIkcmVmIjoiOTgifX0sIk1hcmdpbiI6bnVsbCwiU3RhcnREYXRlUG9zaXRpb24iOjYsIkVuZERhdGVQb3NpdGlvbiI6NiwiVGl0bGVQb3NpdGlvbiI6NSwiRHVyYXRpb25Qb3NpdGlvbiI6NCwiUGVyY2VudGFnZUNvbXBsZXRlZFBvc2l0aW9uIjo2LCJTcGFjaW5nIjo1LCJJc0JlbG93VGltZWJhbmQiOnRydWUsIlBlcmNlbnRhZ2VDb21wbGV0ZVNoYXBlT3BhY2l0eSI6MzUsIlNoYXBlU3R5bGUiOnsiJGlkIjoiMTk2IiwiTWFyZ2luIjp7IiRyZWYiOiIxMDIifSwiUGFkZGluZyI6eyIkcmVmIjoiMTAzIn0sIkJhY2tncm91bmQiOnsiJGlkIjoiMTk3IiwiQ29sb3IiOnsiJGlkIjoiMTk4IiwiQSI6MjU1LCJSIjoyMDAsIkciOjIwMCwiQiI6MTgwfX0sIklzVmlzaWJsZSI6dHJ1ZSwiV2lkdGgiOjAuMCwiSGVpZ2h0IjoxNi4wLCJCb3JkZXJTdHlsZSI6eyIkaWQiOiIxOTkiLCJMaW5lQ29sb3IiOnsiJHJlZiI6IjEwNSJ9LCJMaW5lV2VpZ2h0IjowLjAsIkxpbmVUeXBlIjowLCJQYXJlbnRTdHlsZSI6eyIkcmVmIjoiMTA0In19LCJQYXJlbnRTdHlsZSI6eyIkcmVmIjoiMTAxIn19LCJUaXRsZVN0eWxlIjp7IiRpZCI6IjIwMCIsIkZvbnRTZXR0aW5ncyI6eyIkaWQiOiIyMDEiLCJGb250U2l6ZSI6MTAsIkZvbnROYW1lIjoiQXJpYWwiLCJJc0JvbGQiOnRydWUsIklzSXRhbGljIjpmYWxzZSwiSXNVbmRlcmxpbmVkIjpmYWxzZSwiUGFyZW50U3R5bGUiOnsiJHJlZiI6IjEwOCJ9fSwiQXV0b1NpemUiOjAsIkZvcmVncm91bmQiOnsiJHJlZiI6IjEwOSJ9LCJNYXhXaWR0aCI6OTYwLjAsIk1heEhlaWdodCI6IkluZmluaXR5IiwiU21hcnRGb3JlZ3JvdW5kSXNBY3RpdmUiOmZhbHNlLCJIb3Jpem9udGFsQWxpZ25tZW50IjoxLCJWZXJ0aWNhbEFsaWdubWVudCI6MCwiU21hcnRGb3JlZ3JvdW5kIjpudWxsLCJNYXJnaW4iOnsiJHJlZiI6IjExMSJ9LCJQYWRkaW5nIjp7IiRyZWYiOiIxMTIifSwiQmFja2dyb3VuZCI6eyIkcmVmIjoiMTEzIn0sIklzVmlzaWJsZSI6dHJ1ZSwiV2lkdGgiOjAuMCwiSGVpZ2h0IjowLjAsIkJvcmRlclN0eWxlIjp7IiRpZCI6IjIwMiIsIkxpbmVDb2xvciI6bnVsbCwiTGluZVdlaWdodCI6MC4wLCJMaW5lVHlwZSI6MCwiUGFyZW50U3R5bGUiOm51bGx9LCJQYXJlbnRTdHlsZSI6eyIkcmVmIjoiMTA3In19LCJEYXRlU3R5bGUiOnsiJGlkIjoiMjAzIiwiRm9udFNldHRpbmdzIjp7IiRpZCI6IjIwNCIsIkZvbnRTaXplIjo5LCJGb250TmFtZSI6IkFyaWFsIiwiSXNCb2xkIjpmYWxzZSwiSXNJdGFsaWMiOmZhbHNlLCJJc1VuZGVybGluZWQiOmZhbHNlLCJQYXJlbnRTdHlsZSI6eyIkcmVmIjoiMTE1In19LCJBdXRvU2l6ZSI6MCwiRm9yZWdyb3VuZCI6eyIkcmVmIjoiMTE2In0sIk1heFdpZHRoIjo5NjAuMCwiTWF4SGVpZ2h0IjoiSW5maW5pdHkiLCJTbWFydEZvcmVncm91bmRJc0FjdGl2ZSI6ZmFsc2UsIkhvcml6b250YWxBbGlnbm1lbnQiOjEsIlZlcnRpY2FsQWxpZ25tZW50IjowLCJTbWFydEZvcmVncm91bmQiOm51bGwsIk1hcmdpbiI6eyIkcmVmIjoiMTE4In0sIlBhZGRpbmciOnsiJHJlZiI6IjExOSJ9LCJCYWNrZ3JvdW5kIjp7IiRyZWYiOiIxMjAifSwiSXNWaXNpYmxlIjpmYWxzZSwiV2lkdGgiOjAuMCwiSGVpZ2h0IjowLjAsIkJvcmRlclN0eWxlIjp7IiRpZCI6IjIwNSIsIkxpbmVDb2xvciI6bnVsbCwiTGluZVdlaWdodCI6MC4wLCJMaW5lVHlwZSI6MCwiUGFyZW50U3R5bGUiOm51bGx9LCJQYXJlbnRTdHlsZSI6eyIkcmVmIjoiMTE0In19LCJEYXRlRm9ybWF0Ijp7IiRpZCI6IjIwNiIsIkZvcm1hdFN0cmluZyI6ImQgTU1NIiwiU2VwYXJhdG9yIjoiLyIsIlVzZUludGVybmF0aW9uYWxEYXRlRm9ybWF0Ijp0cnVlfSwiSXNWaXNpYmxlIjp0cnVlLCJQYXJlbnRTdHlsZSI6eyIkcmVmIjoiODAifX0sIkluZGV4IjowLCJJZCI6IjYxZTA2MTkwLTNkMmEtNGQ3My04ZTZhLWM3ZGM0NjE5NDEyZSIsIkltcG9ydElkIjpudWxsLCJUaXRsZSI6IkFwcCBUZXN0aW5nIGFuZCBCdWcgRml4aW5nIiwiTm90ZSI6bnVsbCwiSHlwZXJsaW5rIjpudWxsLCJJc0NoYW5nZWQiOmZhbHNlLCJJc05ldyI6ZmFsc2V9LHsiJGlkIjoiMjA3IiwiR3JvdXBOYW1lIjpudWxsLCJTdGFydERhdGUiOiIyMDIwLTEwLTA2VDAwOjAwOjAwWiIsIkVuZERhdGUiOiIyMDIyLTAxLTAzVDIzOjU5OjU5Ljk5OVoiLCJQZXJjZW50YWdlQ29tcGxldGUiOjAuMCwiU3R5bGUiOnsiJGlkIjoiMjA4IiwiU2hhcGUiOjgsIlNoYXBlVGhpY2tuZXNzIjoxLCJEdXJhdGlvbkZvcm1hdCI6MCwiSW5jbHVkZU5vbldvcmtpbmdEYXlzSW5EdXJhdGlvbiI6ZmFsc2UsIlBlcmNlbnRhZ2VDb21wbGV0ZVN0eWxlIjp7IiRpZCI6IjIwOSIsIkZvbnRTZXR0aW5ncyI6eyIkaWQiOiIyMTAiLCJGb250U2l6ZSI6OSwiRm9udE5hbWUiOiJBcmlhbCIsIklzQm9sZCI6ZmFsc2UsIklzSXRhbGljIjpmYWxzZSwiSXNVbmRlcmxpbmVkIjpmYWxzZSwiUGFyZW50U3R5bGUiOnsiJHJlZiI6IjgyIn19LCJBdXRvU2l6ZSI6MCwiRm9yZWdyb3VuZCI6eyIkcmVmIjoiODMifSwiTWF4V2lkdGgiOjk2MC4wLCJNYXhIZWlnaHQiOiJJbmZpbml0eSIsIlNtYXJ0Rm9yZWdyb3VuZElzQWN0aXZlIjpmYWxzZSwiSG9yaXpvbnRhbEFsaWdubWVudCI6MSwiVmVydGljYWxBbGlnbm1lbnQiOjAsIlNtYXJ0Rm9yZWdyb3VuZCI6bnVsbCwiTWFyZ2luIjp7IiRyZWYiOiI4NSJ9LCJQYWRkaW5nIjp7IiRyZWYiOiI4NiJ9LCJCYWNrZ3JvdW5kIjp7IiRyZWYiOiI4NyJ9LCJJc1Zpc2libGUiOnRydWUsIldpZHRoIjowLjAsIkhlaWdodCI6MC4wLCJCb3JkZXJTdHlsZSI6eyIkaWQiOiIyMTEiLCJMaW5lQ29sb3IiOm51bGwsIkxpbmVXZWlnaHQiOjAuMCwiTGluZVR5cGUiOjAsIlBhcmVudFN0eWxlIjpudWxsfSwiUGFyZW50U3R5bGUiOnsiJHJlZiI6IjgxIn19LCJEdXJhdGlvblN0eWxlIjp7IiRpZCI6IjIxMiIsIkZvbnRTZXR0aW5ncyI6eyIkaWQiOiIyMTMiLCJGb250U2l6ZSI6OSwiRm9udE5hbWUiOiJBcmlhbCIsIklzQm9sZCI6ZmFsc2UsIklzSXRhbGljIjpmYWxzZSwiSXNVbmRlcmxpbmVkIjpmYWxzZSwiUGFyZW50U3R5bGUiOnsiJHJlZiI6Ijg5In19LCJBdXRvU2l6ZSI6MCwiRm9yZWdyb3VuZCI6eyIkcmVmIjoiOTAifSwiTWF4V2lkdGgiOjk2MC4wLCJNYXhIZWlnaHQiOiJJbmZpbml0eSIsIlNtYXJ0Rm9yZWdyb3VuZElzQWN0aXZlIjpmYWxzZSwiSG9yaXpvbnRhbEFsaWdubWVudCI6MSwiVmVydGljYWxBbGlnbm1lbnQiOjAsIlNtYXJ0Rm9yZWdyb3VuZCI6bnVsbCwiTWFyZ2luIjp7IiRyZWYiOiI5MiJ9LCJQYWRkaW5nIjp7IiRyZWYiOiI5MyJ9LCJCYWNrZ3JvdW5kIjp7IiRyZWYiOiI5NCJ9LCJJc1Zpc2libGUiOnRydWUsIldpZHRoIjowLjAsIkhlaWdodCI6MC4wLCJCb3JkZXJTdHlsZSI6eyIkaWQiOiIyMTQiLCJMaW5lQ29sb3IiOm51bGwsIkxpbmVXZWlnaHQiOjAuMCwiTGluZVR5cGUiOjAsIlBhcmVudFN0eWxlIjpudWxsfSwiUGFyZW50U3R5bGUiOnsiJHJlZiI6Ijg4In19LCJIb3Jpem9udGFsQ29ubmVjdG9yU3R5bGUiOnsiJGlkIjoiMjE1IiwiTGluZUNvbG9yIjp7IiRyZWYiOiI5NiJ9LCJMaW5lV2VpZ2h0IjoxLjAsIkxpbmVUeXBlIjowLCJQYXJlbnRTdHlsZSI6eyIkcmVmIjoiOTUifX0sIlZlcnRpY2FsQ29ubmVjdG9yU3R5bGUiOnsiJGlkIjoiMjE2IiwiTGluZUNvbG9yIjp7IiRyZWYiOiI5OSJ9LCJMaW5lV2VpZ2h0IjoxLjAsIkxpbmVUeXBlIjowLCJQYXJlbnRTdHlsZSI6eyIkcmVmIjoiOTgifX0sIk1hcmdpbiI6bnVsbCwiU3RhcnREYXRlUG9zaXRpb24iOjYsIkVuZERhdGVQb3NpdGlvbiI6NiwiVGl0bGVQb3NpdGlvbiI6NSwiRHVyYXRpb25Qb3NpdGlvbiI6NCwiUGVyY2VudGFnZUNvbXBsZXRlZFBvc2l0aW9uIjo2LCJTcGFjaW5nIjo1LCJJc0JlbG93VGltZWJhbmQiOnRydWUsIlBlcmNlbnRhZ2VDb21wbGV0ZVNoYXBlT3BhY2l0eSI6MzUsIlNoYXBlU3R5bGUiOnsiJGlkIjoiMjE3IiwiTWFyZ2luIjp7IiRyZWYiOiIxMDIifSwiUGFkZGluZyI6eyIkcmVmIjoiMTAzIn0sIkJhY2tncm91bmQiOnsiJGlkIjoiMjE4IiwiQ29sb3IiOnsiJGlkIjoiMjE5IiwiQSI6MjU1LCJSIjoyMDAsIkciOjIwMCwiQiI6MTgwfX0sIklzVmlzaWJsZSI6dHJ1ZSwiV2lkdGgiOjAuMCwiSGVpZ2h0IjoxNi4wLCJCb3JkZXJTdHlsZSI6eyIkaWQiOiIyMjAiLCJMaW5lQ29sb3IiOnsiJHJlZiI6IjEwNSJ9LCJMaW5lV2VpZ2h0IjowLjAsIkxpbmVUeXBlIjowLCJQYXJlbnRTdHlsZSI6eyIkcmVmIjoiMTA0In19LCJQYXJlbnRTdHlsZSI6eyIkcmVmIjoiMTAxIn19LCJUaXRsZVN0eWxlIjp7IiRpZCI6IjIyMSIsIkZvbnRTZXR0aW5ncyI6eyIkaWQiOiIyMjIiLCJGb250U2l6ZSI6MTAsIkZvbnROYW1lIjoiQXJpYWwiLCJJc0JvbGQiOnRydWUsIklzSXRhbGljIjpmYWxzZSwiSXNVbmRlcmxpbmVkIjpmYWxzZSwiUGFyZW50U3R5bGUiOnsiJHJlZiI6IjEwOCJ9fSwiQXV0b1NpemUiOjAsIkZvcmVncm91bmQiOnsiJHJlZiI6IjEwOSJ9LCJNYXhXaWR0aCI6OTYwLjAsIk1heEhlaWdodCI6IkluZmluaXR5IiwiU21hcnRGb3JlZ3JvdW5kSXNBY3RpdmUiOmZhbHNlLCJIb3Jpem9udGFsQWxpZ25tZW50IjoxLCJWZXJ0aWNhbEFsaWdubWVudCI6MCwiU21hcnRGb3JlZ3JvdW5kIjpudWxsLCJNYXJnaW4iOnsiJHJlZiI6IjExMSJ9LCJQYWRkaW5nIjp7IiRyZWYiOiIxMTIifSwiQmFja2dyb3VuZCI6eyIkcmVmIjoiMTEzIn0sIklzVmlzaWJsZSI6dHJ1ZSwiV2lkdGgiOjAuMCwiSGVpZ2h0IjowLjAsIkJvcmRlclN0eWxlIjp7IiRpZCI6IjIyMyIsIkxpbmVDb2xvciI6bnVsbCwiTGluZVdlaWdodCI6MC4wLCJMaW5lVHlwZSI6MCwiUGFyZW50U3R5bGUiOm51bGx9LCJQYXJlbnRTdHlsZSI6eyIkcmVmIjoiMTA3In19LCJEYXRlU3R5bGUiOnsiJGlkIjoiMjI0IiwiRm9udFNldHRpbmdzIjp7IiRpZCI6IjIyNSIsIkZvbnRTaXplIjo5LCJGb250TmFtZSI6IkFyaWFsIiwiSXNCb2xkIjpmYWxzZSwiSXNJdGFsaWMiOmZhbHNlLCJJc1VuZGVybGluZWQiOmZhbHNlLCJQYXJlbnRTdHlsZSI6eyIkcmVmIjoiMTE1In19LCJBdXRvU2l6ZSI6MCwiRm9yZWdyb3VuZCI6eyIkcmVmIjoiMTE2In0sIk1heFdpZHRoIjo5NjAuMCwiTWF4SGVpZ2h0IjoiSW5maW5pdHkiLCJTbWFydEZvcmVncm91bmRJc0FjdGl2ZSI6ZmFsc2UsIkhvcml6b250YWxBbGlnbm1lbnQiOjEsIlZlcnRpY2FsQWxpZ25tZW50IjowLCJTbWFydEZvcmVncm91bmQiOm51bGwsIk1hcmdpbiI6eyIkcmVmIjoiMTE4In0sIlBhZGRpbmciOnsiJHJlZiI6IjExOSJ9LCJCYWNrZ3JvdW5kIjp7IiRyZWYiOiIxMjAifSwiSXNWaXNpYmxlIjpmYWxzZSwiV2lkdGgiOjAuMCwiSGVpZ2h0IjowLjAsIkJvcmRlclN0eWxlIjp7IiRpZCI6IjIyNiIsIkxpbmVDb2xvciI6bnVsbCwiTGluZVdlaWdodCI6MC4wLCJMaW5lVHlwZSI6MCwiUGFyZW50U3R5bGUiOm51bGx9LCJQYXJlbnRTdHlsZSI6eyIkcmVmIjoiMTE0In19LCJEYXRlRm9ybWF0Ijp7IiRpZCI6IjIyNyIsIkZvcm1hdFN0cmluZyI6ImQgTU1NIiwiU2VwYXJhdG9yIjoiLyIsIlVzZUludGVybmF0aW9uYWxEYXRlRm9ybWF0Ijp0cnVlfSwiSXNWaXNpYmxlIjp0cnVlLCJQYXJlbnRTdHlsZSI6eyIkcmVmIjoiODAifX0sIkluZGV4IjowLCJJZCI6ImU5NzUzZWUyLTEyZTEtNGVlNC1iZDU5LWI0NjU3NDA0ZTZkNyIsIkltcG9ydElkIjpudWxsLCJUaXRsZSI6IkFwcCBQdWJsaXNoaW5nIiwiTm90ZSI6bnVsbCwiSHlwZXJsaW5rIjpudWxsLCJJc0NoYW5nZWQiOmZhbHNlLCJJc05ldyI6ZmFsc2V9LHsiJGlkIjoiMjI4IiwiR3JvdXBOYW1lIjpudWxsLCJTdGFydERhdGUiOiIyMDIwLTEwLTA2VDAwOjAwOjAwWiIsIkVuZERhdGUiOiIyMDIyLTAxLTAzVDIzOjU5OjU5Ljk5OVoiLCJQZXJjZW50YWdlQ29tcGxldGUiOjAuMCwiU3R5bGUiOnsiJGlkIjoiMjI5IiwiU2hhcGUiOjgsIlNoYXBlVGhpY2tuZXNzIjoxLCJEdXJhdGlvbkZvcm1hdCI6MCwiSW5jbHVkZU5vbldvcmtpbmdEYXlzSW5EdXJhdGlvbiI6ZmFsc2UsIlBlcmNlbnRhZ2VDb21wbGV0ZVN0eWxlIjp7IiRpZCI6IjIzMCIsIkZvbnRTZXR0aW5ncyI6eyIkaWQiOiIyMzEiLCJGb250U2l6ZSI6OSwiRm9udE5hbWUiOiJBcmlhbCIsIklzQm9sZCI6ZmFsc2UsIklzSXRhbGljIjpmYWxzZSwiSXNVbmRlcmxpbmVkIjpmYWxzZSwiUGFyZW50U3R5bGUiOnsiJHJlZiI6IjgyIn19LCJBdXRvU2l6ZSI6MCwiRm9yZWdyb3VuZCI6eyIkcmVmIjoiODMifSwiTWF4V2lkdGgiOjk2MC4wLCJNYXhIZWlnaHQiOiJJbmZpbml0eSIsIlNtYXJ0Rm9yZWdyb3VuZElzQWN0aXZlIjpmYWxzZSwiSG9yaXpvbnRhbEFsaWdubWVudCI6MSwiVmVydGljYWxBbGlnbm1lbnQiOjAsIlNtYXJ0Rm9yZWdyb3VuZCI6bnVsbCwiTWFyZ2luIjp7IiRyZWYiOiI4NSJ9LCJQYWRkaW5nIjp7IiRyZWYiOiI4NiJ9LCJCYWNrZ3JvdW5kIjp7IiRyZWYiOiI4NyJ9LCJJc1Zpc2libGUiOnRydWUsIldpZHRoIjowLjAsIkhlaWdodCI6MC4wLCJCb3JkZXJTdHlsZSI6eyIkaWQiOiIyMzIiLCJMaW5lQ29sb3IiOm51bGwsIkxpbmVXZWlnaHQiOjAuMCwiTGluZVR5cGUiOjAsIlBhcmVudFN0eWxlIjpudWxsfSwiUGFyZW50U3R5bGUiOnsiJHJlZiI6IjgxIn19LCJEdXJhdGlvblN0eWxlIjp7IiRpZCI6IjIzMyIsIkZvbnRTZXR0aW5ncyI6eyIkaWQiOiIyMzQiLCJGb250U2l6ZSI6OSwiRm9udE5hbWUiOiJBcmlhbCIsIklzQm9sZCI6ZmFsc2UsIklzSXRhbGljIjpmYWxzZSwiSXNVbmRlcmxpbmVkIjpmYWxzZSwiUGFyZW50U3R5bGUiOnsiJHJlZiI6Ijg5In19LCJBdXRvU2l6ZSI6MCwiRm9yZWdyb3VuZCI6eyIkcmVmIjoiOTAifSwiTWF4V2lkdGgiOjk2MC4wLCJNYXhIZWlnaHQiOiJJbmZpbml0eSIsIlNtYXJ0Rm9yZWdyb3VuZElzQWN0aXZlIjpmYWxzZSwiSG9yaXpvbnRhbEFsaWdubWVudCI6MSwiVmVydGljYWxBbGlnbm1lbnQiOjAsIlNtYXJ0Rm9yZWdyb3VuZCI6bnVsbCwiTWFyZ2luIjp7IiRyZWYiOiI5MiJ9LCJQYWRkaW5nIjp7IiRyZWYiOiI5MyJ9LCJCYWNrZ3JvdW5kIjp7IiRyZWYiOiI5NCJ9LCJJc1Zpc2libGUiOnRydWUsIldpZHRoIjowLjAsIkhlaWdodCI6MC4wLCJCb3JkZXJTdHlsZSI6eyIkaWQiOiIyMzUiLCJMaW5lQ29sb3IiOm51bGwsIkxpbmVXZWlnaHQiOjAuMCwiTGluZVR5cGUiOjAsIlBhcmVudFN0eWxlIjpudWxsfSwiUGFyZW50U3R5bGUiOnsiJHJlZiI6Ijg4In19LCJIb3Jpem9udGFsQ29ubmVjdG9yU3R5bGUiOnsiJGlkIjoiMjM2IiwiTGluZUNvbG9yIjp7IiRyZWYiOiI5NiJ9LCJMaW5lV2VpZ2h0IjoxLjAsIkxpbmVUeXBlIjowLCJQYXJlbnRTdHlsZSI6eyIkcmVmIjoiOTUifX0sIlZlcnRpY2FsQ29ubmVjdG9yU3R5bGUiOnsiJGlkIjoiMjM3IiwiTGluZUNvbG9yIjp7IiRyZWYiOiI5OSJ9LCJMaW5lV2VpZ2h0IjoxLjAsIkxpbmVUeXBlIjowLCJQYXJlbnRTdHlsZSI6eyIkcmVmIjoiOTgifX0sIk1hcmdpbiI6bnVsbCwiU3RhcnREYXRlUG9zaXRpb24iOjYsIkVuZERhdGVQb3NpdGlvbiI6NiwiVGl0bGVQb3NpdGlvbiI6NSwiRHVyYXRpb25Qb3NpdGlvbiI6NCwiUGVyY2VudGFnZUNvbXBsZXRlZFBvc2l0aW9uIjo2LCJTcGFjaW5nIjo1LCJJc0JlbG93VGltZWJhbmQiOnRydWUsIlBlcmNlbnRhZ2VDb21wbGV0ZVNoYXBlT3BhY2l0eSI6MzUsIlNoYXBlU3R5bGUiOnsiJGlkIjoiMjM4IiwiTWFyZ2luIjp7IiRyZWYiOiIxMDIifSwiUGFkZGluZyI6eyIkcmVmIjoiMTAzIn0sIkJhY2tncm91bmQiOnsiJGlkIjoiMjM5IiwiQ29sb3IiOnsiJGlkIjoiMjQwIiwiQSI6MjU1LCJSIjoyMDAsIkciOjIwMCwiQiI6MTgwfX0sIklzVmlzaWJsZSI6dHJ1ZSwiV2lkdGgiOjAuMCwiSGVpZ2h0IjoxNi4wLCJCb3JkZXJTdHlsZSI6eyIkaWQiOiIyNDEiLCJMaW5lQ29sb3IiOnsiJHJlZiI6IjEwNSJ9LCJMaW5lV2VpZ2h0IjowLjAsIkxpbmVUeXBlIjowLCJQYXJlbnRTdHlsZSI6eyIkcmVmIjoiMTA0In19LCJQYXJlbnRTdHlsZSI6eyIkcmVmIjoiMTAxIn19LCJUaXRsZVN0eWxlIjp7IiRpZCI6IjI0MiIsIkZvbnRTZXR0aW5ncyI6eyIkaWQiOiIyNDMiLCJGb250U2l6ZSI6MTAsIkZvbnROYW1lIjoiQXJpYWwiLCJJc0JvbGQiOnRydWUsIklzSXRhbGljIjpmYWxzZSwiSXNVbmRlcmxpbmVkIjpmYWxzZSwiUGFyZW50U3R5bGUiOnsiJHJlZiI6IjEwOCJ9fSwiQXV0b1NpemUiOjAsIkZvcmVncm91bmQiOnsiJHJlZiI6IjEwOSJ9LCJNYXhXaWR0aCI6OTYwLjAsIk1heEhlaWdodCI6IkluZmluaXR5IiwiU21hcnRGb3JlZ3JvdW5kSXNBY3RpdmUiOmZhbHNlLCJIb3Jpem9udGFsQWxpZ25tZW50IjoxLCJWZXJ0aWNhbEFsaWdubWVudCI6MCwiU21hcnRGb3JlZ3JvdW5kIjpudWxsLCJNYXJnaW4iOnsiJHJlZiI6IjExMSJ9LCJQYWRkaW5nIjp7IiRyZWYiOiIxMTIifSwiQmFja2dyb3VuZCI6eyIkcmVmIjoiMTEzIn0sIklzVmlzaWJsZSI6dHJ1ZSwiV2lkdGgiOjAuMCwiSGVpZ2h0IjowLjAsIkJvcmRlclN0eWxlIjp7IiRpZCI6IjI0NCIsIkxpbmVDb2xvciI6bnVsbCwiTGluZVdlaWdodCI6MC4wLCJMaW5lVHlwZSI6MCwiUGFyZW50U3R5bGUiOm51bGx9LCJQYXJlbnRTdHlsZSI6eyIkcmVmIjoiMTA3In19LCJEYXRlU3R5bGUiOnsiJGlkIjoiMjQ1IiwiRm9udFNldHRpbmdzIjp7IiRpZCI6IjI0NiIsIkZvbnRTaXplIjo5LCJGb250TmFtZSI6IkFyaWFsIiwiSXNCb2xkIjpmYWxzZSwiSXNJdGFsaWMiOmZhbHNlLCJJc1VuZGVybGluZWQiOmZhbHNlLCJQYXJlbnRTdHlsZSI6eyIkcmVmIjoiMTE1In19LCJBdXRvU2l6ZSI6MCwiRm9yZWdyb3VuZCI6eyIkcmVmIjoiMTE2In0sIk1heFdpZHRoIjo5NjAuMCwiTWF4SGVpZ2h0IjoiSW5maW5pdHkiLCJTbWFydEZvcmVncm91bmRJc0FjdGl2ZSI6ZmFsc2UsIkhvcml6b250YWxBbGlnbm1lbnQiOjEsIlZlcnRpY2FsQWxpZ25tZW50IjowLCJTbWFydEZvcmVncm91bmQiOm51bGwsIk1hcmdpbiI6eyIkcmVmIjoiMTE4In0sIlBhZGRpbmciOnsiJHJlZiI6IjExOSJ9LCJCYWNrZ3JvdW5kIjp7IiRyZWYiOiIxMjAifSwiSXNWaXNpYmxlIjpmYWxzZSwiV2lkdGgiOjAuMCwiSGVpZ2h0IjowLjAsIkJvcmRlclN0eWxlIjp7IiRpZCI6IjI0NyIsIkxpbmVDb2xvciI6bnVsbCwiTGluZVdlaWdodCI6MC4wLCJMaW5lVHlwZSI6MCwiUGFyZW50U3R5bGUiOm51bGx9LCJQYXJlbnRTdHlsZSI6eyIkcmVmIjoiMTE0In19LCJEYXRlRm9ybWF0Ijp7IiRpZCI6IjI0OCIsIkZvcm1hdFN0cmluZyI6ImQgTU1NIiwiU2VwYXJhdG9yIjoiLyIsIlVzZUludGVybmF0aW9uYWxEYXRlRm9ybWF0Ijp0cnVlfSwiSXNWaXNpYmxlIjp0cnVlLCJQYXJlbnRTdHlsZSI6eyIkcmVmIjoiODAifX0sIkluZGV4IjowLCJJZCI6ImQ0MzIzMTM1LTlkNmYtNDVjOS04ZDRlLTg2ODVlOWI1YTdkYiIsIkltcG9ydElkIjpudWxsLCJUaXRsZSI6IkFwcCBQcm9tb3Rpb24gT25saW5lIiwiTm90ZSI6bnVsbCwiSHlwZXJsaW5rIjpudWxsLCJJc0NoYW5nZWQiOmZhbHNlLCJJc05ldyI6ZmFsc2V9LHsiJGlkIjoiMjQ5IiwiR3JvdXBOYW1lIjpudWxsLCJTdGFydERhdGUiOiIyMDIwLTEwLTA2VDAwOjAwOjAwWiIsIkVuZERhdGUiOiIyMDIyLTAxLTAzVDIzOjU5OjU5Ljk5OVoiLCJQZXJjZW50YWdlQ29tcGxldGUiOjAuMCwiU3R5bGUiOnsiJGlkIjoiMjUwIiwiU2hhcGUiOjgsIlNoYXBlVGhpY2tuZXNzIjoxLCJEdXJhdGlvbkZvcm1hdCI6MCwiSW5jbHVkZU5vbldvcmtpbmdEYXlzSW5EdXJhdGlvbiI6ZmFsc2UsIlBlcmNlbnRhZ2VDb21wbGV0ZVN0eWxlIjp7IiRpZCI6IjI1MSIsIkZvbnRTZXR0aW5ncyI6eyIkaWQiOiIyNTIiLCJGb250U2l6ZSI6OSwiRm9udE5hbWUiOiJBcmlhbCIsIklzQm9sZCI6ZmFsc2UsIklzSXRhbGljIjpmYWxzZSwiSXNVbmRlcmxpbmVkIjpmYWxzZSwiUGFyZW50U3R5bGUiOnsiJHJlZiI6IjgyIn19LCJBdXRvU2l6ZSI6MCwiRm9yZWdyb3VuZCI6eyIkcmVmIjoiODMifSwiTWF4V2lkdGgiOjk2MC4wLCJNYXhIZWlnaHQiOiJJbmZpbml0eSIsIlNtYXJ0Rm9yZWdyb3VuZElzQWN0aXZlIjpmYWxzZSwiSG9yaXpvbnRhbEFsaWdubWVudCI6MSwiVmVydGljYWxBbGlnbm1lbnQiOjAsIlNtYXJ0Rm9yZWdyb3VuZCI6bnVsbCwiTWFyZ2luIjp7IiRyZWYiOiI4NSJ9LCJQYWRkaW5nIjp7IiRyZWYiOiI4NiJ9LCJCYWNrZ3JvdW5kIjp7IiRyZWYiOiI4NyJ9LCJJc1Zpc2libGUiOnRydWUsIldpZHRoIjowLjAsIkhlaWdodCI6MC4wLCJCb3JkZXJTdHlsZSI6eyIkaWQiOiIyNTMiLCJMaW5lQ29sb3IiOm51bGwsIkxpbmVXZWlnaHQiOjAuMCwiTGluZVR5cGUiOjAsIlBhcmVudFN0eWxlIjpudWxsfSwiUGFyZW50U3R5bGUiOnsiJHJlZiI6IjgxIn19LCJEdXJhdGlvblN0eWxlIjp7IiRpZCI6IjI1NCIsIkZvbnRTZXR0aW5ncyI6eyIkaWQiOiIyNTUiLCJGb250U2l6ZSI6OSwiRm9udE5hbWUiOiJBcmlhbCIsIklzQm9sZCI6ZmFsc2UsIklzSXRhbGljIjpmYWxzZSwiSXNVbmRlcmxpbmVkIjpmYWxzZSwiUGFyZW50U3R5bGUiOnsiJHJlZiI6Ijg5In19LCJBdXRvU2l6ZSI6MCwiRm9yZWdyb3VuZCI6eyIkcmVmIjoiOTAifSwiTWF4V2lkdGgiOjk2MC4wLCJNYXhIZWlnaHQiOiJJbmZpbml0eSIsIlNtYXJ0Rm9yZWdyb3VuZElzQWN0aXZlIjpmYWxzZSwiSG9yaXpvbnRhbEFsaWdubWVudCI6MSwiVmVydGljYWxBbGlnbm1lbnQiOjAsIlNtYXJ0Rm9yZWdyb3VuZCI6bnVsbCwiTWFyZ2luIjp7IiRyZWYiOiI5MiJ9LCJQYWRkaW5nIjp7IiRyZWYiOiI5MyJ9LCJCYWNrZ3JvdW5kIjp7IiRyZWYiOiI5NCJ9LCJJc1Zpc2libGUiOnRydWUsIldpZHRoIjowLjAsIkhlaWdodCI6MC4wLCJCb3JkZXJTdHlsZSI6eyIkaWQiOiIyNTYiLCJMaW5lQ29sb3IiOm51bGwsIkxpbmVXZWlnaHQiOjAuMCwiTGluZVR5cGUiOjAsIlBhcmVudFN0eWxlIjpudWxsfSwiUGFyZW50U3R5bGUiOnsiJHJlZiI6Ijg4In19LCJIb3Jpem9udGFsQ29ubmVjdG9yU3R5bGUiOnsiJGlkIjoiMjU3IiwiTGluZUNvbG9yIjp7IiRyZWYiOiI5NiJ9LCJMaW5lV2VpZ2h0IjoxLjAsIkxpbmVUeXBlIjowLCJQYXJlbnRTdHlsZSI6eyIkcmVmIjoiOTUifX0sIlZlcnRpY2FsQ29ubmVjdG9yU3R5bGUiOnsiJGlkIjoiMjU4IiwiTGluZUNvbG9yIjp7IiRyZWYiOiI5OSJ9LCJMaW5lV2VpZ2h0IjoxLjAsIkxpbmVUeXBlIjowLCJQYXJlbnRTdHlsZSI6eyIkcmVmIjoiOTgifX0sIk1hcmdpbiI6bnVsbCwiU3RhcnREYXRlUG9zaXRpb24iOjYsIkVuZERhdGVQb3NpdGlvbiI6NiwiVGl0bGVQb3NpdGlvbiI6NSwiRHVyYXRpb25Qb3NpdGlvbiI6NCwiUGVyY2VudGFnZUNvbXBsZXRlZFBvc2l0aW9uIjo2LCJTcGFjaW5nIjo1LCJJc0JlbG93VGltZWJhbmQiOnRydWUsIlBlcmNlbnRhZ2VDb21wbGV0ZVNoYXBlT3BhY2l0eSI6MzUsIlNoYXBlU3R5bGUiOnsiJGlkIjoiMjU5IiwiTWFyZ2luIjp7IiRyZWYiOiIxMDIifSwiUGFkZGluZyI6eyIkcmVmIjoiMTAzIn0sIkJhY2tncm91bmQiOnsiJGlkIjoiMjYwIiwiQ29sb3IiOnsiJGlkIjoiMjYxIiwiQSI6MjU1LCJSIjoyMDAsIkciOjIwMCwiQiI6MTgwfX0sIklzVmlzaWJsZSI6dHJ1ZSwiV2lkdGgiOjAuMCwiSGVpZ2h0IjoxNi4wLCJCb3JkZXJTdHlsZSI6eyIkaWQiOiIyNjIiLCJMaW5lQ29sb3IiOnsiJHJlZiI6IjEwNSJ9LCJMaW5lV2VpZ2h0IjowLjAsIkxpbmVUeXBlIjowLCJQYXJlbnRTdHlsZSI6eyIkcmVmIjoiMTA0In19LCJQYXJlbnRTdHlsZSI6eyIkcmVmIjoiMTAxIn19LCJUaXRsZVN0eWxlIjp7IiRpZCI6IjI2MyIsIkZvbnRTZXR0aW5ncyI6eyIkaWQiOiIyNjQiLCJGb250U2l6ZSI6MTAsIkZvbnROYW1lIjoiQXJpYWwiLCJJc0JvbGQiOnRydWUsIklzSXRhbGljIjpmYWxzZSwiSXNVbmRlcmxpbmVkIjpmYWxzZSwiUGFyZW50U3R5bGUiOnsiJHJlZiI6IjEwOCJ9fSwiQXV0b1NpemUiOjAsIkZvcmVncm91bmQiOnsiJHJlZiI6IjEwOSJ9LCJNYXhXaWR0aCI6OTYwLjAsIk1heEhlaWdodCI6IkluZmluaXR5IiwiU21hcnRGb3JlZ3JvdW5kSXNBY3RpdmUiOmZhbHNlLCJIb3Jpem9udGFsQWxpZ25tZW50IjoxLCJWZXJ0aWNhbEFsaWdubWVudCI6MCwiU21hcnRGb3JlZ3JvdW5kIjpudWxsLCJNYXJnaW4iOnsiJHJlZiI6IjExMSJ9LCJQYWRkaW5nIjp7IiRyZWYiOiIxMTIifSwiQmFja2dyb3VuZCI6eyIkcmVmIjoiMTEzIn0sIklzVmlzaWJsZSI6dHJ1ZSwiV2lkdGgiOjAuMCwiSGVpZ2h0IjowLjAsIkJvcmRlclN0eWxlIjp7IiRpZCI6IjI2NSIsIkxpbmVDb2xvciI6bnVsbCwiTGluZVdlaWdodCI6MC4wLCJMaW5lVHlwZSI6MCwiUGFyZW50U3R5bGUiOm51bGx9LCJQYXJlbnRTdHlsZSI6eyIkcmVmIjoiMTA3In19LCJEYXRlU3R5bGUiOnsiJGlkIjoiMjY2IiwiRm9udFNldHRpbmdzIjp7IiRpZCI6IjI2NyIsIkZvbnRTaXplIjo5LCJGb250TmFtZSI6IkFyaWFsIiwiSXNCb2xkIjpmYWxzZSwiSXNJdGFsaWMiOmZhbHNlLCJJc1VuZGVybGluZWQiOmZhbHNlLCJQYXJlbnRTdHlsZSI6eyIkcmVmIjoiMTE1In19LCJBdXRvU2l6ZSI6MCwiRm9yZWdyb3VuZCI6eyIkcmVmIjoiMTE2In0sIk1heFdpZHRoIjo5NjAuMCwiTWF4SGVpZ2h0IjoiSW5maW5pdHkiLCJTbWFydEZvcmVncm91bmRJc0FjdGl2ZSI6ZmFsc2UsIkhvcml6b250YWxBbGlnbm1lbnQiOjEsIlZlcnRpY2FsQWxpZ25tZW50IjowLCJTbWFydEZvcmVncm91bmQiOm51bGwsIk1hcmdpbiI6eyIkcmVmIjoiMTE4In0sIlBhZGRpbmciOnsiJHJlZiI6IjExOSJ9LCJCYWNrZ3JvdW5kIjp7IiRyZWYiOiIxMjAifSwiSXNWaXNpYmxlIjpmYWxzZSwiV2lkdGgiOjAuMCwiSGVpZ2h0IjowLjAsIkJvcmRlclN0eWxlIjp7IiRpZCI6IjI2OCIsIkxpbmVDb2xvciI6bnVsbCwiTGluZVdlaWdodCI6MC4wLCJMaW5lVHlwZSI6MCwiUGFyZW50U3R5bGUiOm51bGx9LCJQYXJlbnRTdHlsZSI6eyIkcmVmIjoiMTE0In19LCJEYXRlRm9ybWF0Ijp7IiRpZCI6IjI2OSIsIkZvcm1hdFN0cmluZyI6ImQgTU1NIiwiU2VwYXJhdG9yIjoiLyIsIlVzZUludGVybmF0aW9uYWxEYXRlRm9ybWF0Ijp0cnVlfSwiSXNWaXNpYmxlIjp0cnVlLCJQYXJlbnRTdHlsZSI6eyIkcmVmIjoiODAifX0sIkluZGV4IjowLCJJZCI6IjVkYmIyZWJjLTEyMTEtNDVhOS1hYjBhLWU3ZWRiNmRhNGU5NyIsIkltcG9ydElkIjpudWxsLCJUaXRsZSI6IlNvY2lhbCBTaGFyaW5nICYgRW5nYWdlbWVudCIsIk5vdGUiOm51bGwsIkh5cGVybGluayI6bnVsbCwiSXNDaGFuZ2VkIjpmYWxzZSwiSXNOZXciOmZhbHNlfSx7IiRpZCI6IjI3MCIsIkdyb3VwTmFtZSI6bnVsbCwiU3RhcnREYXRlIjoiMjAyMC0xMC0wNlQwMDowMDowMFoiLCJFbmREYXRlIjoiMjAyMi0wMS0wM1QyMzo1OTo1OS45OTlaIiwiUGVyY2VudGFnZUNvbXBsZXRlIjowLjAsIlN0eWxlIjp7IiRpZCI6IjI3MSIsIlNoYXBlIjo4LCJTaGFwZVRoaWNrbmVzcyI6MSwiRHVyYXRpb25Gb3JtYXQiOjAsIkluY2x1ZGVOb25Xb3JraW5nRGF5c0luRHVyYXRpb24iOmZhbHNlLCJQZXJjZW50YWdlQ29tcGxldGVTdHlsZSI6eyIkaWQiOiIyNzIiLCJGb250U2V0dGluZ3MiOnsiJGlkIjoiMjczIiwiRm9udFNpemUiOjksIkZvbnROYW1lIjoiQXJpYWwiLCJJc0JvbGQiOmZhbHNlLCJJc0l0YWxpYyI6ZmFsc2UsIklzVW5kZXJsaW5lZCI6ZmFsc2UsIlBhcmVudFN0eWxlIjp7IiRyZWYiOiI4MiJ9fSwiQXV0b1NpemUiOjAsIkZvcmVncm91bmQiOnsiJHJlZiI6IjgzIn0sIk1heFdpZHRoIjo5NjAuMCwiTWF4SGVpZ2h0IjoiSW5maW5pdHkiLCJTbWFydEZvcmVncm91bmRJc0FjdGl2ZSI6ZmFsc2UsIkhvcml6b250YWxBbGlnbm1lbnQiOjEsIlZlcnRpY2FsQWxpZ25tZW50IjowLCJTbWFydEZvcmVncm91bmQiOm51bGwsIk1hcmdpbiI6eyIkcmVmIjoiODUifSwiUGFkZGluZyI6eyIkcmVmIjoiODYifSwiQmFja2dyb3VuZCI6eyIkcmVmIjoiODcifSwiSXNWaXNpYmxlIjp0cnVlLCJXaWR0aCI6MC4wLCJIZWlnaHQiOjAuMCwiQm9yZGVyU3R5bGUiOnsiJGlkIjoiMjc0IiwiTGluZUNvbG9yIjpudWxsLCJMaW5lV2VpZ2h0IjowLjAsIkxpbmVUeXBlIjowLCJQYXJlbnRTdHlsZSI6bnVsbH0sIlBhcmVudFN0eWxlIjp7IiRyZWYiOiI4MSJ9fSwiRHVyYXRpb25TdHlsZSI6eyIkaWQiOiIyNzUiLCJGb250U2V0dGluZ3MiOnsiJGlkIjoiMjc2IiwiRm9udFNpemUiOjksIkZvbnROYW1lIjoiQXJpYWwiLCJJc0JvbGQiOmZhbHNlLCJJc0l0YWxpYyI6ZmFsc2UsIklzVW5kZXJsaW5lZCI6ZmFsc2UsIlBhcmVudFN0eWxlIjp7IiRyZWYiOiI4OSJ9fSwiQXV0b1NpemUiOjAsIkZvcmVncm91bmQiOnsiJHJlZiI6IjkwIn0sIk1heFdpZHRoIjo5NjAuMCwiTWF4SGVpZ2h0IjoiSW5maW5pdHkiLCJTbWFydEZvcmVncm91bmRJc0FjdGl2ZSI6ZmFsc2UsIkhvcml6b250YWxBbGlnbm1lbnQiOjEsIlZlcnRpY2FsQWxpZ25tZW50IjowLCJTbWFydEZvcmVncm91bmQiOm51bGwsIk1hcmdpbiI6eyIkcmVmIjoiOTIifSwiUGFkZGluZyI6eyIkcmVmIjoiOTMifSwiQmFja2dyb3VuZCI6eyIkcmVmIjoiOTQifSwiSXNWaXNpYmxlIjp0cnVlLCJXaWR0aCI6MC4wLCJIZWlnaHQiOjAuMCwiQm9yZGVyU3R5bGUiOnsiJGlkIjoiMjc3IiwiTGluZUNvbG9yIjpudWxsLCJMaW5lV2VpZ2h0IjowLjAsIkxpbmVUeXBlIjowLCJQYXJlbnRTdHlsZSI6bnVsbH0sIlBhcmVudFN0eWxlIjp7IiRyZWYiOiI4OCJ9fSwiSG9yaXpvbnRhbENvbm5lY3RvclN0eWxlIjp7IiRpZCI6IjI3OCIsIkxpbmVDb2xvciI6eyIkcmVmIjoiOTYifSwiTGluZVdlaWdodCI6MS4wLCJMaW5lVHlwZSI6MCwiUGFyZW50U3R5bGUiOnsiJHJlZiI6Ijk1In19LCJWZXJ0aWNhbENvbm5lY3RvclN0eWxlIjp7IiRpZCI6IjI3OSIsIkxpbmVDb2xvciI6eyIkcmVmIjoiOTkifSwiTGluZVdlaWdodCI6MS4wLCJMaW5lVHlwZSI6MCwiUGFyZW50U3R5bGUiOnsiJHJlZiI6Ijk4In19LCJNYXJnaW4iOm51bGwsIlN0YXJ0RGF0ZVBvc2l0aW9uIjo2LCJFbmREYXRlUG9zaXRpb24iOjYsIlRpdGxlUG9zaXRpb24iOjUsIkR1cmF0aW9uUG9zaXRpb24iOjQsIlBlcmNlbnRhZ2VDb21wbGV0ZWRQb3NpdGlvbiI6NiwiU3BhY2luZyI6NSwiSXNCZWxvd1RpbWViYW5kIjp0cnVlLCJQZXJjZW50YWdlQ29tcGxldGVTaGFwZU9wYWNpdHkiOjM1LCJTaGFwZVN0eWxlIjp7IiRpZCI6IjI4MCIsIk1hcmdpbiI6eyIkcmVmIjoiMTAyIn0sIlBhZGRpbmciOnsiJHJlZiI6IjEwMyJ9LCJCYWNrZ3JvdW5kIjp7IiRpZCI6IjI4MSIsIkNvbG9yIjp7IiRpZCI6IjI4MiIsIkEiOjI1NSwiUiI6MjAwLCJHIjoyMDAsIkIiOjE4MH19LCJJc1Zpc2libGUiOnRydWUsIldpZHRoIjowLjAsIkhlaWdodCI6MTYuMCwiQm9yZGVyU3R5bGUiOnsiJGlkIjoiMjgzIiwiTGluZUNvbG9yIjp7IiRyZWYiOiIxMDUifSwiTGluZVdlaWdodCI6MC4wLCJMaW5lVHlwZSI6MCwiUGFyZW50U3R5bGUiOnsiJHJlZiI6IjEwNCJ9fSwiUGFyZW50U3R5bGUiOnsiJHJlZiI6IjEwMSJ9fSwiVGl0bGVTdHlsZSI6eyIkaWQiOiIyODQiLCJGb250U2V0dGluZ3MiOnsiJGlkIjoiMjg1IiwiRm9udFNpemUiOjEwLCJGb250TmFtZSI6IkFyaWFsIiwiSXNCb2xkIjp0cnVlLCJJc0l0YWxpYyI6ZmFsc2UsIklzVW5kZXJsaW5lZCI6ZmFsc2UsIlBhcmVudFN0eWxlIjp7IiRyZWYiOiIxMDgifX0sIkF1dG9TaXplIjowLCJGb3JlZ3JvdW5kIjp7IiRyZWYiOiIxMDkifSwiTWF4V2lkdGgiOjk2MC4wLCJNYXhIZWlnaHQiOiJJbmZpbml0eSIsIlNtYXJ0Rm9yZWdyb3VuZElzQWN0aXZlIjpmYWxzZSwiSG9yaXpvbnRhbEFsaWdubWVudCI6MSwiVmVydGljYWxBbGlnbm1lbnQiOjAsIlNtYXJ0Rm9yZWdyb3VuZCI6bnVsbCwiTWFyZ2luIjp7IiRyZWYiOiIxMTEifSwiUGFkZGluZyI6eyIkcmVmIjoiMTEyIn0sIkJhY2tncm91bmQiOnsiJHJlZiI6IjExMyJ9LCJJc1Zpc2libGUiOnRydWUsIldpZHRoIjowLjAsIkhlaWdodCI6MC4wLCJCb3JkZXJTdHlsZSI6eyIkaWQiOiIyODYiLCJMaW5lQ29sb3IiOm51bGwsIkxpbmVXZWlnaHQiOjAuMCwiTGluZVR5cGUiOjAsIlBhcmVudFN0eWxlIjpudWxsfSwiUGFyZW50U3R5bGUiOnsiJHJlZiI6IjEwNyJ9fSwiRGF0ZVN0eWxlIjp7IiRpZCI6IjI4NyIsIkZvbnRTZXR0aW5ncyI6eyIkaWQiOiIyODgiLCJGb250U2l6ZSI6OSwiRm9udE5hbWUiOiJBcmlhbCIsIklzQm9sZCI6ZmFsc2UsIklzSXRhbGljIjpmYWxzZSwiSXNVbmRlcmxpbmVkIjpmYWxzZSwiUGFyZW50U3R5bGUiOnsiJHJlZiI6IjExNSJ9fSwiQXV0b1NpemUiOjAsIkZvcmVncm91bmQiOnsiJHJlZiI6IjExNiJ9LCJNYXhXaWR0aCI6OTYwLjAsIk1heEhlaWdodCI6IkluZmluaXR5IiwiU21hcnRGb3JlZ3JvdW5kSXNBY3RpdmUiOmZhbHNlLCJIb3Jpem9udGFsQWxpZ25tZW50IjoxLCJWZXJ0aWNhbEFsaWdubWVudCI6MCwiU21hcnRGb3JlZ3JvdW5kIjpudWxsLCJNYXJnaW4iOnsiJHJlZiI6IjExOCJ9LCJQYWRkaW5nIjp7IiRyZWYiOiIxMTkifSwiQmFja2dyb3VuZCI6eyIkcmVmIjoiMTIwIn0sIklzVmlzaWJsZSI6ZmFsc2UsIldpZHRoIjowLjAsIkhlaWdodCI6MC4wLCJCb3JkZXJTdHlsZSI6eyIkaWQiOiIyODkiLCJMaW5lQ29sb3IiOm51bGwsIkxpbmVXZWlnaHQiOjAuMCwiTGluZVR5cGUiOjAsIlBhcmVudFN0eWxlIjpudWxsfSwiUGFyZW50U3R5bGUiOnsiJHJlZiI6IjExNCJ9fSwiRGF0ZUZvcm1hdCI6eyIkaWQiOiIyOTAiLCJGb3JtYXRTdHJpbmciOiJkIE1NTSIsIlNlcGFyYXRvciI6Ii8iLCJVc2VJbnRlcm5hdGlvbmFsRGF0ZUZvcm1hdCI6dHJ1ZX0sIklzVmlzaWJsZSI6dHJ1ZSwiUGFyZW50U3R5bGUiOnsiJHJlZiI6IjgwIn19LCJJbmRleCI6MCwiSWQiOiJlMmY2MjhkNy1hNzg5LTQ5OTEtOTMxZC0zY2MwNjk4MTAwY2IiLCJJbXBvcnRJZCI6bnVsbCwiVGl0bGUiOiJUYWtpbmcgZmVlZGJhY2sgYW5kIGFkZGluZyBtb3JlIGZlYXR1cmVzIiwiTm90ZSI6bnVsbCwiSHlwZXJsaW5rIjpudWxsLCJJc0NoYW5nZWQiOmZhbHNlLCJJc05ldyI6ZmFsc2V9XSwiTXNQcm9qZWN0SXRlbXNUcmVlIjp7IiRpZCI6IjI5MSIsIlJvb3QiOnsiSW1wb3J0SWQiOm51bGwsIklzSW1wb3J0ZWQiOmZhbHNlLCJDaGlsZHJlbiI6W119fSwiTWV0YWRhdGEiOnsiJGlkIjoiMjkyIn0sIlNldHRpbmdzIjp7IiRpZCI6IjI5MyIsIkltcGFPcHRpb25zIjp7IiRpZCI6IjI5NCIsIkxlZnRUb1JpZ2h0Ijp0cnVlLCJQYXlsb2FkT3B0aW9ucyI6MX0sIlVzZUNvbXByZXNzaW9uIjpmYWxzZSwiQ29tcHJlc2lvblBlcmNlbnRhZ2UiOjUwLjAsIkluYWN0aXZlSW50ZXJ2YWxXaWR0aFRocmVzaG9sZCI6MzAuMCwiSW5hY3RpdmVJbnRlcnZhbFdpZHRoIjoxLjAsIlNwbGl0VGFza3MiOmZhbHNlLCJVc2VDbHVzdGVyIjpmYWxzZSwiRXBzaWxvbiI6MC4wLCJNaW5Qb2ludHNUb0Zvcm1BQ2x1c3RlciI6MiwiR2VuZXJhdGVJbnZpc2libGVTaGFwZXMiOmZhbHNlLCJTbWFydFRpbWVsaW5lVGFza1BlcmNlbnRhZ2VGaXQiOmZhbHNlfSwiSXNOZXciOnRydWUsIkltcG9ydFR5cGUiOjYsIkZpbGVQYXRoIjpudWxsLCJUaW1lbGluZUltcG9ydGVkIjp0cnVlfQ==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iJTdGFuZGFyZCIsIklzVGVtcGxhdGUiOmZhbHNlLCJWZXJzaW9uIjp7IiRpZCI6IjIiLCJWZXJzaW9uIjoiMy4wLjEiLCJPcmlnaW5hbEFzc2VtYmx5VmVyc2lvbiI6IjMuMDYuMDAuMDAiLCJFZGl0aW9uIjoiUGx1cyIsIklzUGx1c0VkaXRpb24iOnRydWV9LCJFZmZlY3QiOjAsIlN0eWxlIjp7IiRpZCI6IjMiLCJUaW1lYmFuZFN0eWxlIjp7IiRpZCI6IjQiLCJTY2FsZU1hcmtpbmciOjAsIlNoYXBlIjoxNywiU2hhcGVTdHlsZSI6eyIkaWQiOiI1IiwiTWFyZ2luIjp7IiRpZCI6IjYiLCJUb3AiOjAsIkxlZnQiOjEyLCJSaWdodCI6MTIsIkJvdHRvbSI6MH0sIlBhZGRpbmciOnsiJGlkIjoiNyIsIlRvcCI6NSwiTGVmdCI6MCwiUmlnaHQiOjAsIkJvdHRvbSI6NX0sIkJhY2tncm91bmQiOnsiJGlkIjoiOCIsIkNvbG9yIjp7IiRpZCI6IjkiLCJBIjoyNTUsIlIiOjEwNywiRyI6MTE1LCJCIjo5OX19LCJJc1Zpc2libGUiOnRydWUsIldpZHRoIjo4NTguMCwiSGVpZ2h0IjozMC4wLCJCb3JkZXJTdHlsZSI6eyIkaWQiOiIxMCIsIkxpbmVDb2xvciI6eyIkaWQiOiIxMSIsIiR0eXBlIjoiTkxSRS5Db21tb24uRG9tLlNvbGlkQ29sb3JCcnVzaCwgTkxSRS5Db21tb24iLCJDb2xvciI6eyIkaWQiOiIxMiIsIkEiOjI1NSwiUiI6MjU1LCJHIjowLCJCIjowfX0sIkxpbmVXZWlnaHQiOjAuMCwiTGluZVR5cGUiOjAsIlBhcmVudFN0eWxlIjpudWxsfSwiUGFyZW50U3R5bGUiOm51bGx9LCJSaWdodEVuZENhcHNTdHlsZSI6eyIkaWQiOiIxMyIsIkZvbnRTZXR0aW5ncyI6eyIkaWQiOiIxNCIsIkZvbnRTaXplIjoxNiwiRm9udE5hbWUiOiJBcmlhbCIsIklzQm9sZCI6dHJ1ZSwiSXNJdGFsaWMiOmZhbHNlLCJJc1VuZGVybGluZWQiOmZhbHNlLCJQYXJlbnRTdHlsZSI6bnVsbH0sIkF1dG9TaXplIjowLCJGb3JlZ3JvdW5kIjp7IiRpZCI6IjE1IiwiQ29sb3IiOnsiJGlkIjoiMTYiLCJBIjoyNTUsIlIiOjQyLCJHIjo0OSwiQiI6NjR9fSwiTWF4V2lkdGgiOiJJbmZpbml0eSIsIk1heEhlaWdodCI6IkluZmluaXR5IiwiU21hcnRGb3JlZ3JvdW5kSXNBY3RpdmUiOmZhbHNlLCJIb3Jpem9udGFsQWxpZ25tZW50IjowLCJWZXJ0aWNhbEFsaWdubWVudCI6MCwiU21hcnRGb3JlZ3JvdW5kIjpudWxsLCJNYXJnaW4iOnsiJGlkIjoiMTciLCJUb3AiOjAsIkxlZnQiOjAsIlJpZ2h0IjoyNSwiQm90dG9tIjowfSwiUGFkZGluZyI6eyIkaWQiOiIxOCIsIlRvcCI6MCwiTGVmdCI6MCwiUmlnaHQiOjAsIkJvdHRvbSI6MH0sIkJhY2tncm91bmQiOnsiJGlkIjoiMTkiLCJDb2xvciI6eyIkaWQiOiIyMCIsIkEiOjg5LCJSIjowLCJHIjowLCJCIjowfX0sIklzVmlzaWJsZSI6dHJ1ZSwiV2lkdGgiOjAuMCwiSGVpZ2h0IjowLjAsIkJvcmRlclN0eWxlIjpudWxsLCJQYXJlbnRTdHlsZSI6bnVsbH0sIkxlZnRFbmRDYXBzU3R5bGUiOnsiJGlkIjoiMjEiLCJGb250U2V0dGluZ3MiOnsiJGlkIjoiMjIiLCJGb250U2l6ZSI6MTYsIkZvbnROYW1lIjoiQXJpYWwiLCJJc0JvbGQiOnRydWUsIklzSXRhbGljIjpmYWxzZSwiSXNVbmRlcmxpbmVkIjpmYWxzZSwiUGFyZW50U3R5bGUiOm51bGx9LCJBdXRvU2l6ZSI6MCwiRm9yZWdyb3VuZCI6eyIkaWQiOiIyMyIsIkNvbG9yIjp7IiRpZCI6IjI0IiwiQSI6MjU1LCJSIjo0MiwiRyI6NDksIkIiOjY0fX0sIk1heFdpZHRoIjoiSW5maW5pdHkiLCJNYXhIZWlnaHQiOiJJbmZpbml0eSIsIlNtYXJ0Rm9yZWdyb3VuZElzQWN0aXZlIjpmYWxzZSwiSG9yaXpvbnRhbEFsaWdubWVudCI6MCwiVmVydGljYWxBbGlnbm1lbnQiOjAsIlNtYXJ0Rm9yZWdyb3VuZCI6bnVsbCwiTWFyZ2luIjp7IiRpZCI6IjI1IiwiVG9wIjowLCJMZWZ0IjoyNSwiUmlnaHQiOjAsIkJvdHRvbSI6MH0sIlBhZGRpbmciOnsiJGlkIjoiMjYiLCJUb3AiOjAsIkxlZnQiOjAsIlJpZ2h0IjowLCJCb3R0b20iOjB9LCJCYWNrZ3JvdW5kIjp7IiRpZCI6IjI3IiwiQ29sb3IiOnsiJHJlZiI6IjIwIn19LCJJc1Zpc2libGUiOnRydWUsIldpZHRoIjowLjAsIkhlaWdodCI6MC4wLCJCb3JkZXJTdHlsZSI6bnVsbCwiUGFyZW50U3R5bGUiOm51bGx9LCJUb2RheVRleHRTdHlsZSI6eyIkaWQiOiIyOCIsIkZvbnRTZXR0aW5ncyI6eyIkaWQiOiIyOSIsIkZvbnRTaXplIjoxMSwiRm9udE5hbWUiOiJBcmlhbCIsIklzQm9sZCI6ZmFsc2UsIklzSXRhbGljIjpmYWxzZSwiSXNVbmRlcmxpbmVkIjpmYWxzZSwiUGFyZW50U3R5bGUiOm51bGx9LCJBdXRvU2l6ZSI6MCwiRm9yZWdyb3VuZCI6eyIkaWQiOiIzMCIsIkNvbG9yIjp7IiRpZCI6IjMxIiwiQSI6MjU1LCJSIjowLCJHIjowLCJCIjowfX0sIk1heFdpZHRoIjoyMDAuMCwiTWF4SGVpZ2h0IjoiSW5maW5pdHkiLCJTbWFydEZvcmVncm91bmRJc0FjdGl2ZSI6ZmFsc2UsIkhvcml6b250YWxBbGlnbm1lbnQiOjAsIlZlcnRpY2FsQWxpZ25tZW50IjowLCJTbWFydEZvcmVncm91bmQiOm51bGwsIk1hcmdpbiI6eyIkaWQiOiIzMiIsIlRvcCI6MCwiTGVmdCI6MCwiUmlnaHQiOjAsIkJvdHRvbSI6MH0sIlBhZGRpbmciOnsiJGlkIjoiMzMiLCJUb3AiOjAsIkxlZnQiOjAsIlJpZ2h0IjowLCJCb3R0b20iOjB9LCJCYWNrZ3JvdW5kIjp7IiRpZCI6IjM0IiwiQ29sb3IiOnsiJHJlZiI6IjIwIn19LCJJc1Zpc2libGUiOnRydWUsIldpZHRoIjowLjAsIkhlaWdodCI6MC4wLCJCb3JkZXJTdHlsZSI6bnVsbCwiUGFyZW50U3R5bGUiOm51bGx9LCJUb2RheU1hcmtlclN0eWxlIjp7IiRpZCI6IjM1IiwiTWFyZ2luIjp7IiRpZCI6IjM2IiwiVG9wIjowLCJMZWZ0IjowLCJSaWdodCI6MCwiQm90dG9tIjowfSwiUGFkZGluZyI6eyIkaWQiOiIzNyIsIlRvcCI6MCwiTGVmdCI6MCwiUmlnaHQiOjAsIkJvdHRvbSI6MH0sIkJhY2tncm91bmQiOnsiJGlkIjoiMzgiLCJDb2xvciI6eyIkaWQiOiIzOSIsIkEiOjI1NSwiUiI6MjU1LCJHIjowLCJCIjowfX0sIklzVmlzaWJsZSI6ZmFsc2UsIldpZHRoIjowLjAsIkhlaWdodCI6MC4wLCJCb3JkZXJTdHlsZSI6bnVsbCwiUGFyZW50U3R5bGUiOm51bGx9LCJTY2FsZVN0eWxlIjp7IiRpZCI6IjQwIiwiU2hvd1NlZ21lbnRTZXBhcmF0b3JzIjp0cnVlLCJTZWdtZW50U2VwYXJhdG9yT3BhY2l0eSI6MzAsIkZvbnRTZXR0aW5ncyI6eyIkaWQiOiI0MSIsIkZvbnRTaXplIjoxMSwiRm9udE5hbWUiOiJBcmlhbCIsIklzQm9sZCI6ZmFsc2UsIklzSXRhbGljIjpmYWxzZSwiSXNVbmRlcmxpbmVkIjpmYWxzZSwiUGFyZW50U3R5bGUiOm51bGx9LCJBdXRvU2l6ZSI6MCwiRm9yZWdyb3VuZCI6eyIkaWQiOiI0MiIsIkNvbG9yIjp7IiRpZCI6IjQzIiwiQSI6MjU1LCJSIjoyNTUsIkciOjI1NSwiQiI6MjU1fX0sIk1heFdpZHRoIjoyMDAuMCwiTWF4SGVpZ2h0IjoiSW5maW5pdHkiLCJTbWFydEZvcmVncm91bmRJc0FjdGl2ZSI6ZmFsc2UsIkhvcml6b250YWxBbGlnbm1lbnQiOjAsIlZlcnRpY2FsQWxpZ25tZW50IjoxLCJTbWFydEZvcmVncm91bmQiOm51bGwsIk1hcmdpbiI6eyIkaWQiOiI0NCIsIlRvcCI6MCwiTGVmdCI6NSwiUmlnaHQiOjAsIkJvdHRvbSI6MH0sIlBhZGRpbmciOnsiJGlkIjoiNDUiLCJUb3AiOjAsIkxlZnQiOjAsIlJpZ2h0IjowLCJCb3R0b20iOjB9LCJCYWNrZ3JvdW5kIjp7IiRpZCI6IjQ2IiwiQ29sb3IiOnsiJHJlZiI6IjIwIn19LCJJc1Zpc2libGUiOnRydWUsIldpZHRoIjowLjAsIkhlaWdodCI6MC4wLCJCb3JkZXJTdHlsZSI6bnVsbCwiUGFyZW50U3R5bGUiOm51bGx9LCJFbGFwc2VkVGltZUJhY2tncm91bmQiOnsiJGlkIjoiNDciLCJDb2xvciI6eyIkaWQiOiI0OCIsIkEiOjc3LCJSIjoyNTUsIkciOjAsIkIiOjB9fSwiQXBwZW5kWWVhck9uWWVhckNoYW5nZSI6dHJ1ZSwiRWxhcHNlZFRpbWVGb3JtYXQiOjAsIlRvZGF5TWFya2VyUG9zaXRpb24iOjAsIlF1aWNrUG9zaXRpb24iOjMsIkFic29sdXRlUG9zaXRpb24iOjE2Mi4wLCJNYXJnaW4iOnsiJGlkIjoiNDkiLCJUb3AiOjAsIkxlZnQiOjEwLCJSaWdodCI6MTAsIkJvdHRvbSI6MH0sIlBhZGRpbmciOnsiJGlkIjoiNTAiLCJUb3AiOjAsIkxlZnQiOjEwLCJSaWdodCI6MTAsIkJvdHRvbSI6MH0sIkJhY2tncm91bmQiOnsiJGlkIjoiNTEiLCJDb2xvciI6eyIkaWQiOiI1MiIsIkEiOjI1NSwiUiI6MzEsIkciOjczLCJCIjoxMjV9fSwiSXNWaXNpYmxlIjp0cnVlLCJXaWR0aCI6MC4wLCJIZWlnaHQiOjAuMCwiQm9yZGVyU3R5bGUiOm51bGwsIlBhcmVudFN0eWxlIjpudWxsfSwiRGVmYXVsdE1pbGVzdG9uZVN0eWxlIjp7IiRpZCI6IjUzIiwiU2hhcGUiOjYsIkNvbm5lY3Rvck1hcmdpbiI6eyIkaWQiOiI1NCIsIlRvcCI6MCwiTGVmdCI6MiwiUmlnaHQiOjIsIkJvdHRvbSI6MH0sIkNvbm5lY3RvclN0eWxlIjp7IiRpZCI6IjU1IiwiTGluZUNvbG9yIjp7IiRpZCI6IjU2IiwiJHR5cGUiOiJOTFJFLkNvbW1vbi5Eb20uU29saWRDb2xvckJydXNoLCBOTFJFLkNvbW1vbiIsIkNvbG9yIjp7IiRpZCI6IjU3IiwiQSI6MjU1LCJSIjozMSwiRyI6NzMsIkIiOjEyNn19LCJMaW5lV2VpZ2h0IjoxLjAsIkxpbmVUeXBlIjowLCJQYXJlbnRTdHlsZSI6bnVsbH0sIklzQmVsb3dUaW1lYmFuZCI6ZmFsc2UsIkhpZGVEYXRlIjpmYWxzZSwiU2hhcGVTaXplIjoxLCJTcGFjaW5nIjoxLjAsIlBhZGRpbmciOnsiJGlkIjoiNTgiLCJUb3AiOjcsIkxlZnQiOjMsIlJpZ2h0IjowLCJCb3R0b20iOjJ9LCJTaGFwZVN0eWxlIjp7IiRpZCI6IjU5IiwiTWFyZ2luIjp7IiRpZCI6IjYwIiwiVG9wIjowLCJMZWZ0IjowLCJSaWdodCI6MCwiQm90dG9tIjowfSwiUGFkZGluZyI6eyIkaWQiOiI2MSIsIlRvcCI6MCwiTGVmdCI6MCwiUmlnaHQiOjAsIkJvdHRvbSI6MH0sIkJhY2tncm91bmQiOm51bGwsIklzVmlzaWJsZSI6dHJ1ZSwiV2lkdGgiOjE4LjAsIkhlaWdodCI6MjAuMCwiQm9yZGVyU3R5bGUiOnsiJGlkIjoiNjIiLCJMaW5lQ29sb3IiOnsiJGlkIjoiNjMiLCIkdHlwZSI6Ik5MUkUuQ29tbW9uLkRvbS5Tb2xpZENvbG9yQnJ1c2gsIE5MUkUuQ29tbW9uIiwiQ29sb3IiOnsiJGlkIjoiNjQiLCJBIjoyNTUsIlIiOjI1NSwiRyI6MCwiQiI6MH19LCJMaW5lV2VpZ2h0IjowLjAsIkxpbmVUeXBlIjowLCJQYXJlbnRTdHlsZSI6bnVsbH0sIlBhcmVudFN0eWxlIjpudWxsfSwiVGl0bGVTdHlsZSI6eyIkaWQiOiI2NSIsIkZvbnRTZXR0aW5ncyI6eyIkaWQiOiI2NiIsIkZvbnRTaXplIjoxMCwiRm9udE5hbWUiOiJBcmlhbCIsIklzQm9sZCI6dHJ1ZSwiSXNJdGFsaWMiOmZhbHNlLCJJc1VuZGVybGluZWQiOmZhbHNlLCJQYXJlbnRTdHlsZSI6bnVsbH0sIkF1dG9TaXplIjowLCJGb3JlZ3JvdW5kIjp7IiRpZCI6IjY3IiwiQ29sb3IiOnsiJGlkIjoiNjgiLCJBIjoyNTUsIlIiOjAsIkciOjAsIkIiOjB9fSwiTWF4V2lkdGgiOjIwMC4wLCJNYXhIZWlnaHQiOiJJbmZpbml0eSIsIlNtYXJ0Rm9yZWdyb3VuZElzQWN0aXZlIjpmYWxzZSwiSG9yaXpvbnRhbEFsaWdubWVudCI6MSwiVmVydGljYWxBbGlnbm1lbnQiOjAsIlNtYXJ0Rm9yZWdyb3VuZCI6bnVsbCwiTWFyZ2luIjp7IiRpZCI6IjY5IiwiVG9wIjowLCJMZWZ0IjowLCJSaWdodCI6MCwiQm90dG9tIjowfSwiUGFkZGluZyI6eyIkaWQiOiI3MCIsIlRvcCI6MCwiTGVmdCI6MCwiUmlnaHQiOjAsIkJvdHRvbSI6MH0sIkJhY2tncm91bmQiOnsiJGlkIjoiNzEiLCJDb2xvciI6eyIkcmVmIjoiMjAifX0sIklzVmlzaWJsZSI6dHJ1ZSwiV2lkdGgiOjAuMCwiSGVpZ2h0IjowLjAsIkJvcmRlclN0eWxlIjpudWxsLCJQYXJlbnRTdHlsZSI6bnVsbH0sIkRhdGVTdHlsZSI6eyIkaWQiOiI3MiIsIkZvbnRTZXR0aW5ncyI6eyIkaWQiOiI3MyIsIkZvbnRTaXplIjo5LCJGb250TmFtZSI6IkFyaWFsIiwiSXNCb2xkIjpmYWxzZSwiSXNJdGFsaWMiOmZhbHNlLCJJc1VuZGVybGluZWQiOmZhbHNlLCJQYXJlbnRTdHlsZSI6bnVsbH0sIkF1dG9TaXplIjowLCJGb3JlZ3JvdW5kIjp7IiRpZCI6Ijc0IiwiQ29sb3IiOnsiJGlkIjoiNzUiLCJBIjoyNTUsIlIiOjEzMSwiRyI6MTQ5LCJCIjoxNzd9fSwiTWF4V2lkdGgiOjIwMC4wLCJNYXhIZWlnaHQiOiJJbmZpbml0eSIsIlNtYXJ0Rm9yZWdyb3VuZElzQWN0aXZlIjpmYWxzZSwiSG9yaXpvbnRhbEFsaWdubWVudCI6MSwiVmVydGljYWxBbGlnbm1lbnQiOjAsIlNtYXJ0Rm9yZWdyb3VuZCI6bnVsbCwiTWFyZ2luIjp7IiRpZCI6Ijc2IiwiVG9wIjowLCJMZWZ0IjowLCJSaWdodCI6MCwiQm90dG9tIjowfSwiUGFkZGluZyI6eyIkaWQiOiI3NyIsIlRvcCI6MCwiTGVmdCI6MCwiUmlnaHQiOjAsIkJvdHRvbSI6MH0sIkJhY2tncm91bmQiOnsiJGlkIjoiNzgiLCJDb2xvciI6eyIkcmVmIjoiMjAifX0sIklzVmlzaWJsZSI6dHJ1ZSwiV2lkdGgiOjAuMCwiSGVpZ2h0IjowLjAsIkJvcmRlclN0eWxlIjpudWxsLCJQYXJlbnRTdHlsZSI6bnVsbH0sIkRhdGVGb3JtYXQiOnsiJGlkIjoiNzkiLCJGb3JtYXRTdHJpbmciOiJkIE1NTSIsIlNlcGFyYXRvciI6Ii8iLCJVc2VJbnRlcm5hdGlvbmFsRGF0ZUZvcm1hdCI6dHJ1ZX0sIklzVmlzaWJsZSI6dHJ1ZSwiUGFyZW50U3R5bGUiOm51bGx9LCJEZWZhdWx0VGFza1N0eWxlIjp7IiRpZCI6IjgwIiwiU2hhcGUiOjgsIlNoYXBlVGhpY2tuZXNzIjoxLCJEdXJhdGlvbkZvcm1hdCI6MCwiSW5jbHVkZU5vbldvcmtpbmdEYXlzSW5EdXJhdGlvbiI6ZmFsc2UsIlBlcmNlbnRhZ2VDb21wbGV0ZVN0eWxlIjp7IiRpZCI6IjgxIiwiRm9udFNldHRpbmdzIjp7IiRpZCI6IjgyIiwiRm9udFNpemUiOjksIkZvbnROYW1lIjoiQXJpYWwiLCJJc0JvbGQiOmZhbHNlLCJJc0l0YWxpYyI6ZmFsc2UsIklzVW5kZXJsaW5lZCI6ZmFsc2UsIlBhcmVudFN0eWxlIjpudWxsfSwiQXV0b1NpemUiOjAsIkZvcmVncm91bmQiOnsiJGlkIjoiODMiLCJDb2xvciI6eyIkaWQiOiI4NCIsIkEiOjI1NSwiUiI6MTkxLCJHIjoxOTEsIkIiOjE5MX19LCJNYXhXaWR0aCI6OTYwLjAsIk1heEhlaWdodCI6IkluZmluaXR5IiwiU21hcnRGb3JlZ3JvdW5kSXNBY3RpdmUiOmZhbHNlLCJIb3Jpem9udGFsQWxpZ25tZW50IjoxLCJWZXJ0aWNhbEFsaWdubWVudCI6MCwiU21hcnRGb3JlZ3JvdW5kIjpudWxsLCJNYXJnaW4iOnsiJGlkIjoiODUiLCJUb3AiOjAsIkxlZnQiOjAsIlJpZ2h0IjowLCJCb3R0b20iOjB9LCJQYWRkaW5nIjp7IiRpZCI6Ijg2IiwiVG9wIjowLCJMZWZ0IjowLCJSaWdodCI6MCwiQm90dG9tIjowfSwiQmFja2dyb3VuZCI6eyIkaWQiOiI4NyIsIkNvbG9yIjp7IiRyZWYiOiIyMCJ9fSwiSXNWaXNpYmxlIjp0cnVlLCJXaWR0aCI6MC4wLCJIZWlnaHQiOjAuMCwiQm9yZGVyU3R5bGUiOm51bGwsIlBhcmVudFN0eWxlIjpudWxsfSwiRHVyYXRpb25TdHlsZSI6eyIkaWQiOiI4OCIsIkZvbnRTZXR0aW5ncyI6eyIkaWQiOiI4OSIsIkZvbnRTaXplIjo5LCJGb250TmFtZSI6IkFyaWFsIiwiSXNCb2xkIjpmYWxzZSwiSXNJdGFsaWMiOmZhbHNlLCJJc1VuZGVybGluZWQiOmZhbHNlLCJQYXJlbnRTdHlsZSI6bnVsbH0sIkF1dG9TaXplIjowLCJGb3JlZ3JvdW5kIjp7IiRpZCI6IjkwIiwiQ29sb3IiOnsiJGlkIjoiOTEiLCJBIjoyNTUsIlIiOjEwNywiRyI6MTE1LCJCIjo5OX19LCJNYXhXaWR0aCI6OTYwLjAsIk1heEhlaWdodCI6IkluZmluaXR5IiwiU21hcnRGb3JlZ3JvdW5kSXNBY3RpdmUiOmZhbHNlLCJIb3Jpem9udGFsQWxpZ25tZW50IjoxLCJWZXJ0aWNhbEFsaWdubWVudCI6MCwiU21hcnRGb3JlZ3JvdW5kIjpudWxsLCJNYXJnaW4iOnsiJGlkIjoiOTIiLCJUb3AiOjAsIkxlZnQiOjAsIlJpZ2h0IjowLCJCb3R0b20iOjB9LCJQYWRkaW5nIjp7IiRpZCI6IjkzIiwiVG9wIjowLCJMZWZ0IjowLCJSaWdodCI6MCwiQm90dG9tIjowfSwiQmFja2dyb3VuZCI6eyIkaWQiOiI5NCIsIkNvbG9yIjp7IiRyZWYiOiIyMCJ9fSwiSXNWaXNpYmxlIjp0cnVlLCJXaWR0aCI6MC4wLCJIZWlnaHQiOjAuMCwiQm9yZGVyU3R5bGUiOm51bGwsIlBhcmVudFN0eWxlIjpudWxsfSwiSG9yaXpvbnRhbENvbm5lY3RvclN0eWxlIjp7IiRpZCI6Ijk1IiwiTGluZUNvbG9yIjp7IiRpZCI6Ijk2IiwiJHR5cGUiOiJOTFJFLkNvbW1vbi5Eb20uU29saWRDb2xvckJydXNoLCBOTFJFLkNvbW1vbiIsIkNvbG9yIjp7IiRpZCI6Ijk3IiwiQSI6MjU1LCJSIjoyMDQsIkciOjIwNCwiQiI6MjA0fX0sIkxpbmVXZWlnaHQiOjEuMCwiTGluZVR5cGUiOjAsIlBhcmVudFN0eWxlIjpudWxsfSwiVmVydGljYWxDb25uZWN0b3JTdHlsZSI6eyIkaWQiOiI5OCIsIkxpbmVDb2xvciI6eyIkaWQiOiI5OSIsIiR0eXBlIjoiTkxSRS5Db21tb24uRG9tLlNvbGlkQ29sb3JCcnVzaCwgTkxSRS5Db21tb24iLCJDb2xvciI6eyIkaWQiOiIxMDAiLCJBIjoyNTUsIlIiOjIwNCwiRyI6MjA0LCJCIjoyMDR9fSwiTGluZVdlaWdodCI6MS4wLCJMaW5lVHlwZSI6MCwiUGFyZW50U3R5bGUiOm51bGx9LCJNYXJnaW4iOm51bGwsIlN0YXJ0RGF0ZVBvc2l0aW9uIjo2LCJFbmREYXRlUG9zaXRpb24iOjYsIlRpdGxlUG9zaXRpb24iOjUsIkR1cmF0aW9uUG9zaXRpb24iOjQsIlBlcmNlbnRhZ2VDb21wbGV0ZWRQb3NpdGlvbiI6NiwiU3BhY2luZyI6NSwiSXNCZWxvd1RpbWViYW5kIjp0cnVlLCJQZXJjZW50YWdlQ29tcGxldGVTaGFwZU9wYWNpdHkiOjM1LCJTaGFwZVN0eWxlIjp7IiRpZCI6IjEwMSIsIk1hcmdpbiI6eyIkaWQiOiIxMDIiLCJUb3AiOjAsIkxlZnQiOjQsIlJpZ2h0Ijo0LCJCb3R0b20iOjB9LCJQYWRkaW5nIjp7IiRpZCI6IjEwMyIsIlRvcCI6MCwiTGVmdCI6MCwiUmlnaHQiOjAsIkJvdHRvbSI6MH0sIkJhY2tncm91bmQiOm51bGwsIklzVmlzaWJsZSI6dHJ1ZSwiV2lkdGgiOjAuMCwiSGVpZ2h0IjoxNi4wLCJCb3JkZXJTdHlsZSI6eyIkaWQiOiIxMDQiLCJMaW5lQ29sb3IiOnsiJGlkIjoiMTA1IiwiJHR5cGUiOiJOTFJFLkNvbW1vbi5Eb20uU29saWRDb2xvckJydXNoLCBOTFJFLkNvbW1vbiIsIkNvbG9yIjp7IiRpZCI6IjEwNiIsIkEiOjI1NSwiUiI6MjU1LCJHIjowLCJCIjowfX0sIkxpbmVXZWlnaHQiOjAuMCwiTGluZVR5cGUiOjAsIlBhcmVudFN0eWxlIjpudWxsfSwiUGFyZW50U3R5bGUiOm51bGx9LCJUaXRsZVN0eWxlIjp7IiRpZCI6IjEwNyIsIkZvbnRTZXR0aW5ncyI6eyIkaWQiOiIxMDgiLCJGb250U2l6ZSI6MTAsIkZvbnROYW1lIjoiQXJpYWwiLCJJc0JvbGQiOnRydWUsIklzSXRhbGljIjpmYWxzZSwiSXNVbmRlcmxpbmVkIjpmYWxzZSwiUGFyZW50U3R5bGUiOm51bGx9LCJBdXRvU2l6ZSI6MCwiRm9yZWdyb3VuZCI6eyIkaWQiOiIxMDkiLCJDb2xvciI6eyIkaWQiOiIxMTAiLCJBIjoyNTUsIlIiOjAsIkciOjAsIkIiOjB9fSwiTWF4V2lkdGgiOjk2MC4wLCJNYXhIZWlnaHQiOiJJbmZpbml0eSIsIlNtYXJ0Rm9yZWdyb3VuZElzQWN0aXZlIjpmYWxzZSwiSG9yaXpvbnRhbEFsaWdubWVudCI6MSwiVmVydGljYWxBbGlnbm1lbnQiOjAsIlNtYXJ0Rm9yZWdyb3VuZCI6bnVsbCwiTWFyZ2luIjp7IiRpZCI6IjExMSIsIlRvcCI6MCwiTGVmdCI6MCwiUmlnaHQiOjAsIkJvdHRvbSI6MH0sIlBhZGRpbmciOnsiJGlkIjoiMTEyIiwiVG9wIjowLCJMZWZ0IjowLCJSaWdodCI6MCwiQm90dG9tIjowfSwiQmFja2dyb3VuZCI6eyIkaWQiOiIxMTMiLCJDb2xvciI6eyIkcmVmIjoiMjAifX0sIklzVmlzaWJsZSI6dHJ1ZSwiV2lkdGgiOjAuMCwiSGVpZ2h0IjowLjAsIkJvcmRlclN0eWxlIjpudWxsLCJQYXJlbnRTdHlsZSI6bnVsbH0sIkRhdGVTdHlsZSI6eyIkaWQiOiIxMTQiLCJGb250U2V0dGluZ3MiOnsiJGlkIjoiMTE1IiwiRm9udFNpemUiOjksIkZvbnROYW1lIjoiQXJpYWwiLCJJc0JvbGQiOmZhbHNlLCJJc0l0YWxpYyI6ZmFsc2UsIklzVW5kZXJsaW5lZCI6ZmFsc2UsIlBhcmVudFN0eWxlIjpudWxsfSwiQXV0b1NpemUiOjAsIkZvcmVncm91bmQiOnsiJGlkIjoiMTE2IiwiQ29sb3IiOnsiJGlkIjoiMTE3IiwiQSI6MjU1LCJSIjo2OCwiRyI6ODQsIkIiOjEwNn19LCJNYXhXaWR0aCI6OTYwLjAsIk1heEhlaWdodCI6IkluZmluaXR5IiwiU21hcnRGb3JlZ3JvdW5kSXNBY3RpdmUiOmZhbHNlLCJIb3Jpem9udGFsQWxpZ25tZW50IjoxLCJWZXJ0aWNhbEFsaWdubWVudCI6MCwiU21hcnRGb3JlZ3JvdW5kIjpudWxsLCJNYXJnaW4iOnsiJGlkIjoiMTE4IiwiVG9wIjowLCJMZWZ0IjowLCJSaWdodCI6MCwiQm90dG9tIjowfSwiUGFkZGluZyI6eyIkaWQiOiIxMTkiLCJUb3AiOjAsIkxlZnQiOjAsIlJpZ2h0IjowLCJCb3R0b20iOjB9LCJCYWNrZ3JvdW5kIjp7IiRpZCI6IjEyMCIsIkNvbG9yIjp7IiRyZWYiOiIyMCJ9fSwiSXNWaXNpYmxlIjpmYWxzZSwiV2lkdGgiOjAuMCwiSGVpZ2h0IjowLjAsIkJvcmRlclN0eWxlIjpudWxsLCJQYXJlbnRTdHlsZSI6bnVsbH0sIkRhdGVGb3JtYXQiOnsiJGlkIjoiMTIxIiwiRm9ybWF0U3RyaW5nIjoiZCBNTU0iLCJTZXBhcmF0b3IiOiIvIiwiVXNlSW50ZXJuYXRpb25hbERhdGVGb3JtYXQiOnRydWV9LCJJc1Zpc2libGUiOnRydWUsIlBhcmVudFN0eWxlIjpudWxsfSwiU2hvd0VsYXBzZWRUaW1lR3JhZGllbnRTdHlsZSI6ZmFsc2V9LCJTY2FsZSI6eyIkaWQiOiIxMjIiLCJTdGFydERhdGUiOiIwMDAxLTAxLTAxVDAwOjAwOjAwIiwiRW5kRGF0ZSI6IjAwMDEtMDEtMDFUMDA6MDA6MDAiLCJGb3JtYXQiOiJkIiwiVHlwZSI6MCwiQXV0b0RhdGVSYW5nZSI6dHJ1ZSwiV29ya2luZ0RheXMiOjMxLCJUb2RheU1hcmtlclRleHQiOiJUb2RheSIsIkF1dG9TY2FsZVR5cGUiOmZhbHNlfSwiTWlsZXN0b25lcyI6W10sIlRhc2tzIjpbeyIkaWQiOiIxMjMiLCJHcm91cE5hbWUiOm51bGwsIlN0YXJ0RGF0ZSI6IjIwMTktMTEtMDNUMDA6MDA6MDBaIiwiRW5kRGF0ZSI6IjIwMTktMTItMDNUMjM6NTk6NTkuOTk5WiIsIlBlcmNlbnRhZ2VDb21wbGV0ZSI6MC4wLCJTdHlsZSI6eyIkaWQiOiIxMjQiLCJTaGFwZSI6OCwiU2hhcGVUaGlja25lc3MiOjEsIkR1cmF0aW9uRm9ybWF0IjowLCJJbmNsdWRlTm9uV29ya2luZ0RheXNJbkR1cmF0aW9uIjpmYWxzZSwiUGVyY2VudGFnZUNvbXBsZXRlU3R5bGUiOnsiJGlkIjoiMTI1IiwiRm9udFNldHRpbmdzIjp7IiRpZCI6IjEyNiIsIkZvbnRTaXplIjo5LCJGb250TmFtZSI6IkFyaWFsIiwiSXNCb2xkIjpmYWxzZSwiSXNJdGFsaWMiOmZhbHNlLCJJc1VuZGVybGluZWQiOmZhbHNlLCJQYXJlbnRTdHlsZSI6eyIkcmVmIjoiODIifX0sIkF1dG9TaXplIjowLCJGb3JlZ3JvdW5kIjp7IiRyZWYiOiI4MyJ9LCJNYXhXaWR0aCI6OTYwLjAsIk1heEhlaWdodCI6IkluZmluaXR5IiwiU21hcnRGb3JlZ3JvdW5kSXNBY3RpdmUiOmZhbHNlLCJIb3Jpem9udGFsQWxpZ25tZW50IjoxLCJWZXJ0aWNhbEFsaWdubWVudCI6MCwiU21hcnRGb3JlZ3JvdW5kIjpudWxsLCJNYXJnaW4iOnsiJHJlZiI6Ijg1In0sIlBhZGRpbmciOnsiJHJlZiI6Ijg2In0sIkJhY2tncm91bmQiOnsiJHJlZiI6Ijg3In0sIklzVmlzaWJsZSI6dHJ1ZSwiV2lkdGgiOjAuMCwiSGVpZ2h0IjowLjAsIkJvcmRlclN0eWxlIjp7IiRpZCI6IjEyNyIsIkxpbmVDb2xvciI6bnVsbCwiTGluZVdlaWdodCI6MC4wLCJMaW5lVHlwZSI6MCwiUGFyZW50U3R5bGUiOm51bGx9LCJQYXJlbnRTdHlsZSI6eyIkcmVmIjoiODEifX0sIkR1cmF0aW9uU3R5bGUiOnsiJGlkIjoiMTI4IiwiRm9udFNldHRpbmdzIjp7IiRpZCI6IjEyOSIsIkZvbnRTaXplIjo5LCJGb250TmFtZSI6IkFyaWFsIiwiSXNCb2xkIjpmYWxzZSwiSXNJdGFsaWMiOmZhbHNlLCJJc1VuZGVybGluZWQiOmZhbHNlLCJQYXJlbnRTdHlsZSI6eyIkcmVmIjoiODkifX0sIkF1dG9TaXplIjowLCJGb3JlZ3JvdW5kIjp7IiRyZWYiOiI5MCJ9LCJNYXhXaWR0aCI6OTYwLjAsIk1heEhlaWdodCI6IkluZmluaXR5IiwiU21hcnRGb3JlZ3JvdW5kSXNBY3RpdmUiOmZhbHNlLCJIb3Jpem9udGFsQWxpZ25tZW50IjoxLCJWZXJ0aWNhbEFsaWdubWVudCI6MCwiU21hcnRGb3JlZ3JvdW5kIjpudWxsLCJNYXJnaW4iOnsiJHJlZiI6IjkyIn0sIlBhZGRpbmciOnsiJHJlZiI6IjkzIn0sIkJhY2tncm91bmQiOnsiJHJlZiI6Ijk0In0sIklzVmlzaWJsZSI6dHJ1ZSwiV2lkdGgiOjAuMCwiSGVpZ2h0IjowLjAsIkJvcmRlclN0eWxlIjp7IiRpZCI6IjEzMCIsIkxpbmVDb2xvciI6bnVsbCwiTGluZVdlaWdodCI6MC4wLCJMaW5lVHlwZSI6MCwiUGFyZW50U3R5bGUiOm51bGx9LCJQYXJlbnRTdHlsZSI6eyIkcmVmIjoiODgifX0sIkhvcml6b250YWxDb25uZWN0b3JTdHlsZSI6eyIkaWQiOiIxMzEiLCJMaW5lQ29sb3IiOnsiJHJlZiI6Ijk2In0sIkxpbmVXZWlnaHQiOjEuMCwiTGluZVR5cGUiOjAsIlBhcmVudFN0eWxlIjp7IiRyZWYiOiI5NSJ9fSwiVmVydGljYWxDb25uZWN0b3JTdHlsZSI6eyIkaWQiOiIxMzIiLCJMaW5lQ29sb3IiOnsiJHJlZiI6Ijk5In0sIkxpbmVXZWlnaHQiOjIuMCwiTGluZVR5cGUiOjAsIlBhcmVudFN0eWxlIjp7IiRyZWYiOiI5OCJ9fSwiTWFyZ2luIjpudWxsLCJTdGFydERhdGVQb3NpdGlvbiI6NiwiRW5kRGF0ZVBvc2l0aW9uIjo2LCJUaXRsZVBvc2l0aW9uIjo1LCJEdXJhdGlvblBvc2l0aW9uIjo0LCJQZXJjZW50YWdlQ29tcGxldGVkUG9zaXRpb24iOjYsIlNwYWNpbmciOjUsIklzQmVsb3dUaW1lYmFuZCI6dHJ1ZSwiUGVyY2VudGFnZUNvbXBsZXRlU2hhcGVPcGFjaXR5IjozNSwiU2hhcGVTdHlsZSI6eyIkaWQiOiIxMzMiLCJNYXJnaW4iOnsiJHJlZiI6IjEwMiJ9LCJQYWRkaW5nIjp7IiRyZWYiOiIxMDMifSwiQmFja2dyb3VuZCI6eyIkaWQiOiIxMzQiLCJDb2xvciI6eyIkaWQiOiIxMzUiLCJBIjoyNTUsIlIiOjQyLCJHIjo0OSwiQiI6NjR9fSwiSXNWaXNpYmxlIjp0cnVlLCJXaWR0aCI6MC4wLCJIZWlnaHQiOjE2LjAsIkJvcmRlclN0eWxlIjp7IiRpZCI6IjEzNiIsIkxpbmVDb2xvciI6eyIkcmVmIjoiMTA1In0sIkxpbmVXZWlnaHQiOjAuMCwiTGluZVR5cGUiOjAsIlBhcmVudFN0eWxlIjp7IiRyZWYiOiIxMDQifX0sIlBhcmVudFN0eWxlIjp7IiRyZWYiOiIxMDEifX0sIlRpdGxlU3R5bGUiOnsiJGlkIjoiMTM3IiwiRm9udFNldHRpbmdzIjp7IiRpZCI6IjEzOCIsIkZvbnRTaXplIjoxMCwiRm9udE5hbWUiOiJBcmlhbCIsIklzQm9sZCI6dHJ1ZSwiSXNJdGFsaWMiOmZhbHNlLCJJc1VuZGVybGluZWQiOmZhbHNlLCJQYXJlbnRTdHlsZSI6eyIkcmVmIjoiMTA4In19LCJBdXRvU2l6ZSI6MCwiRm9yZWdyb3VuZCI6eyIkcmVmIjoiMTA5In0sIk1heFdpZHRoIjo5NjAuMCwiTWF4SGVpZ2h0IjoiSW5maW5pdHkiLCJTbWFydEZvcmVncm91bmRJc0FjdGl2ZSI6ZmFsc2UsIkhvcml6b250YWxBbGlnbm1lbnQiOjEsIlZlcnRpY2FsQWxpZ25tZW50IjowLCJTbWFydEZvcmVncm91bmQiOm51bGwsIk1hcmdpbiI6eyIkcmVmIjoiMTExIn0sIlBhZGRpbmciOnsiJHJlZiI6IjExMiJ9LCJCYWNrZ3JvdW5kIjp7IiRyZWYiOiIxMTMifSwiSXNWaXNpYmxlIjp0cnVlLCJXaWR0aCI6MC4wLCJIZWlnaHQiOjAuMCwiQm9yZGVyU3R5bGUiOnsiJGlkIjoiMTM5IiwiTGluZUNvbG9yIjpudWxsLCJMaW5lV2VpZ2h0IjowLjAsIkxpbmVUeXBlIjowLCJQYXJlbnRTdHlsZSI6bnVsbH0sIlBhcmVudFN0eWxlIjp7IiRyZWYiOiIxMDcifX0sIkRhdGVTdHlsZSI6eyIkaWQiOiIxNDAiLCJGb250U2V0dGluZ3MiOnsiJGlkIjoiMTQxIiwiRm9udFNpemUiOjksIkZvbnROYW1lIjoiQXJpYWwiLCJJc0JvbGQiOmZhbHNlLCJJc0l0YWxpYyI6ZmFsc2UsIklzVW5kZXJsaW5lZCI6ZmFsc2UsIlBhcmVudFN0eWxlIjp7IiRyZWYiOiIxMTUifX0sIkF1dG9TaXplIjowLCJGb3JlZ3JvdW5kIjp7IiRyZWYiOiIxMTYifSwiTWF4V2lkdGgiOjk2MC4wLCJNYXhIZWlnaHQiOiJJbmZpbml0eSIsIlNtYXJ0Rm9yZWdyb3VuZElzQWN0aXZlIjpmYWxzZSwiSG9yaXpvbnRhbEFsaWdubWVudCI6MSwiVmVydGljYWxBbGlnbm1lbnQiOjAsIlNtYXJ0Rm9yZWdyb3VuZCI6bnVsbCwiTWFyZ2luIjp7IiRyZWYiOiIxMTgifSwiUGFkZGluZyI6eyIkcmVmIjoiMTE5In0sIkJhY2tncm91bmQiOnsiJHJlZiI6IjEyMCJ9LCJJc1Zpc2libGUiOmZhbHNlLCJXaWR0aCI6MC4wLCJIZWlnaHQiOjAuMCwiQm9yZGVyU3R5bGUiOnsiJGlkIjoiMTQyIiwiTGluZUNvbG9yIjpudWxsLCJMaW5lV2VpZ2h0IjowLjAsIkxpbmVUeXBlIjowLCJQYXJlbnRTdHlsZSI6bnVsbH0sIlBhcmVudFN0eWxlIjp7IiRyZWYiOiIxMTQifX0sIkRhdGVGb3JtYXQiOnsiJGlkIjoiMTQzIiwiRm9ybWF0U3RyaW5nIjoiZCBNTU0iLCJTZXBhcmF0b3IiOiIvIiwiVXNlSW50ZXJuYXRpb25hbERhdGVGb3JtYXQiOnRydWV9LCJJc1Zpc2libGUiOnRydWUsIlBhcmVudFN0eWxlIjp7IiRyZWYiOiI4MCJ9fSwiSW5kZXgiOjAsIklkIjoiNmMxMDg0NTktMzA5NS00NDlhLTgxYjQtMmYzZTdiYzRjODcxIiwiSW1wb3J0SWQiOm51bGwsIlRpdGxlIjoiQXBwIFJlZGVzaWduZWQiLCJOb3RlIjpudWxsLCJIeXBlcmxpbmsiOm51bGwsIklzQ2hhbmdlZCI6ZmFsc2UsIklzTmV3IjpmYWxzZX0seyIkaWQiOiIxNDQiLCJHcm91cE5hbWUiOm51bGwsIlN0YXJ0RGF0ZSI6IjIwMTktMTItMDRUMDA6MDA6MDBaIiwiRW5kRGF0ZSI6IjIwMjAtMDEtMDRUMjM6NTk6NTkuOTk5WiIsIlBlcmNlbnRhZ2VDb21wbGV0ZSI6MC4wLCJTdHlsZSI6eyIkaWQiOiIxNDUiLCJTaGFwZSI6OCwiU2hhcGVUaGlja25lc3MiOjEsIkR1cmF0aW9uRm9ybWF0IjowLCJJbmNsdWRlTm9uV29ya2luZ0RheXNJbkR1cmF0aW9uIjpmYWxzZSwiUGVyY2VudGFnZUNvbXBsZXRlU3R5bGUiOnsiJGlkIjoiMTQ2IiwiRm9udFNldHRpbmdzIjp7IiRpZCI6IjE0NyIsIkZvbnRTaXplIjo5LCJGb250TmFtZSI6IkFyaWFsIiwiSXNCb2xkIjpmYWxzZSwiSXNJdGFsaWMiOmZhbHNlLCJJc1VuZGVybGluZWQiOmZhbHNlLCJQYXJlbnRTdHlsZSI6eyIkcmVmIjoiODIifX0sIkF1dG9TaXplIjowLCJGb3JlZ3JvdW5kIjp7IiRyZWYiOiI4MyJ9LCJNYXhXaWR0aCI6OTYwLjAsIk1heEhlaWdodCI6IkluZmluaXR5IiwiU21hcnRGb3JlZ3JvdW5kSXNBY3RpdmUiOmZhbHNlLCJIb3Jpem9udGFsQWxpZ25tZW50IjoxLCJWZXJ0aWNhbEFsaWdubWVudCI6MCwiU21hcnRGb3JlZ3JvdW5kIjpudWxsLCJNYXJnaW4iOnsiJHJlZiI6Ijg1In0sIlBhZGRpbmciOnsiJHJlZiI6Ijg2In0sIkJhY2tncm91bmQiOnsiJHJlZiI6Ijg3In0sIklzVmlzaWJsZSI6dHJ1ZSwiV2lkdGgiOjAuMCwiSGVpZ2h0IjowLjAsIkJvcmRlclN0eWxlIjp7IiRpZCI6IjE0OCIsIkxpbmVDb2xvciI6bnVsbCwiTGluZVdlaWdodCI6MC4wLCJMaW5lVHlwZSI6MCwiUGFyZW50U3R5bGUiOm51bGx9LCJQYXJlbnRTdHlsZSI6eyIkcmVmIjoiODEifX0sIkR1cmF0aW9uU3R5bGUiOnsiJGlkIjoiMTQ5IiwiRm9udFNldHRpbmdzIjp7IiRpZCI6IjE1MCIsIkZvbnRTaXplIjo5LCJGb250TmFtZSI6IkFyaWFsIiwiSXNCb2xkIjpmYWxzZSwiSXNJdGFsaWMiOmZhbHNlLCJJc1VuZGVybGluZWQiOmZhbHNlLCJQYXJlbnRTdHlsZSI6eyIkcmVmIjoiODkifX0sIkF1dG9TaXplIjowLCJGb3JlZ3JvdW5kIjp7IiRyZWYiOiI5MCJ9LCJNYXhXaWR0aCI6OTYwLjAsIk1heEhlaWdodCI6IkluZmluaXR5IiwiU21hcnRGb3JlZ3JvdW5kSXNBY3RpdmUiOmZhbHNlLCJIb3Jpem9udGFsQWxpZ25tZW50IjoxLCJWZXJ0aWNhbEFsaWdubWVudCI6MCwiU21hcnRGb3JlZ3JvdW5kIjpudWxsLCJNYXJnaW4iOnsiJHJlZiI6IjkyIn0sIlBhZGRpbmciOnsiJHJlZiI6IjkzIn0sIkJhY2tncm91bmQiOnsiJHJlZiI6Ijk0In0sIklzVmlzaWJsZSI6dHJ1ZSwiV2lkdGgiOjAuMCwiSGVpZ2h0IjowLjAsIkJvcmRlclN0eWxlIjp7IiRpZCI6IjE1MSIsIkxpbmVDb2xvciI6bnVsbCwiTGluZVdlaWdodCI6MC4wLCJMaW5lVHlwZSI6MCwiUGFyZW50U3R5bGUiOm51bGx9LCJQYXJlbnRTdHlsZSI6eyIkcmVmIjoiODgifX0sIkhvcml6b250YWxDb25uZWN0b3JTdHlsZSI6eyIkaWQiOiIxNTIiLCJMaW5lQ29sb3IiOnsiJHJlZiI6Ijk2In0sIkxpbmVXZWlnaHQiOjEuMCwiTGluZVR5cGUiOjAsIlBhcmVudFN0eWxlIjp7IiRyZWYiOiI5NSJ9fSwiVmVydGljYWxDb25uZWN0b3JTdHlsZSI6eyIkaWQiOiIxNTMiLCJMaW5lQ29sb3IiOnsiJHJlZiI6Ijk5In0sIkxpbmVXZWlnaHQiOjEuMCwiTGluZVR5cGUiOjAsIlBhcmVudFN0eWxlIjp7IiRyZWYiOiI5OCJ9fSwiTWFyZ2luIjpudWxsLCJTdGFydERhdGVQb3NpdGlvbiI6NiwiRW5kRGF0ZVBvc2l0aW9uIjo2LCJUaXRsZVBvc2l0aW9uIjo1LCJEdXJhdGlvblBvc2l0aW9uIjo0LCJQZXJjZW50YWdlQ29tcGxldGVkUG9zaXRpb24iOjYsIlNwYWNpbmciOjUsIklzQmVsb3dUaW1lYmFuZCI6dHJ1ZSwiUGVyY2VudGFnZUNvbXBsZXRlU2hhcGVPcGFjaXR5IjozNSwiU2hhcGVTdHlsZSI6eyIkaWQiOiIxNTQiLCJNYXJnaW4iOnsiJHJlZiI6IjEwMiJ9LCJQYWRkaW5nIjp7IiRyZWYiOiIxMDMifSwiQmFja2dyb3VuZCI6eyIkaWQiOiIxNTUiLCJDb2xvciI6eyIkaWQiOiIxNTYiLCJBIjoyNTUsIlIiOjIwMCwiRyI6MjAwLCJCIjoxODB9fSwiSXNWaXNpYmxlIjp0cnVlLCJXaWR0aCI6MC4wLCJIZWlnaHQiOjE2LjAsIkJvcmRlclN0eWxlIjp7IiRpZCI6IjE1NyIsIkxpbmVDb2xvciI6eyIkcmVmIjoiMTA1In0sIkxpbmVXZWlnaHQiOjAuMCwiTGluZVR5cGUiOjAsIlBhcmVudFN0eWxlIjp7IiRyZWYiOiIxMDQifX0sIlBhcmVudFN0eWxlIjp7IiRyZWYiOiIxMDEifX0sIlRpdGxlU3R5bGUiOnsiJGlkIjoiMTU4IiwiRm9udFNldHRpbmdzIjp7IiRpZCI6IjE1OSIsIkZvbnRTaXplIjoxMCwiRm9udE5hbWUiOiJBcmlhbCIsIklzQm9sZCI6dHJ1ZSwiSXNJdGFsaWMiOmZhbHNlLCJJc1VuZGVybGluZWQiOmZhbHNlLCJQYXJlbnRTdHlsZSI6eyIkcmVmIjoiMTA4In19LCJBdXRvU2l6ZSI6MCwiRm9yZWdyb3VuZCI6eyIkcmVmIjoiMTA5In0sIk1heFdpZHRoIjo5NjAuMCwiTWF4SGVpZ2h0IjoiSW5maW5pdHkiLCJTbWFydEZvcmVncm91bmRJc0FjdGl2ZSI6ZmFsc2UsIkhvcml6b250YWxBbGlnbm1lbnQiOjEsIlZlcnRpY2FsQWxpZ25tZW50IjowLCJTbWFydEZvcmVncm91bmQiOm51bGwsIk1hcmdpbiI6eyIkcmVmIjoiMTExIn0sIlBhZGRpbmciOnsiJHJlZiI6IjExMiJ9LCJCYWNrZ3JvdW5kIjp7IiRyZWYiOiIxMTMifSwiSXNWaXNpYmxlIjp0cnVlLCJXaWR0aCI6MC4wLCJIZWlnaHQiOjAuMCwiQm9yZGVyU3R5bGUiOnsiJGlkIjoiMTYwIiwiTGluZUNvbG9yIjpudWxsLCJMaW5lV2VpZ2h0IjowLjAsIkxpbmVUeXBlIjowLCJQYXJlbnRTdHlsZSI6bnVsbH0sIlBhcmVudFN0eWxlIjp7IiRyZWYiOiIxMDcifX0sIkRhdGVTdHlsZSI6eyIkaWQiOiIxNjEiLCJGb250U2V0dGluZ3MiOnsiJGlkIjoiMTYyIiwiRm9udFNpemUiOjksIkZvbnROYW1lIjoiQXJpYWwiLCJJc0JvbGQiOmZhbHNlLCJJc0l0YWxpYyI6ZmFsc2UsIklzVW5kZXJsaW5lZCI6ZmFsc2UsIlBhcmVudFN0eWxlIjp7IiRyZWYiOiIxMTUifX0sIkF1dG9TaXplIjowLCJGb3JlZ3JvdW5kIjp7IiRyZWYiOiIxMTYifSwiTWF4V2lkdGgiOjk2MC4wLCJNYXhIZWlnaHQiOiJJbmZpbml0eSIsIlNtYXJ0Rm9yZWdyb3VuZElzQWN0aXZlIjpmYWxzZSwiSG9yaXpvbnRhbEFsaWdubWVudCI6MSwiVmVydGljYWxBbGlnbm1lbnQiOjAsIlNtYXJ0Rm9yZWdyb3VuZCI6bnVsbCwiTWFyZ2luIjp7IiRyZWYiOiIxMTgifSwiUGFkZGluZyI6eyIkcmVmIjoiMTE5In0sIkJhY2tncm91bmQiOnsiJHJlZiI6IjEyMCJ9LCJJc1Zpc2libGUiOmZhbHNlLCJXaWR0aCI6MC4wLCJIZWlnaHQiOjAuMCwiQm9yZGVyU3R5bGUiOnsiJGlkIjoiMTYzIiwiTGluZUNvbG9yIjpudWxsLCJMaW5lV2VpZ2h0IjowLjAsIkxpbmVUeXBlIjowLCJQYXJlbnRTdHlsZSI6bnVsbH0sIlBhcmVudFN0eWxlIjp7IiRyZWYiOiIxMTQifX0sIkRhdGVGb3JtYXQiOnsiJGlkIjoiMTY0IiwiRm9ybWF0U3RyaW5nIjoiZCBNTU0iLCJTZXBhcmF0b3IiOiIvIiwiVXNlSW50ZXJuYXRpb25hbERhdGVGb3JtYXQiOnRydWV9LCJJc1Zpc2libGUiOnRydWUsIlBhcmVudFN0eWxlIjp7IiRyZWYiOiI4MCJ9fSwiSW5kZXgiOjAsIklkIjoiNWU4N2YwZDItYzJlYS00NWQ1LTg5NmUtMDFmYmE2NGQ2YjdkIiwiSW1wb3J0SWQiOm51bGwsIlRpdGxlIjoiU3VydmV5IiwiTm90ZSI6bnVsbCwiSHlwZXJsaW5rIjpudWxsLCJJc0NoYW5nZWQiOmZhbHNlLCJJc05ldyI6ZmFsc2V9LHsiJGlkIjoiMTY1IiwiR3JvdXBOYW1lIjpudWxsLCJTdGFydERhdGUiOiIyMDIwLTAxLTA1VDAwOjAwOjAwWiIsIkVuZERhdGUiOiIyMDIwLTEwLTA1VDIzOjU5OjU5Ljk5OVoiLCJQZXJjZW50YWdlQ29tcGxldGUiOjAuMCwiU3R5bGUiOnsiJGlkIjoiMTY2IiwiU2hhcGUiOjgsIlNoYXBlVGhpY2tuZXNzIjoxLCJEdXJhdGlvbkZvcm1hdCI6MCwiSW5jbHVkZU5vbldvcmtpbmdEYXlzSW5EdXJhdGlvbiI6ZmFsc2UsIlBlcmNlbnRhZ2VDb21wbGV0ZVN0eWxlIjp7IiRpZCI6IjE2NyIsIkZvbnRTZXR0aW5ncyI6eyIkaWQiOiIxNjgiLCJGb250U2l6ZSI6OSwiRm9udE5hbWUiOiJBcmlhbCIsIklzQm9sZCI6ZmFsc2UsIklzSXRhbGljIjpmYWxzZSwiSXNVbmRlcmxpbmVkIjpmYWxzZSwiUGFyZW50U3R5bGUiOnsiJHJlZiI6IjgyIn19LCJBdXRvU2l6ZSI6MCwiRm9yZWdyb3VuZCI6eyIkcmVmIjoiODMifSwiTWF4V2lkdGgiOjk2MC4wLCJNYXhIZWlnaHQiOiJJbmZpbml0eSIsIlNtYXJ0Rm9yZWdyb3VuZElzQWN0aXZlIjpmYWxzZSwiSG9yaXpvbnRhbEFsaWdubWVudCI6MSwiVmVydGljYWxBbGlnbm1lbnQiOjAsIlNtYXJ0Rm9yZWdyb3VuZCI6bnVsbCwiTWFyZ2luIjp7IiRyZWYiOiI4NSJ9LCJQYWRkaW5nIjp7IiRyZWYiOiI4NiJ9LCJCYWNrZ3JvdW5kIjp7IiRyZWYiOiI4NyJ9LCJJc1Zpc2libGUiOnRydWUsIldpZHRoIjowLjAsIkhlaWdodCI6MC4wLCJCb3JkZXJTdHlsZSI6eyIkaWQiOiIxNjkiLCJMaW5lQ29sb3IiOm51bGwsIkxpbmVXZWlnaHQiOjAuMCwiTGluZVR5cGUiOjAsIlBhcmVudFN0eWxlIjpudWxsfSwiUGFyZW50U3R5bGUiOnsiJHJlZiI6IjgxIn19LCJEdXJhdGlvblN0eWxlIjp7IiRpZCI6IjE3MCIsIkZvbnRTZXR0aW5ncyI6eyIkaWQiOiIxNzEiLCJGb250U2l6ZSI6OSwiRm9udE5hbWUiOiJBcmlhbCIsIklzQm9sZCI6ZmFsc2UsIklzSXRhbGljIjpmYWxzZSwiSXNVbmRlcmxpbmVkIjpmYWxzZSwiUGFyZW50U3R5bGUiOnsiJHJlZiI6Ijg5In19LCJBdXRvU2l6ZSI6MCwiRm9yZWdyb3VuZCI6eyIkcmVmIjoiOTAifSwiTWF4V2lkdGgiOjk2MC4wLCJNYXhIZWlnaHQiOiJJbmZpbml0eSIsIlNtYXJ0Rm9yZWdyb3VuZElzQWN0aXZlIjpmYWxzZSwiSG9yaXpvbnRhbEFsaWdubWVudCI6MSwiVmVydGljYWxBbGlnbm1lbnQiOjAsIlNtYXJ0Rm9yZWdyb3VuZCI6bnVsbCwiTWFyZ2luIjp7IiRyZWYiOiI5MiJ9LCJQYWRkaW5nIjp7IiRyZWYiOiI5MyJ9LCJCYWNrZ3JvdW5kIjp7IiRyZWYiOiI5NCJ9LCJJc1Zpc2libGUiOnRydWUsIldpZHRoIjowLjAsIkhlaWdodCI6MC4wLCJCb3JkZXJTdHlsZSI6eyIkaWQiOiIxNzIiLCJMaW5lQ29sb3IiOm51bGwsIkxpbmVXZWlnaHQiOjAuMCwiTGluZVR5cGUiOjAsIlBhcmVudFN0eWxlIjpudWxsfSwiUGFyZW50U3R5bGUiOnsiJHJlZiI6Ijg4In19LCJIb3Jpem9udGFsQ29ubmVjdG9yU3R5bGUiOnsiJGlkIjoiMTczIiwiTGluZUNvbG9yIjp7IiRyZWYiOiI5NiJ9LCJMaW5lV2VpZ2h0IjoxLjAsIkxpbmVUeXBlIjowLCJQYXJlbnRTdHlsZSI6eyIkcmVmIjoiOTUifX0sIlZlcnRpY2FsQ29ubmVjdG9yU3R5bGUiOnsiJGlkIjoiMTc0IiwiTGluZUNvbG9yIjp7IiRyZWYiOiI5OSJ9LCJMaW5lV2VpZ2h0IjoxLjAsIkxpbmVUeXBlIjowLCJQYXJlbnRTdHlsZSI6eyIkcmVmIjoiOTgifX0sIk1hcmdpbiI6bnVsbCwiU3RhcnREYXRlUG9zaXRpb24iOjYsIkVuZERhdGVQb3NpdGlvbiI6NiwiVGl0bGVQb3NpdGlvbiI6NSwiRHVyYXRpb25Qb3NpdGlvbiI6NCwiUGVyY2VudGFnZUNvbXBsZXRlZFBvc2l0aW9uIjo2LCJTcGFjaW5nIjo1LCJJc0JlbG93VGltZWJhbmQiOnRydWUsIlBlcmNlbnRhZ2VDb21wbGV0ZVNoYXBlT3BhY2l0eSI6MzUsIlNoYXBlU3R5bGUiOnsiJGlkIjoiMTc1IiwiTWFyZ2luIjp7IiRyZWYiOiIxMDIifSwiUGFkZGluZyI6eyIkcmVmIjoiMTAzIn0sIkJhY2tncm91bmQiOnsiJGlkIjoiMTc2IiwiQ29sb3IiOnsiJGlkIjoiMTc3IiwiQSI6MjU1LCJSIjoyMDAsIkciOjIwMCwiQiI6MTgwfX0sIklzVmlzaWJsZSI6dHJ1ZSwiV2lkdGgiOjAuMCwiSGVpZ2h0IjoxNi4wLCJCb3JkZXJTdHlsZSI6eyIkaWQiOiIxNzgiLCJMaW5lQ29sb3IiOnsiJHJlZiI6IjEwNSJ9LCJMaW5lV2VpZ2h0IjowLjAsIkxpbmVUeXBlIjowLCJQYXJlbnRTdHlsZSI6eyIkcmVmIjoiMTA0In19LCJQYXJlbnRTdHlsZSI6eyIkcmVmIjoiMTAxIn19LCJUaXRsZVN0eWxlIjp7IiRpZCI6IjE3OSIsIkZvbnRTZXR0aW5ncyI6eyIkaWQiOiIxODAiLCJGb250U2l6ZSI6MTAsIkZvbnROYW1lIjoiQXJpYWwiLCJJc0JvbGQiOnRydWUsIklzSXRhbGljIjpmYWxzZSwiSXNVbmRlcmxpbmVkIjpmYWxzZSwiUGFyZW50U3R5bGUiOnsiJHJlZiI6IjEwOCJ9fSwiQXV0b1NpemUiOjAsIkZvcmVncm91bmQiOnsiJHJlZiI6IjEwOSJ9LCJNYXhXaWR0aCI6OTYwLjAsIk1heEhlaWdodCI6IkluZmluaXR5IiwiU21hcnRGb3JlZ3JvdW5kSXNBY3RpdmUiOmZhbHNlLCJIb3Jpem9udGFsQWxpZ25tZW50IjoxLCJWZXJ0aWNhbEFsaWdubWVudCI6MCwiU21hcnRGb3JlZ3JvdW5kIjpudWxsLCJNYXJnaW4iOnsiJHJlZiI6IjExMSJ9LCJQYWRkaW5nIjp7IiRyZWYiOiIxMTIifSwiQmFja2dyb3VuZCI6eyIkcmVmIjoiMTEzIn0sIklzVmlzaWJsZSI6dHJ1ZSwiV2lkdGgiOjAuMCwiSGVpZ2h0IjowLjAsIkJvcmRlclN0eWxlIjp7IiRpZCI6IjE4MSIsIkxpbmVDb2xvciI6bnVsbCwiTGluZVdlaWdodCI6MC4wLCJMaW5lVHlwZSI6MCwiUGFyZW50U3R5bGUiOm51bGx9LCJQYXJlbnRTdHlsZSI6eyIkcmVmIjoiMTA3In19LCJEYXRlU3R5bGUiOnsiJGlkIjoiMTgyIiwiRm9udFNldHRpbmdzIjp7IiRpZCI6IjE4MyIsIkZvbnRTaXplIjo5LCJGb250TmFtZSI6IkFyaWFsIiwiSXNCb2xkIjpmYWxzZSwiSXNJdGFsaWMiOmZhbHNlLCJJc1VuZGVybGluZWQiOmZhbHNlLCJQYXJlbnRTdHlsZSI6eyIkcmVmIjoiMTE1In19LCJBdXRvU2l6ZSI6MCwiRm9yZWdyb3VuZCI6eyIkcmVmIjoiMTE2In0sIk1heFdpZHRoIjo5NjAuMCwiTWF4SGVpZ2h0IjoiSW5maW5pdHkiLCJTbWFydEZvcmVncm91bmRJc0FjdGl2ZSI6ZmFsc2UsIkhvcml6b250YWxBbGlnbm1lbnQiOjEsIlZlcnRpY2FsQWxpZ25tZW50IjowLCJTbWFydEZvcmVncm91bmQiOm51bGwsIk1hcmdpbiI6eyIkcmVmIjoiMTE4In0sIlBhZGRpbmciOnsiJHJlZiI6IjExOSJ9LCJCYWNrZ3JvdW5kIjp7IiRyZWYiOiIxMjAifSwiSXNWaXNpYmxlIjpmYWxzZSwiV2lkdGgiOjAuMCwiSGVpZ2h0IjowLjAsIkJvcmRlclN0eWxlIjp7IiRpZCI6IjE4NCIsIkxpbmVDb2xvciI6bnVsbCwiTGluZVdlaWdodCI6MC4wLCJMaW5lVHlwZSI6MCwiUGFyZW50U3R5bGUiOm51bGx9LCJQYXJlbnRTdHlsZSI6eyIkcmVmIjoiMTE0In19LCJEYXRlRm9ybWF0Ijp7IiRpZCI6IjE4NSIsIkZvcm1hdFN0cmluZyI6ImQgTU1NIiwiU2VwYXJhdG9yIjoiLyIsIlVzZUludGVybmF0aW9uYWxEYXRlRm9ybWF0Ijp0cnVlfSwiSXNWaXNpYmxlIjp0cnVlLCJQYXJlbnRTdHlsZSI6eyIkcmVmIjoiODAifX0sIkluZGV4IjowLCJJZCI6IjE5OTFhMTFhLTdmOTEtNGQxYi1hY2ZiLWUyZDdlMDk2OTM0MiIsIkltcG9ydElkIjpudWxsLCJUaXRsZSI6IlByb2R1Y3Rpb24gQXBwIERldmVsb3BtZW50IiwiTm90ZSI6bnVsbCwiSHlwZXJsaW5rIjpudWxsLCJJc0NoYW5nZWQiOmZhbHNlLCJJc05ldyI6ZmFsc2V9LHsiJGlkIjoiMTg2IiwiR3JvdXBOYW1lIjpudWxsLCJTdGFydERhdGUiOiIyMDIwLTEwLTA2VDAwOjAwOjAwWiIsIkVuZERhdGUiOiIyMDIyLTAxLTAzVDIzOjU5OjU5Ljk5OVoiLCJQZXJjZW50YWdlQ29tcGxldGUiOjAuMCwiU3R5bGUiOnsiJGlkIjoiMTg3IiwiU2hhcGUiOjgsIlNoYXBlVGhpY2tuZXNzIjoxLCJEdXJhdGlvbkZvcm1hdCI6MCwiSW5jbHVkZU5vbldvcmtpbmdEYXlzSW5EdXJhdGlvbiI6ZmFsc2UsIlBlcmNlbnRhZ2VDb21wbGV0ZVN0eWxlIjp7IiRpZCI6IjE4OCIsIkZvbnRTZXR0aW5ncyI6eyIkaWQiOiIxODkiLCJGb250U2l6ZSI6OSwiRm9udE5hbWUiOiJBcmlhbCIsIklzQm9sZCI6ZmFsc2UsIklzSXRhbGljIjpmYWxzZSwiSXNVbmRlcmxpbmVkIjpmYWxzZSwiUGFyZW50U3R5bGUiOnsiJHJlZiI6IjgyIn19LCJBdXRvU2l6ZSI6MCwiRm9yZWdyb3VuZCI6eyIkcmVmIjoiODMifSwiTWF4V2lkdGgiOjk2MC4wLCJNYXhIZWlnaHQiOiJJbmZpbml0eSIsIlNtYXJ0Rm9yZWdyb3VuZElzQWN0aXZlIjpmYWxzZSwiSG9yaXpvbnRhbEFsaWdubWVudCI6MSwiVmVydGljYWxBbGlnbm1lbnQiOjAsIlNtYXJ0Rm9yZWdyb3VuZCI6bnVsbCwiTWFyZ2luIjp7IiRyZWYiOiI4NSJ9LCJQYWRkaW5nIjp7IiRyZWYiOiI4NiJ9LCJCYWNrZ3JvdW5kIjp7IiRyZWYiOiI4NyJ9LCJJc1Zpc2libGUiOnRydWUsIldpZHRoIjowLjAsIkhlaWdodCI6MC4wLCJCb3JkZXJTdHlsZSI6eyIkaWQiOiIxOTAiLCJMaW5lQ29sb3IiOm51bGwsIkxpbmVXZWlnaHQiOjAuMCwiTGluZVR5cGUiOjAsIlBhcmVudFN0eWxlIjpudWxsfSwiUGFyZW50U3R5bGUiOnsiJHJlZiI6IjgxIn19LCJEdXJhdGlvblN0eWxlIjp7IiRpZCI6IjE5MSIsIkZvbnRTZXR0aW5ncyI6eyIkaWQiOiIxOTIiLCJGb250U2l6ZSI6OSwiRm9udE5hbWUiOiJBcmlhbCIsIklzQm9sZCI6ZmFsc2UsIklzSXRhbGljIjpmYWxzZSwiSXNVbmRlcmxpbmVkIjpmYWxzZSwiUGFyZW50U3R5bGUiOnsiJHJlZiI6Ijg5In19LCJBdXRvU2l6ZSI6MCwiRm9yZWdyb3VuZCI6eyIkcmVmIjoiOTAifSwiTWF4V2lkdGgiOjk2MC4wLCJNYXhIZWlnaHQiOiJJbmZpbml0eSIsIlNtYXJ0Rm9yZWdyb3VuZElzQWN0aXZlIjpmYWxzZSwiSG9yaXpvbnRhbEFsaWdubWVudCI6MSwiVmVydGljYWxBbGlnbm1lbnQiOjAsIlNtYXJ0Rm9yZWdyb3VuZCI6bnVsbCwiTWFyZ2luIjp7IiRyZWYiOiI5MiJ9LCJQYWRkaW5nIjp7IiRyZWYiOiI5MyJ9LCJCYWNrZ3JvdW5kIjp7IiRyZWYiOiI5NCJ9LCJJc1Zpc2libGUiOnRydWUsIldpZHRoIjowLjAsIkhlaWdodCI6MC4wLCJCb3JkZXJTdHlsZSI6eyIkaWQiOiIxOTMiLCJMaW5lQ29sb3IiOm51bGwsIkxpbmVXZWlnaHQiOjAuMCwiTGluZVR5cGUiOjAsIlBhcmVudFN0eWxlIjpudWxsfSwiUGFyZW50U3R5bGUiOnsiJHJlZiI6Ijg4In19LCJIb3Jpem9udGFsQ29ubmVjdG9yU3R5bGUiOnsiJGlkIjoiMTk0IiwiTGluZUNvbG9yIjp7IiRyZWYiOiI5NiJ9LCJMaW5lV2VpZ2h0IjoxLjAsIkxpbmVUeXBlIjowLCJQYXJlbnRTdHlsZSI6eyIkcmVmIjoiOTUifX0sIlZlcnRpY2FsQ29ubmVjdG9yU3R5bGUiOnsiJGlkIjoiMTk1IiwiTGluZUNvbG9yIjp7IiRyZWYiOiI5OSJ9LCJMaW5lV2VpZ2h0IjoxLjAsIkxpbmVUeXBlIjowLCJQYXJlbnRTdHlsZSI6eyIkcmVmIjoiOTgifX0sIk1hcmdpbiI6bnVsbCwiU3RhcnREYXRlUG9zaXRpb24iOjYsIkVuZERhdGVQb3NpdGlvbiI6NiwiVGl0bGVQb3NpdGlvbiI6NSwiRHVyYXRpb25Qb3NpdGlvbiI6NCwiUGVyY2VudGFnZUNvbXBsZXRlZFBvc2l0aW9uIjo2LCJTcGFjaW5nIjo1LCJJc0JlbG93VGltZWJhbmQiOnRydWUsIlBlcmNlbnRhZ2VDb21wbGV0ZVNoYXBlT3BhY2l0eSI6MzUsIlNoYXBlU3R5bGUiOnsiJGlkIjoiMTk2IiwiTWFyZ2luIjp7IiRyZWYiOiIxMDIifSwiUGFkZGluZyI6eyIkcmVmIjoiMTAzIn0sIkJhY2tncm91bmQiOnsiJGlkIjoiMTk3IiwiQ29sb3IiOnsiJGlkIjoiMTk4IiwiQSI6MjU1LCJSIjoyMDAsIkciOjIwMCwiQiI6MTgwfX0sIklzVmlzaWJsZSI6dHJ1ZSwiV2lkdGgiOjAuMCwiSGVpZ2h0IjoxNi4wLCJCb3JkZXJTdHlsZSI6eyIkaWQiOiIxOTkiLCJMaW5lQ29sb3IiOnsiJHJlZiI6IjEwNSJ9LCJMaW5lV2VpZ2h0IjowLjAsIkxpbmVUeXBlIjowLCJQYXJlbnRTdHlsZSI6eyIkcmVmIjoiMTA0In19LCJQYXJlbnRTdHlsZSI6eyIkcmVmIjoiMTAxIn19LCJUaXRsZVN0eWxlIjp7IiRpZCI6IjIwMCIsIkZvbnRTZXR0aW5ncyI6eyIkaWQiOiIyMDEiLCJGb250U2l6ZSI6MTAsIkZvbnROYW1lIjoiQXJpYWwiLCJJc0JvbGQiOnRydWUsIklzSXRhbGljIjpmYWxzZSwiSXNVbmRlcmxpbmVkIjpmYWxzZSwiUGFyZW50U3R5bGUiOnsiJHJlZiI6IjEwOCJ9fSwiQXV0b1NpemUiOjAsIkZvcmVncm91bmQiOnsiJHJlZiI6IjEwOSJ9LCJNYXhXaWR0aCI6OTYwLjAsIk1heEhlaWdodCI6IkluZmluaXR5IiwiU21hcnRGb3JlZ3JvdW5kSXNBY3RpdmUiOmZhbHNlLCJIb3Jpem9udGFsQWxpZ25tZW50IjoxLCJWZXJ0aWNhbEFsaWdubWVudCI6MCwiU21hcnRGb3JlZ3JvdW5kIjpudWxsLCJNYXJnaW4iOnsiJHJlZiI6IjExMSJ9LCJQYWRkaW5nIjp7IiRyZWYiOiIxMTIifSwiQmFja2dyb3VuZCI6eyIkcmVmIjoiMTEzIn0sIklzVmlzaWJsZSI6dHJ1ZSwiV2lkdGgiOjAuMCwiSGVpZ2h0IjowLjAsIkJvcmRlclN0eWxlIjp7IiRpZCI6IjIwMiIsIkxpbmVDb2xvciI6bnVsbCwiTGluZVdlaWdodCI6MC4wLCJMaW5lVHlwZSI6MCwiUGFyZW50U3R5bGUiOm51bGx9LCJQYXJlbnRTdHlsZSI6eyIkcmVmIjoiMTA3In19LCJEYXRlU3R5bGUiOnsiJGlkIjoiMjAzIiwiRm9udFNldHRpbmdzIjp7IiRpZCI6IjIwNCIsIkZvbnRTaXplIjo5LCJGb250TmFtZSI6IkFyaWFsIiwiSXNCb2xkIjpmYWxzZSwiSXNJdGFsaWMiOmZhbHNlLCJJc1VuZGVybGluZWQiOmZhbHNlLCJQYXJlbnRTdHlsZSI6eyIkcmVmIjoiMTE1In19LCJBdXRvU2l6ZSI6MCwiRm9yZWdyb3VuZCI6eyIkcmVmIjoiMTE2In0sIk1heFdpZHRoIjo5NjAuMCwiTWF4SGVpZ2h0IjoiSW5maW5pdHkiLCJTbWFydEZvcmVncm91bmRJc0FjdGl2ZSI6ZmFsc2UsIkhvcml6b250YWxBbGlnbm1lbnQiOjEsIlZlcnRpY2FsQWxpZ25tZW50IjowLCJTbWFydEZvcmVncm91bmQiOm51bGwsIk1hcmdpbiI6eyIkcmVmIjoiMTE4In0sIlBhZGRpbmciOnsiJHJlZiI6IjExOSJ9LCJCYWNrZ3JvdW5kIjp7IiRyZWYiOiIxMjAifSwiSXNWaXNpYmxlIjpmYWxzZSwiV2lkdGgiOjAuMCwiSGVpZ2h0IjowLjAsIkJvcmRlclN0eWxlIjp7IiRpZCI6IjIwNSIsIkxpbmVDb2xvciI6bnVsbCwiTGluZVdlaWdodCI6MC4wLCJMaW5lVHlwZSI6MCwiUGFyZW50U3R5bGUiOm51bGx9LCJQYXJlbnRTdHlsZSI6eyIkcmVmIjoiMTE0In19LCJEYXRlRm9ybWF0Ijp7IiRpZCI6IjIwNiIsIkZvcm1hdFN0cmluZyI6ImQgTU1NIiwiU2VwYXJhdG9yIjoiLyIsIlVzZUludGVybmF0aW9uYWxEYXRlRm9ybWF0Ijp0cnVlfSwiSXNWaXNpYmxlIjp0cnVlLCJQYXJlbnRTdHlsZSI6eyIkcmVmIjoiODAifX0sIkluZGV4IjowLCJJZCI6IjYxZTA2MTkwLTNkMmEtNGQ3My04ZTZhLWM3ZGM0NjE5NDEyZSIsIkltcG9ydElkIjpudWxsLCJUaXRsZSI6IkFwcCBUZXN0aW5nIGFuZCBCdWcgRml4aW5nIiwiTm90ZSI6bnVsbCwiSHlwZXJsaW5rIjpudWxsLCJJc0NoYW5nZWQiOmZhbHNlLCJJc05ldyI6ZmFsc2V9LHsiJGlkIjoiMjA3IiwiR3JvdXBOYW1lIjpudWxsLCJTdGFydERhdGUiOiIyMDIwLTEwLTA2VDAwOjAwOjAwWiIsIkVuZERhdGUiOiIyMDIyLTAxLTAzVDIzOjU5OjU5Ljk5OVoiLCJQZXJjZW50YWdlQ29tcGxldGUiOjAuMCwiU3R5bGUiOnsiJGlkIjoiMjA4IiwiU2hhcGUiOjgsIlNoYXBlVGhpY2tuZXNzIjoxLCJEdXJhdGlvbkZvcm1hdCI6MCwiSW5jbHVkZU5vbldvcmtpbmdEYXlzSW5EdXJhdGlvbiI6ZmFsc2UsIlBlcmNlbnRhZ2VDb21wbGV0ZVN0eWxlIjp7IiRpZCI6IjIwOSIsIkZvbnRTZXR0aW5ncyI6eyIkaWQiOiIyMTAiLCJGb250U2l6ZSI6OSwiRm9udE5hbWUiOiJBcmlhbCIsIklzQm9sZCI6ZmFsc2UsIklzSXRhbGljIjpmYWxzZSwiSXNVbmRlcmxpbmVkIjpmYWxzZSwiUGFyZW50U3R5bGUiOnsiJHJlZiI6IjgyIn19LCJBdXRvU2l6ZSI6MCwiRm9yZWdyb3VuZCI6eyIkcmVmIjoiODMifSwiTWF4V2lkdGgiOjk2MC4wLCJNYXhIZWlnaHQiOiJJbmZpbml0eSIsIlNtYXJ0Rm9yZWdyb3VuZElzQWN0aXZlIjpmYWxzZSwiSG9yaXpvbnRhbEFsaWdubWVudCI6MSwiVmVydGljYWxBbGlnbm1lbnQiOjAsIlNtYXJ0Rm9yZWdyb3VuZCI6bnVsbCwiTWFyZ2luIjp7IiRyZWYiOiI4NSJ9LCJQYWRkaW5nIjp7IiRyZWYiOiI4NiJ9LCJCYWNrZ3JvdW5kIjp7IiRyZWYiOiI4NyJ9LCJJc1Zpc2libGUiOnRydWUsIldpZHRoIjowLjAsIkhlaWdodCI6MC4wLCJCb3JkZXJTdHlsZSI6eyIkaWQiOiIyMTEiLCJMaW5lQ29sb3IiOm51bGwsIkxpbmVXZWlnaHQiOjAuMCwiTGluZVR5cGUiOjAsIlBhcmVudFN0eWxlIjpudWxsfSwiUGFyZW50U3R5bGUiOnsiJHJlZiI6IjgxIn19LCJEdXJhdGlvblN0eWxlIjp7IiRpZCI6IjIxMiIsIkZvbnRTZXR0aW5ncyI6eyIkaWQiOiIyMTMiLCJGb250U2l6ZSI6OSwiRm9udE5hbWUiOiJBcmlhbCIsIklzQm9sZCI6ZmFsc2UsIklzSXRhbGljIjpmYWxzZSwiSXNVbmRlcmxpbmVkIjpmYWxzZSwiUGFyZW50U3R5bGUiOnsiJHJlZiI6Ijg5In19LCJBdXRvU2l6ZSI6MCwiRm9yZWdyb3VuZCI6eyIkcmVmIjoiOTAifSwiTWF4V2lkdGgiOjk2MC4wLCJNYXhIZWlnaHQiOiJJbmZpbml0eSIsIlNtYXJ0Rm9yZWdyb3VuZElzQWN0aXZlIjpmYWxzZSwiSG9yaXpvbnRhbEFsaWdubWVudCI6MSwiVmVydGljYWxBbGlnbm1lbnQiOjAsIlNtYXJ0Rm9yZWdyb3VuZCI6bnVsbCwiTWFyZ2luIjp7IiRyZWYiOiI5MiJ9LCJQYWRkaW5nIjp7IiRyZWYiOiI5MyJ9LCJCYWNrZ3JvdW5kIjp7IiRyZWYiOiI5NCJ9LCJJc1Zpc2libGUiOnRydWUsIldpZHRoIjowLjAsIkhlaWdodCI6MC4wLCJCb3JkZXJTdHlsZSI6eyIkaWQiOiIyMTQiLCJMaW5lQ29sb3IiOm51bGwsIkxpbmVXZWlnaHQiOjAuMCwiTGluZVR5cGUiOjAsIlBhcmVudFN0eWxlIjpudWxsfSwiUGFyZW50U3R5bGUiOnsiJHJlZiI6Ijg4In19LCJIb3Jpem9udGFsQ29ubmVjdG9yU3R5bGUiOnsiJGlkIjoiMjE1IiwiTGluZUNvbG9yIjp7IiRyZWYiOiI5NiJ9LCJMaW5lV2VpZ2h0IjoxLjAsIkxpbmVUeXBlIjowLCJQYXJlbnRTdHlsZSI6eyIkcmVmIjoiOTUifX0sIlZlcnRpY2FsQ29ubmVjdG9yU3R5bGUiOnsiJGlkIjoiMjE2IiwiTGluZUNvbG9yIjp7IiRyZWYiOiI5OSJ9LCJMaW5lV2VpZ2h0IjoxLjAsIkxpbmVUeXBlIjowLCJQYXJlbnRTdHlsZSI6eyIkcmVmIjoiOTgifX0sIk1hcmdpbiI6bnVsbCwiU3RhcnREYXRlUG9zaXRpb24iOjYsIkVuZERhdGVQb3NpdGlvbiI6NiwiVGl0bGVQb3NpdGlvbiI6NSwiRHVyYXRpb25Qb3NpdGlvbiI6NCwiUGVyY2VudGFnZUNvbXBsZXRlZFBvc2l0aW9uIjo2LCJTcGFjaW5nIjo1LCJJc0JlbG93VGltZWJhbmQiOnRydWUsIlBlcmNlbnRhZ2VDb21wbGV0ZVNoYXBlT3BhY2l0eSI6MzUsIlNoYXBlU3R5bGUiOnsiJGlkIjoiMjE3IiwiTWFyZ2luIjp7IiRyZWYiOiIxMDIifSwiUGFkZGluZyI6eyIkcmVmIjoiMTAzIn0sIkJhY2tncm91bmQiOnsiJGlkIjoiMjE4IiwiQ29sb3IiOnsiJGlkIjoiMjE5IiwiQSI6MjU1LCJSIjoyMDAsIkciOjIwMCwiQiI6MTgwfX0sIklzVmlzaWJsZSI6dHJ1ZSwiV2lkdGgiOjAuMCwiSGVpZ2h0IjoxNi4wLCJCb3JkZXJTdHlsZSI6eyIkaWQiOiIyMjAiLCJMaW5lQ29sb3IiOnsiJHJlZiI6IjEwNSJ9LCJMaW5lV2VpZ2h0IjowLjAsIkxpbmVUeXBlIjowLCJQYXJlbnRTdHlsZSI6eyIkcmVmIjoiMTA0In19LCJQYXJlbnRTdHlsZSI6eyIkcmVmIjoiMTAxIn19LCJUaXRsZVN0eWxlIjp7IiRpZCI6IjIyMSIsIkZvbnRTZXR0aW5ncyI6eyIkaWQiOiIyMjIiLCJGb250U2l6ZSI6MTAsIkZvbnROYW1lIjoiQXJpYWwiLCJJc0JvbGQiOnRydWUsIklzSXRhbGljIjpmYWxzZSwiSXNVbmRlcmxpbmVkIjpmYWxzZSwiUGFyZW50U3R5bGUiOnsiJHJlZiI6IjEwOCJ9fSwiQXV0b1NpemUiOjAsIkZvcmVncm91bmQiOnsiJHJlZiI6IjEwOSJ9LCJNYXhXaWR0aCI6OTYwLjAsIk1heEhlaWdodCI6IkluZmluaXR5IiwiU21hcnRGb3JlZ3JvdW5kSXNBY3RpdmUiOmZhbHNlLCJIb3Jpem9udGFsQWxpZ25tZW50IjoxLCJWZXJ0aWNhbEFsaWdubWVudCI6MCwiU21hcnRGb3JlZ3JvdW5kIjpudWxsLCJNYXJnaW4iOnsiJHJlZiI6IjExMSJ9LCJQYWRkaW5nIjp7IiRyZWYiOiIxMTIifSwiQmFja2dyb3VuZCI6eyIkcmVmIjoiMTEzIn0sIklzVmlzaWJsZSI6dHJ1ZSwiV2lkdGgiOjAuMCwiSGVpZ2h0IjowLjAsIkJvcmRlclN0eWxlIjp7IiRpZCI6IjIyMyIsIkxpbmVDb2xvciI6bnVsbCwiTGluZVdlaWdodCI6MC4wLCJMaW5lVHlwZSI6MCwiUGFyZW50U3R5bGUiOm51bGx9LCJQYXJlbnRTdHlsZSI6eyIkcmVmIjoiMTA3In19LCJEYXRlU3R5bGUiOnsiJGlkIjoiMjI0IiwiRm9udFNldHRpbmdzIjp7IiRpZCI6IjIyNSIsIkZvbnRTaXplIjo5LCJGb250TmFtZSI6IkFyaWFsIiwiSXNCb2xkIjpmYWxzZSwiSXNJdGFsaWMiOmZhbHNlLCJJc1VuZGVybGluZWQiOmZhbHNlLCJQYXJlbnRTdHlsZSI6eyIkcmVmIjoiMTE1In19LCJBdXRvU2l6ZSI6MCwiRm9yZWdyb3VuZCI6eyIkcmVmIjoiMTE2In0sIk1heFdpZHRoIjo5NjAuMCwiTWF4SGVpZ2h0IjoiSW5maW5pdHkiLCJTbWFydEZvcmVncm91bmRJc0FjdGl2ZSI6ZmFsc2UsIkhvcml6b250YWxBbGlnbm1lbnQiOjEsIlZlcnRpY2FsQWxpZ25tZW50IjowLCJTbWFydEZvcmVncm91bmQiOm51bGwsIk1hcmdpbiI6eyIkcmVmIjoiMTE4In0sIlBhZGRpbmciOnsiJHJlZiI6IjExOSJ9LCJCYWNrZ3JvdW5kIjp7IiRyZWYiOiIxMjAifSwiSXNWaXNpYmxlIjpmYWxzZSwiV2lkdGgiOjAuMCwiSGVpZ2h0IjowLjAsIkJvcmRlclN0eWxlIjp7IiRpZCI6IjIyNiIsIkxpbmVDb2xvciI6bnVsbCwiTGluZVdlaWdodCI6MC4wLCJMaW5lVHlwZSI6MCwiUGFyZW50U3R5bGUiOm51bGx9LCJQYXJlbnRTdHlsZSI6eyIkcmVmIjoiMTE0In19LCJEYXRlRm9ybWF0Ijp7IiRpZCI6IjIyNyIsIkZvcm1hdFN0cmluZyI6ImQgTU1NIiwiU2VwYXJhdG9yIjoiLyIsIlVzZUludGVybmF0aW9uYWxEYXRlRm9ybWF0Ijp0cnVlfSwiSXNWaXNpYmxlIjp0cnVlLCJQYXJlbnRTdHlsZSI6eyIkcmVmIjoiODAifX0sIkluZGV4IjowLCJJZCI6ImU5NzUzZWUyLTEyZTEtNGVlNC1iZDU5LWI0NjU3NDA0ZTZkNyIsIkltcG9ydElkIjpudWxsLCJUaXRsZSI6IkFwcCBQdWJsaXNoaW5nIiwiTm90ZSI6bnVsbCwiSHlwZXJsaW5rIjpudWxsLCJJc0NoYW5nZWQiOmZhbHNlLCJJc05ldyI6ZmFsc2V9LHsiJGlkIjoiMjI4IiwiR3JvdXBOYW1lIjpudWxsLCJTdGFydERhdGUiOiIyMDIwLTEwLTA2VDAwOjAwOjAwWiIsIkVuZERhdGUiOiIyMDIyLTAxLTAzVDIzOjU5OjU5Ljk5OVoiLCJQZXJjZW50YWdlQ29tcGxldGUiOjAuMCwiU3R5bGUiOnsiJGlkIjoiMjI5IiwiU2hhcGUiOjgsIlNoYXBlVGhpY2tuZXNzIjoxLCJEdXJhdGlvbkZvcm1hdCI6MCwiSW5jbHVkZU5vbldvcmtpbmdEYXlzSW5EdXJhdGlvbiI6ZmFsc2UsIlBlcmNlbnRhZ2VDb21wbGV0ZVN0eWxlIjp7IiRpZCI6IjIzMCIsIkZvbnRTZXR0aW5ncyI6eyIkaWQiOiIyMzEiLCJGb250U2l6ZSI6OSwiRm9udE5hbWUiOiJBcmlhbCIsIklzQm9sZCI6ZmFsc2UsIklzSXRhbGljIjpmYWxzZSwiSXNVbmRlcmxpbmVkIjpmYWxzZSwiUGFyZW50U3R5bGUiOnsiJHJlZiI6IjgyIn19LCJBdXRvU2l6ZSI6MCwiRm9yZWdyb3VuZCI6eyIkcmVmIjoiODMifSwiTWF4V2lkdGgiOjk2MC4wLCJNYXhIZWlnaHQiOiJJbmZpbml0eSIsIlNtYXJ0Rm9yZWdyb3VuZElzQWN0aXZlIjpmYWxzZSwiSG9yaXpvbnRhbEFsaWdubWVudCI6MSwiVmVydGljYWxBbGlnbm1lbnQiOjAsIlNtYXJ0Rm9yZWdyb3VuZCI6bnVsbCwiTWFyZ2luIjp7IiRyZWYiOiI4NSJ9LCJQYWRkaW5nIjp7IiRyZWYiOiI4NiJ9LCJCYWNrZ3JvdW5kIjp7IiRyZWYiOiI4NyJ9LCJJc1Zpc2libGUiOnRydWUsIldpZHRoIjowLjAsIkhlaWdodCI6MC4wLCJCb3JkZXJTdHlsZSI6eyIkaWQiOiIyMzIiLCJMaW5lQ29sb3IiOm51bGwsIkxpbmVXZWlnaHQiOjAuMCwiTGluZVR5cGUiOjAsIlBhcmVudFN0eWxlIjpudWxsfSwiUGFyZW50U3R5bGUiOnsiJHJlZiI6IjgxIn19LCJEdXJhdGlvblN0eWxlIjp7IiRpZCI6IjIzMyIsIkZvbnRTZXR0aW5ncyI6eyIkaWQiOiIyMzQiLCJGb250U2l6ZSI6OSwiRm9udE5hbWUiOiJBcmlhbCIsIklzQm9sZCI6ZmFsc2UsIklzSXRhbGljIjpmYWxzZSwiSXNVbmRlcmxpbmVkIjpmYWxzZSwiUGFyZW50U3R5bGUiOnsiJHJlZiI6Ijg5In19LCJBdXRvU2l6ZSI6MCwiRm9yZWdyb3VuZCI6eyIkcmVmIjoiOTAifSwiTWF4V2lkdGgiOjk2MC4wLCJNYXhIZWlnaHQiOiJJbmZpbml0eSIsIlNtYXJ0Rm9yZWdyb3VuZElzQWN0aXZlIjpmYWxzZSwiSG9yaXpvbnRhbEFsaWdubWVudCI6MSwiVmVydGljYWxBbGlnbm1lbnQiOjAsIlNtYXJ0Rm9yZWdyb3VuZCI6bnVsbCwiTWFyZ2luIjp7IiRyZWYiOiI5MiJ9LCJQYWRkaW5nIjp7IiRyZWYiOiI5MyJ9LCJCYWNrZ3JvdW5kIjp7IiRyZWYiOiI5NCJ9LCJJc1Zpc2libGUiOnRydWUsIldpZHRoIjowLjAsIkhlaWdodCI6MC4wLCJCb3JkZXJTdHlsZSI6eyIkaWQiOiIyMzUiLCJMaW5lQ29sb3IiOm51bGwsIkxpbmVXZWlnaHQiOjAuMCwiTGluZVR5cGUiOjAsIlBhcmVudFN0eWxlIjpudWxsfSwiUGFyZW50U3R5bGUiOnsiJHJlZiI6Ijg4In19LCJIb3Jpem9udGFsQ29ubmVjdG9yU3R5bGUiOnsiJGlkIjoiMjM2IiwiTGluZUNvbG9yIjp7IiRyZWYiOiI5NiJ9LCJMaW5lV2VpZ2h0IjoxLjAsIkxpbmVUeXBlIjowLCJQYXJlbnRTdHlsZSI6eyIkcmVmIjoiOTUifX0sIlZlcnRpY2FsQ29ubmVjdG9yU3R5bGUiOnsiJGlkIjoiMjM3IiwiTGluZUNvbG9yIjp7IiRyZWYiOiI5OSJ9LCJMaW5lV2VpZ2h0IjoxLjAsIkxpbmVUeXBlIjowLCJQYXJlbnRTdHlsZSI6eyIkcmVmIjoiOTgifX0sIk1hcmdpbiI6bnVsbCwiU3RhcnREYXRlUG9zaXRpb24iOjYsIkVuZERhdGVQb3NpdGlvbiI6NiwiVGl0bGVQb3NpdGlvbiI6NSwiRHVyYXRpb25Qb3NpdGlvbiI6NCwiUGVyY2VudGFnZUNvbXBsZXRlZFBvc2l0aW9uIjo2LCJTcGFjaW5nIjo1LCJJc0JlbG93VGltZWJhbmQiOnRydWUsIlBlcmNlbnRhZ2VDb21wbGV0ZVNoYXBlT3BhY2l0eSI6MzUsIlNoYXBlU3R5bGUiOnsiJGlkIjoiMjM4IiwiTWFyZ2luIjp7IiRyZWYiOiIxMDIifSwiUGFkZGluZyI6eyIkcmVmIjoiMTAzIn0sIkJhY2tncm91bmQiOnsiJGlkIjoiMjM5IiwiQ29sb3IiOnsiJGlkIjoiMjQwIiwiQSI6MjU1LCJSIjoyMDAsIkciOjIwMCwiQiI6MTgwfX0sIklzVmlzaWJsZSI6dHJ1ZSwiV2lkdGgiOjAuMCwiSGVpZ2h0IjoxNi4wLCJCb3JkZXJTdHlsZSI6eyIkaWQiOiIyNDEiLCJMaW5lQ29sb3IiOnsiJHJlZiI6IjEwNSJ9LCJMaW5lV2VpZ2h0IjowLjAsIkxpbmVUeXBlIjowLCJQYXJlbnRTdHlsZSI6eyIkcmVmIjoiMTA0In19LCJQYXJlbnRTdHlsZSI6eyIkcmVmIjoiMTAxIn19LCJUaXRsZVN0eWxlIjp7IiRpZCI6IjI0MiIsIkZvbnRTZXR0aW5ncyI6eyIkaWQiOiIyNDMiLCJGb250U2l6ZSI6MTAsIkZvbnROYW1lIjoiQXJpYWwiLCJJc0JvbGQiOnRydWUsIklzSXRhbGljIjpmYWxzZSwiSXNVbmRlcmxpbmVkIjpmYWxzZSwiUGFyZW50U3R5bGUiOnsiJHJlZiI6IjEwOCJ9fSwiQXV0b1NpemUiOjAsIkZvcmVncm91bmQiOnsiJHJlZiI6IjEwOSJ9LCJNYXhXaWR0aCI6OTYwLjAsIk1heEhlaWdodCI6IkluZmluaXR5IiwiU21hcnRGb3JlZ3JvdW5kSXNBY3RpdmUiOmZhbHNlLCJIb3Jpem9udGFsQWxpZ25tZW50IjoxLCJWZXJ0aWNhbEFsaWdubWVudCI6MCwiU21hcnRGb3JlZ3JvdW5kIjpudWxsLCJNYXJnaW4iOnsiJHJlZiI6IjExMSJ9LCJQYWRkaW5nIjp7IiRyZWYiOiIxMTIifSwiQmFja2dyb3VuZCI6eyIkcmVmIjoiMTEzIn0sIklzVmlzaWJsZSI6dHJ1ZSwiV2lkdGgiOjAuMCwiSGVpZ2h0IjowLjAsIkJvcmRlclN0eWxlIjp7IiRpZCI6IjI0NCIsIkxpbmVDb2xvciI6bnVsbCwiTGluZVdlaWdodCI6MC4wLCJMaW5lVHlwZSI6MCwiUGFyZW50U3R5bGUiOm51bGx9LCJQYXJlbnRTdHlsZSI6eyIkcmVmIjoiMTA3In19LCJEYXRlU3R5bGUiOnsiJGlkIjoiMjQ1IiwiRm9udFNldHRpbmdzIjp7IiRpZCI6IjI0NiIsIkZvbnRTaXplIjo5LCJGb250TmFtZSI6IkFyaWFsIiwiSXNCb2xkIjpmYWxzZSwiSXNJdGFsaWMiOmZhbHNlLCJJc1VuZGVybGluZWQiOmZhbHNlLCJQYXJlbnRTdHlsZSI6eyIkcmVmIjoiMTE1In19LCJBdXRvU2l6ZSI6MCwiRm9yZWdyb3VuZCI6eyIkcmVmIjoiMTE2In0sIk1heFdpZHRoIjo5NjAuMCwiTWF4SGVpZ2h0IjoiSW5maW5pdHkiLCJTbWFydEZvcmVncm91bmRJc0FjdGl2ZSI6ZmFsc2UsIkhvcml6b250YWxBbGlnbm1lbnQiOjEsIlZlcnRpY2FsQWxpZ25tZW50IjowLCJTbWFydEZvcmVncm91bmQiOm51bGwsIk1hcmdpbiI6eyIkcmVmIjoiMTE4In0sIlBhZGRpbmciOnsiJHJlZiI6IjExOSJ9LCJCYWNrZ3JvdW5kIjp7IiRyZWYiOiIxMjAifSwiSXNWaXNpYmxlIjpmYWxzZSwiV2lkdGgiOjAuMCwiSGVpZ2h0IjowLjAsIkJvcmRlclN0eWxlIjp7IiRpZCI6IjI0NyIsIkxpbmVDb2xvciI6bnVsbCwiTGluZVdlaWdodCI6MC4wLCJMaW5lVHlwZSI6MCwiUGFyZW50U3R5bGUiOm51bGx9LCJQYXJlbnRTdHlsZSI6eyIkcmVmIjoiMTE0In19LCJEYXRlRm9ybWF0Ijp7IiRpZCI6IjI0OCIsIkZvcm1hdFN0cmluZyI6ImQgTU1NIiwiU2VwYXJhdG9yIjoiLyIsIlVzZUludGVybmF0aW9uYWxEYXRlRm9ybWF0Ijp0cnVlfSwiSXNWaXNpYmxlIjp0cnVlLCJQYXJlbnRTdHlsZSI6eyIkcmVmIjoiODAifX0sIkluZGV4IjowLCJJZCI6ImQ0MzIzMTM1LTlkNmYtNDVjOS04ZDRlLTg2ODVlOWI1YTdkYiIsIkltcG9ydElkIjpudWxsLCJUaXRsZSI6IkFwcCBQcm9tb3Rpb24gT25saW5lIiwiTm90ZSI6bnVsbCwiSHlwZXJsaW5rIjpudWxsLCJJc0NoYW5nZWQiOmZhbHNlLCJJc05ldyI6ZmFsc2V9LHsiJGlkIjoiMjQ5IiwiR3JvdXBOYW1lIjpudWxsLCJTdGFydERhdGUiOiIyMDIwLTEwLTA2VDAwOjAwOjAwWiIsIkVuZERhdGUiOiIyMDIyLTAxLTAzVDIzOjU5OjU5Ljk5OVoiLCJQZXJjZW50YWdlQ29tcGxldGUiOjAuMCwiU3R5bGUiOnsiJGlkIjoiMjUwIiwiU2hhcGUiOjgsIlNoYXBlVGhpY2tuZXNzIjoxLCJEdXJhdGlvbkZvcm1hdCI6MCwiSW5jbHVkZU5vbldvcmtpbmdEYXlzSW5EdXJhdGlvbiI6ZmFsc2UsIlBlcmNlbnRhZ2VDb21wbGV0ZVN0eWxlIjp7IiRpZCI6IjI1MSIsIkZvbnRTZXR0aW5ncyI6eyIkaWQiOiIyNTIiLCJGb250U2l6ZSI6OSwiRm9udE5hbWUiOiJBcmlhbCIsIklzQm9sZCI6ZmFsc2UsIklzSXRhbGljIjpmYWxzZSwiSXNVbmRlcmxpbmVkIjpmYWxzZSwiUGFyZW50U3R5bGUiOnsiJHJlZiI6IjgyIn19LCJBdXRvU2l6ZSI6MCwiRm9yZWdyb3VuZCI6eyIkcmVmIjoiODMifSwiTWF4V2lkdGgiOjk2MC4wLCJNYXhIZWlnaHQiOiJJbmZpbml0eSIsIlNtYXJ0Rm9yZWdyb3VuZElzQWN0aXZlIjpmYWxzZSwiSG9yaXpvbnRhbEFsaWdubWVudCI6MSwiVmVydGljYWxBbGlnbm1lbnQiOjAsIlNtYXJ0Rm9yZWdyb3VuZCI6bnVsbCwiTWFyZ2luIjp7IiRyZWYiOiI4NSJ9LCJQYWRkaW5nIjp7IiRyZWYiOiI4NiJ9LCJCYWNrZ3JvdW5kIjp7IiRyZWYiOiI4NyJ9LCJJc1Zpc2libGUiOnRydWUsIldpZHRoIjowLjAsIkhlaWdodCI6MC4wLCJCb3JkZXJTdHlsZSI6eyIkaWQiOiIyNTMiLCJMaW5lQ29sb3IiOm51bGwsIkxpbmVXZWlnaHQiOjAuMCwiTGluZVR5cGUiOjAsIlBhcmVudFN0eWxlIjpudWxsfSwiUGFyZW50U3R5bGUiOnsiJHJlZiI6IjgxIn19LCJEdXJhdGlvblN0eWxlIjp7IiRpZCI6IjI1NCIsIkZvbnRTZXR0aW5ncyI6eyIkaWQiOiIyNTUiLCJGb250U2l6ZSI6OSwiRm9udE5hbWUiOiJBcmlhbCIsIklzQm9sZCI6ZmFsc2UsIklzSXRhbGljIjpmYWxzZSwiSXNVbmRlcmxpbmVkIjpmYWxzZSwiUGFyZW50U3R5bGUiOnsiJHJlZiI6Ijg5In19LCJBdXRvU2l6ZSI6MCwiRm9yZWdyb3VuZCI6eyIkcmVmIjoiOTAifSwiTWF4V2lkdGgiOjk2MC4wLCJNYXhIZWlnaHQiOiJJbmZpbml0eSIsIlNtYXJ0Rm9yZWdyb3VuZElzQWN0aXZlIjpmYWxzZSwiSG9yaXpvbnRhbEFsaWdubWVudCI6MSwiVmVydGljYWxBbGlnbm1lbnQiOjAsIlNtYXJ0Rm9yZWdyb3VuZCI6bnVsbCwiTWFyZ2luIjp7IiRyZWYiOiI5MiJ9LCJQYWRkaW5nIjp7IiRyZWYiOiI5MyJ9LCJCYWNrZ3JvdW5kIjp7IiRyZWYiOiI5NCJ9LCJJc1Zpc2libGUiOnRydWUsIldpZHRoIjowLjAsIkhlaWdodCI6MC4wLCJCb3JkZXJTdHlsZSI6eyIkaWQiOiIyNTYiLCJMaW5lQ29sb3IiOm51bGwsIkxpbmVXZWlnaHQiOjAuMCwiTGluZVR5cGUiOjAsIlBhcmVudFN0eWxlIjpudWxsfSwiUGFyZW50U3R5bGUiOnsiJHJlZiI6Ijg4In19LCJIb3Jpem9udGFsQ29ubmVjdG9yU3R5bGUiOnsiJGlkIjoiMjU3IiwiTGluZUNvbG9yIjp7IiRyZWYiOiI5NiJ9LCJMaW5lV2VpZ2h0IjoxLjAsIkxpbmVUeXBlIjowLCJQYXJlbnRTdHlsZSI6eyIkcmVmIjoiOTUifX0sIlZlcnRpY2FsQ29ubmVjdG9yU3R5bGUiOnsiJGlkIjoiMjU4IiwiTGluZUNvbG9yIjp7IiRyZWYiOiI5OSJ9LCJMaW5lV2VpZ2h0IjoxLjAsIkxpbmVUeXBlIjowLCJQYXJlbnRTdHlsZSI6eyIkcmVmIjoiOTgifX0sIk1hcmdpbiI6bnVsbCwiU3RhcnREYXRlUG9zaXRpb24iOjYsIkVuZERhdGVQb3NpdGlvbiI6NiwiVGl0bGVQb3NpdGlvbiI6NSwiRHVyYXRpb25Qb3NpdGlvbiI6NCwiUGVyY2VudGFnZUNvbXBsZXRlZFBvc2l0aW9uIjo2LCJTcGFjaW5nIjo1LCJJc0JlbG93VGltZWJhbmQiOnRydWUsIlBlcmNlbnRhZ2VDb21wbGV0ZVNoYXBlT3BhY2l0eSI6MzUsIlNoYXBlU3R5bGUiOnsiJGlkIjoiMjU5IiwiTWFyZ2luIjp7IiRyZWYiOiIxMDIifSwiUGFkZGluZyI6eyIkcmVmIjoiMTAzIn0sIkJhY2tncm91bmQiOnsiJGlkIjoiMjYwIiwiQ29sb3IiOnsiJGlkIjoiMjYxIiwiQSI6MjU1LCJSIjoyMDAsIkciOjIwMCwiQiI6MTgwfX0sIklzVmlzaWJsZSI6dHJ1ZSwiV2lkdGgiOjAuMCwiSGVpZ2h0IjoxNi4wLCJCb3JkZXJTdHlsZSI6eyIkaWQiOiIyNjIiLCJMaW5lQ29sb3IiOnsiJHJlZiI6IjEwNSJ9LCJMaW5lV2VpZ2h0IjowLjAsIkxpbmVUeXBlIjowLCJQYXJlbnRTdHlsZSI6eyIkcmVmIjoiMTA0In19LCJQYXJlbnRTdHlsZSI6eyIkcmVmIjoiMTAxIn19LCJUaXRsZVN0eWxlIjp7IiRpZCI6IjI2MyIsIkZvbnRTZXR0aW5ncyI6eyIkaWQiOiIyNjQiLCJGb250U2l6ZSI6MTAsIkZvbnROYW1lIjoiQXJpYWwiLCJJc0JvbGQiOnRydWUsIklzSXRhbGljIjpmYWxzZSwiSXNVbmRlcmxpbmVkIjpmYWxzZSwiUGFyZW50U3R5bGUiOnsiJHJlZiI6IjEwOCJ9fSwiQXV0b1NpemUiOjAsIkZvcmVncm91bmQiOnsiJHJlZiI6IjEwOSJ9LCJNYXhXaWR0aCI6OTYwLjAsIk1heEhlaWdodCI6IkluZmluaXR5IiwiU21hcnRGb3JlZ3JvdW5kSXNBY3RpdmUiOmZhbHNlLCJIb3Jpem9udGFsQWxpZ25tZW50IjoxLCJWZXJ0aWNhbEFsaWdubWVudCI6MCwiU21hcnRGb3JlZ3JvdW5kIjpudWxsLCJNYXJnaW4iOnsiJHJlZiI6IjExMSJ9LCJQYWRkaW5nIjp7IiRyZWYiOiIxMTIifSwiQmFja2dyb3VuZCI6eyIkcmVmIjoiMTEzIn0sIklzVmlzaWJsZSI6dHJ1ZSwiV2lkdGgiOjAuMCwiSGVpZ2h0IjowLjAsIkJvcmRlclN0eWxlIjp7IiRpZCI6IjI2NSIsIkxpbmVDb2xvciI6bnVsbCwiTGluZVdlaWdodCI6MC4wLCJMaW5lVHlwZSI6MCwiUGFyZW50U3R5bGUiOm51bGx9LCJQYXJlbnRTdHlsZSI6eyIkcmVmIjoiMTA3In19LCJEYXRlU3R5bGUiOnsiJGlkIjoiMjY2IiwiRm9udFNldHRpbmdzIjp7IiRpZCI6IjI2NyIsIkZvbnRTaXplIjo5LCJGb250TmFtZSI6IkFyaWFsIiwiSXNCb2xkIjpmYWxzZSwiSXNJdGFsaWMiOmZhbHNlLCJJc1VuZGVybGluZWQiOmZhbHNlLCJQYXJlbnRTdHlsZSI6eyIkcmVmIjoiMTE1In19LCJBdXRvU2l6ZSI6MCwiRm9yZWdyb3VuZCI6eyIkcmVmIjoiMTE2In0sIk1heFdpZHRoIjo5NjAuMCwiTWF4SGVpZ2h0IjoiSW5maW5pdHkiLCJTbWFydEZvcmVncm91bmRJc0FjdGl2ZSI6ZmFsc2UsIkhvcml6b250YWxBbGlnbm1lbnQiOjEsIlZlcnRpY2FsQWxpZ25tZW50IjowLCJTbWFydEZvcmVncm91bmQiOm51bGwsIk1hcmdpbiI6eyIkcmVmIjoiMTE4In0sIlBhZGRpbmciOnsiJHJlZiI6IjExOSJ9LCJCYWNrZ3JvdW5kIjp7IiRyZWYiOiIxMjAifSwiSXNWaXNpYmxlIjpmYWxzZSwiV2lkdGgiOjAuMCwiSGVpZ2h0IjowLjAsIkJvcmRlclN0eWxlIjp7IiRpZCI6IjI2OCIsIkxpbmVDb2xvciI6bnVsbCwiTGluZVdlaWdodCI6MC4wLCJMaW5lVHlwZSI6MCwiUGFyZW50U3R5bGUiOm51bGx9LCJQYXJlbnRTdHlsZSI6eyIkcmVmIjoiMTE0In19LCJEYXRlRm9ybWF0Ijp7IiRpZCI6IjI2OSIsIkZvcm1hdFN0cmluZyI6ImQgTU1NIiwiU2VwYXJhdG9yIjoiLyIsIlVzZUludGVybmF0aW9uYWxEYXRlRm9ybWF0Ijp0cnVlfSwiSXNWaXNpYmxlIjp0cnVlLCJQYXJlbnRTdHlsZSI6eyIkcmVmIjoiODAifX0sIkluZGV4IjowLCJJZCI6IjVkYmIyZWJjLTEyMTEtNDVhOS1hYjBhLWU3ZWRiNmRhNGU5NyIsIkltcG9ydElkIjpudWxsLCJUaXRsZSI6IlNvY2lhbCBTaGFyaW5nICYgRW5nYWdlbWVudCIsIk5vdGUiOm51bGwsIkh5cGVybGluayI6bnVsbCwiSXNDaGFuZ2VkIjpmYWxzZSwiSXNOZXciOmZhbHNlfSx7IiRpZCI6IjI3MCIsIkdyb3VwTmFtZSI6bnVsbCwiU3RhcnREYXRlIjoiMjAyMC0xMC0wNlQwMDowMDowMFoiLCJFbmREYXRlIjoiMjAyMi0wMS0wM1QyMzo1OTo1OS45OTlaIiwiUGVyY2VudGFnZUNvbXBsZXRlIjowLjAsIlN0eWxlIjp7IiRpZCI6IjI3MSIsIlNoYXBlIjo4LCJTaGFwZVRoaWNrbmVzcyI6MSwiRHVyYXRpb25Gb3JtYXQiOjAsIkluY2x1ZGVOb25Xb3JraW5nRGF5c0luRHVyYXRpb24iOmZhbHNlLCJQZXJjZW50YWdlQ29tcGxldGVTdHlsZSI6eyIkaWQiOiIyNzIiLCJGb250U2V0dGluZ3MiOnsiJGlkIjoiMjczIiwiRm9udFNpemUiOjksIkZvbnROYW1lIjoiQXJpYWwiLCJJc0JvbGQiOmZhbHNlLCJJc0l0YWxpYyI6ZmFsc2UsIklzVW5kZXJsaW5lZCI6ZmFsc2UsIlBhcmVudFN0eWxlIjp7IiRyZWYiOiI4MiJ9fSwiQXV0b1NpemUiOjAsIkZvcmVncm91bmQiOnsiJHJlZiI6IjgzIn0sIk1heFdpZHRoIjo5NjAuMCwiTWF4SGVpZ2h0IjoiSW5maW5pdHkiLCJTbWFydEZvcmVncm91bmRJc0FjdGl2ZSI6ZmFsc2UsIkhvcml6b250YWxBbGlnbm1lbnQiOjEsIlZlcnRpY2FsQWxpZ25tZW50IjowLCJTbWFydEZvcmVncm91bmQiOm51bGwsIk1hcmdpbiI6eyIkcmVmIjoiODUifSwiUGFkZGluZyI6eyIkcmVmIjoiODYifSwiQmFja2dyb3VuZCI6eyIkcmVmIjoiODcifSwiSXNWaXNpYmxlIjp0cnVlLCJXaWR0aCI6MC4wLCJIZWlnaHQiOjAuMCwiQm9yZGVyU3R5bGUiOnsiJGlkIjoiMjc0IiwiTGluZUNvbG9yIjpudWxsLCJMaW5lV2VpZ2h0IjowLjAsIkxpbmVUeXBlIjowLCJQYXJlbnRTdHlsZSI6bnVsbH0sIlBhcmVudFN0eWxlIjp7IiRyZWYiOiI4MSJ9fSwiRHVyYXRpb25TdHlsZSI6eyIkaWQiOiIyNzUiLCJGb250U2V0dGluZ3MiOnsiJGlkIjoiMjc2IiwiRm9udFNpemUiOjksIkZvbnROYW1lIjoiQXJpYWwiLCJJc0JvbGQiOmZhbHNlLCJJc0l0YWxpYyI6ZmFsc2UsIklzVW5kZXJsaW5lZCI6ZmFsc2UsIlBhcmVudFN0eWxlIjp7IiRyZWYiOiI4OSJ9fSwiQXV0b1NpemUiOjAsIkZvcmVncm91bmQiOnsiJHJlZiI6IjkwIn0sIk1heFdpZHRoIjo5NjAuMCwiTWF4SGVpZ2h0IjoiSW5maW5pdHkiLCJTbWFydEZvcmVncm91bmRJc0FjdGl2ZSI6ZmFsc2UsIkhvcml6b250YWxBbGlnbm1lbnQiOjEsIlZlcnRpY2FsQWxpZ25tZW50IjowLCJTbWFydEZvcmVncm91bmQiOm51bGwsIk1hcmdpbiI6eyIkcmVmIjoiOTIifSwiUGFkZGluZyI6eyIkcmVmIjoiOTMifSwiQmFja2dyb3VuZCI6eyIkcmVmIjoiOTQifSwiSXNWaXNpYmxlIjp0cnVlLCJXaWR0aCI6MC4wLCJIZWlnaHQiOjAuMCwiQm9yZGVyU3R5bGUiOnsiJGlkIjoiMjc3IiwiTGluZUNvbG9yIjpudWxsLCJMaW5lV2VpZ2h0IjowLjAsIkxpbmVUeXBlIjowLCJQYXJlbnRTdHlsZSI6bnVsbH0sIlBhcmVudFN0eWxlIjp7IiRyZWYiOiI4OCJ9fSwiSG9yaXpvbnRhbENvbm5lY3RvclN0eWxlIjp7IiRpZCI6IjI3OCIsIkxpbmVDb2xvciI6eyIkcmVmIjoiOTYifSwiTGluZVdlaWdodCI6MS4wLCJMaW5lVHlwZSI6MCwiUGFyZW50U3R5bGUiOnsiJHJlZiI6Ijk1In19LCJWZXJ0aWNhbENvbm5lY3RvclN0eWxlIjp7IiRpZCI6IjI3OSIsIkxpbmVDb2xvciI6eyIkcmVmIjoiOTkifSwiTGluZVdlaWdodCI6MS4wLCJMaW5lVHlwZSI6MCwiUGFyZW50U3R5bGUiOnsiJHJlZiI6Ijk4In19LCJNYXJnaW4iOm51bGwsIlN0YXJ0RGF0ZVBvc2l0aW9uIjo2LCJFbmREYXRlUG9zaXRpb24iOjYsIlRpdGxlUG9zaXRpb24iOjUsIkR1cmF0aW9uUG9zaXRpb24iOjQsIlBlcmNlbnRhZ2VDb21wbGV0ZWRQb3NpdGlvbiI6NiwiU3BhY2luZyI6NSwiSXNCZWxvd1RpbWViYW5kIjp0cnVlLCJQZXJjZW50YWdlQ29tcGxldGVTaGFwZU9wYWNpdHkiOjM1LCJTaGFwZVN0eWxlIjp7IiRpZCI6IjI4MCIsIk1hcmdpbiI6eyIkcmVmIjoiMTAyIn0sIlBhZGRpbmciOnsiJHJlZiI6IjEwMyJ9LCJCYWNrZ3JvdW5kIjp7IiRpZCI6IjI4MSIsIkNvbG9yIjp7IiRpZCI6IjI4MiIsIkEiOjI1NSwiUiI6MjAwLCJHIjoyMDAsIkIiOjE4MH19LCJJc1Zpc2libGUiOnRydWUsIldpZHRoIjowLjAsIkhlaWdodCI6MTYuMCwiQm9yZGVyU3R5bGUiOnsiJGlkIjoiMjgzIiwiTGluZUNvbG9yIjp7IiRyZWYiOiIxMDUifSwiTGluZVdlaWdodCI6MC4wLCJMaW5lVHlwZSI6MCwiUGFyZW50U3R5bGUiOnsiJHJlZiI6IjEwNCJ9fSwiUGFyZW50U3R5bGUiOnsiJHJlZiI6IjEwMSJ9fSwiVGl0bGVTdHlsZSI6eyIkaWQiOiIyODQiLCJGb250U2V0dGluZ3MiOnsiJGlkIjoiMjg1IiwiRm9udFNpemUiOjEwLCJGb250TmFtZSI6IkFyaWFsIiwiSXNCb2xkIjp0cnVlLCJJc0l0YWxpYyI6ZmFsc2UsIklzVW5kZXJsaW5lZCI6ZmFsc2UsIlBhcmVudFN0eWxlIjp7IiRyZWYiOiIxMDgifX0sIkF1dG9TaXplIjowLCJGb3JlZ3JvdW5kIjp7IiRyZWYiOiIxMDkifSwiTWF4V2lkdGgiOjk2MC4wLCJNYXhIZWlnaHQiOiJJbmZpbml0eSIsIlNtYXJ0Rm9yZWdyb3VuZElzQWN0aXZlIjpmYWxzZSwiSG9yaXpvbnRhbEFsaWdubWVudCI6MSwiVmVydGljYWxBbGlnbm1lbnQiOjAsIlNtYXJ0Rm9yZWdyb3VuZCI6bnVsbCwiTWFyZ2luIjp7IiRyZWYiOiIxMTEifSwiUGFkZGluZyI6eyIkcmVmIjoiMTEyIn0sIkJhY2tncm91bmQiOnsiJHJlZiI6IjExMyJ9LCJJc1Zpc2libGUiOnRydWUsIldpZHRoIjowLjAsIkhlaWdodCI6MC4wLCJCb3JkZXJTdHlsZSI6eyIkaWQiOiIyODYiLCJMaW5lQ29sb3IiOm51bGwsIkxpbmVXZWlnaHQiOjAuMCwiTGluZVR5cGUiOjAsIlBhcmVudFN0eWxlIjpudWxsfSwiUGFyZW50U3R5bGUiOnsiJHJlZiI6IjEwNyJ9fSwiRGF0ZVN0eWxlIjp7IiRpZCI6IjI4NyIsIkZvbnRTZXR0aW5ncyI6eyIkaWQiOiIyODgiLCJGb250U2l6ZSI6OSwiRm9udE5hbWUiOiJBcmlhbCIsIklzQm9sZCI6ZmFsc2UsIklzSXRhbGljIjpmYWxzZSwiSXNVbmRlcmxpbmVkIjpmYWxzZSwiUGFyZW50U3R5bGUiOnsiJHJlZiI6IjExNSJ9fSwiQXV0b1NpemUiOjAsIkZvcmVncm91bmQiOnsiJHJlZiI6IjExNiJ9LCJNYXhXaWR0aCI6OTYwLjAsIk1heEhlaWdodCI6IkluZmluaXR5IiwiU21hcnRGb3JlZ3JvdW5kSXNBY3RpdmUiOmZhbHNlLCJIb3Jpem9udGFsQWxpZ25tZW50IjoxLCJWZXJ0aWNhbEFsaWdubWVudCI6MCwiU21hcnRGb3JlZ3JvdW5kIjpudWxsLCJNYXJnaW4iOnsiJHJlZiI6IjExOCJ9LCJQYWRkaW5nIjp7IiRyZWYiOiIxMTkifSwiQmFja2dyb3VuZCI6eyIkcmVmIjoiMTIwIn0sIklzVmlzaWJsZSI6ZmFsc2UsIldpZHRoIjowLjAsIkhlaWdodCI6MC4wLCJCb3JkZXJTdHlsZSI6eyIkaWQiOiIyODkiLCJMaW5lQ29sb3IiOm51bGwsIkxpbmVXZWlnaHQiOjAuMCwiTGluZVR5cGUiOjAsIlBhcmVudFN0eWxlIjpudWxsfSwiUGFyZW50U3R5bGUiOnsiJHJlZiI6IjExNCJ9fSwiRGF0ZUZvcm1hdCI6eyIkaWQiOiIyOTAiLCJGb3JtYXRTdHJpbmciOiJkIE1NTSIsIlNlcGFyYXRvciI6Ii8iLCJVc2VJbnRlcm5hdGlvbmFsRGF0ZUZvcm1hdCI6dHJ1ZX0sIklzVmlzaWJsZSI6dHJ1ZSwiUGFyZW50U3R5bGUiOnsiJHJlZiI6IjgwIn19LCJJbmRleCI6MCwiSWQiOiJlMmY2MjhkNy1hNzg5LTQ5OTEtOTMxZC0zY2MwNjk4MTAwY2IiLCJJbXBvcnRJZCI6bnVsbCwiVGl0bGUiOiJUYWtpbmcgZmVlZGJhY2sgYW5kIGFkZGluZyBtb3JlIGZlYXR1cmVzIiwiTm90ZSI6bnVsbCwiSHlwZXJsaW5rIjpudWxsLCJJc0NoYW5nZWQiOmZhbHNlLCJJc05ldyI6ZmFsc2V9XSwiTXNQcm9qZWN0SXRlbXNUcmVlIjp7IiRpZCI6IjI5MSIsIlJvb3QiOnsiSW1wb3J0SWQiOm51bGwsIklzSW1wb3J0ZWQiOmZhbHNlLCJDaGlsZHJlbiI6W119fSwiTWV0YWRhdGEiOnsiJGlkIjoiMjkyIn0sIlNldHRpbmdzIjp7IiRpZCI6IjI5MyIsIkltcGFPcHRpb25zIjp7IiRpZCI6IjI5NCIsIkxlZnRUb1JpZ2h0Ijp0cnVlLCJQYXlsb2FkT3B0aW9ucyI6MX0sIlVzZUNvbXByZXNzaW9uIjpmYWxzZSwiQ29tcHJlc2lvblBlcmNlbnRhZ2UiOjUwLjAsIkluYWN0aXZlSW50ZXJ2YWxXaWR0aFRocmVzaG9sZCI6MzAuMCwiSW5hY3RpdmVJbnRlcnZhbFdpZHRoIjoxLjAsIlNwbGl0VGFza3MiOmZhbHNlLCJVc2VDbHVzdGVyIjpmYWxzZSwiRXBzaWxvbiI6MC4wLCJNaW5Qb2ludHNUb0Zvcm1BQ2x1c3RlciI6MiwiR2VuZXJhdGVJbnZpc2libGVTaGFwZXMiOmZhbHNlLCJTbWFydFRpbWVsaW5lVGFza1BlcmNlbnRhZ2VGaXQiOmZhbHNlfSwiSXNOZXciOnRydWUsIkltcG9ydFR5cGUiOjYsIkZpbGVQYXRoIjpudWxsLCJUaW1lbGluZUltcG9ydGVkIjp0cnVlfQ=="/>
  <p:tag name="__MASTER" val="__part_0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849</TotalTime>
  <Words>428</Words>
  <Application>Microsoft Office PowerPoint</Application>
  <PresentationFormat>On-screen Show (16:9)</PresentationFormat>
  <Paragraphs>178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Bell MT</vt:lpstr>
      <vt:lpstr>Calibri</vt:lpstr>
      <vt:lpstr>Constantia</vt:lpstr>
      <vt:lpstr>DejaVu Sans</vt:lpstr>
      <vt:lpstr>Franklin Gothic Book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www.englisherapp.com</vt:lpstr>
      <vt:lpstr>www.englisherapp.com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“EngGuru”  An assistive English Learning app for  rural teachers and students</dc:title>
  <dc:creator>User</dc:creator>
  <cp:lastModifiedBy>Windows User</cp:lastModifiedBy>
  <cp:revision>95</cp:revision>
  <dcterms:created xsi:type="dcterms:W3CDTF">2018-11-19T16:00:23Z</dcterms:created>
  <dcterms:modified xsi:type="dcterms:W3CDTF">2019-11-12T15:44:20Z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2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24</vt:i4>
  </property>
</Properties>
</file>