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15"/>
  </p:notesMasterIdLst>
  <p:sldIdLst>
    <p:sldId id="256" r:id="rId2"/>
    <p:sldId id="277" r:id="rId3"/>
    <p:sldId id="278" r:id="rId4"/>
    <p:sldId id="257" r:id="rId5"/>
    <p:sldId id="279" r:id="rId6"/>
    <p:sldId id="273" r:id="rId7"/>
    <p:sldId id="261" r:id="rId8"/>
    <p:sldId id="274" r:id="rId9"/>
    <p:sldId id="275" r:id="rId10"/>
    <p:sldId id="265" r:id="rId11"/>
    <p:sldId id="280" r:id="rId12"/>
    <p:sldId id="283" r:id="rId13"/>
    <p:sldId id="264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Franklin Gothic Book"/>
              </a:rPr>
              <a:t>Click to move the slide</a:t>
            </a: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9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03A8A37-C8EE-4E22-B9FF-FEE66D7ACA92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2249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D482124-80FE-4D79-B01C-931990E36A6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494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43FD-097A-489C-B33F-A234A2B2E34F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9CC3-AE74-48C8-A948-80FFA4852D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11/2/2019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11/2/2019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11/2/2019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11/2/2019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11/2/2019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11/2/2019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43FD-097A-489C-B33F-A234A2B2E34F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9CC3-AE74-48C8-A948-80FFA4852D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11/2/2019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11/2/2019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11/2/2019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34C98F7A-868F-4465-9194-12EFD338627D}" type="datetime1"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pPr>
                <a:lnSpc>
                  <a:spcPct val="100000"/>
                </a:lnSpc>
              </a:pPr>
              <a:t>11/2/2019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100" b="0" strike="noStrike" spc="-1" smtClean="0">
                <a:solidFill>
                  <a:srgbClr val="8B8B8B"/>
                </a:solidFill>
                <a:latin typeface="Franklin Gothic Book"/>
              </a:rPr>
              <a:t>Iftekharul Mobin, Assistant Prof, CSE, BRAC University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fld id="{A7AEC07A-FBAE-4E5C-945E-E24C22329DA2}" type="slidenum">
              <a:rPr lang="en-US" sz="2800" b="0" strike="noStrike" spc="-1" smtClean="0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lay.google.com/store/apps/details?id=com.eclairios.englishe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slideLayout" Target="../slideLayouts/slideLayout12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image" Target="../media/image11.png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04920" y="285660"/>
            <a:ext cx="8534160" cy="167373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Bell MT"/>
              </a:rPr>
              <a:t>Englisher</a:t>
            </a:r>
            <a:r>
              <a:rPr/>
              <a:t/>
            </a:r>
            <a:br>
              <a:rPr/>
            </a:br>
            <a:endParaRPr lang="en-US" sz="28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2038350"/>
            <a:ext cx="716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trike="noStrike" spc="-1" dirty="0" smtClean="0">
                <a:solidFill>
                  <a:srgbClr val="5E5E5E"/>
                </a:solidFill>
                <a:latin typeface="Bell MT"/>
              </a:rPr>
              <a:t>An assistive English Learning app</a:t>
            </a:r>
            <a:r>
              <a:rPr lang="en-US" sz="3200" b="0" strike="noStrike" spc="-1" dirty="0" smtClean="0">
                <a:solidFill>
                  <a:srgbClr val="5E5E5E"/>
                </a:solidFill>
                <a:latin typeface="Bell MT"/>
              </a:rPr>
              <a:t> </a:t>
            </a:r>
            <a:r>
              <a:rPr lang="en-US" sz="3200" b="1" strike="noStrike" spc="-1" dirty="0" smtClean="0">
                <a:solidFill>
                  <a:srgbClr val="5E5E5E"/>
                </a:solidFill>
                <a:latin typeface="Bell MT"/>
              </a:rPr>
              <a:t>for rural teachers and students</a:t>
            </a:r>
            <a:endParaRPr lang="en-US" sz="3200" dirty="0"/>
          </a:p>
        </p:txBody>
      </p:sp>
      <p:sp>
        <p:nvSpPr>
          <p:cNvPr id="5" name="Rounded Rectangle 4">
            <a:hlinkClick r:id="rId4"/>
          </p:cNvPr>
          <p:cNvSpPr/>
          <p:nvPr/>
        </p:nvSpPr>
        <p:spPr>
          <a:xfrm>
            <a:off x="3581400" y="4248150"/>
            <a:ext cx="1828800" cy="533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Download on Google Play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84560" y="339660"/>
            <a:ext cx="7054920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5E5E5E"/>
                </a:solidFill>
                <a:latin typeface="Constantia"/>
              </a:rPr>
              <a:t>Budget </a:t>
            </a:r>
            <a:r>
              <a:rPr lang="en-US" sz="4200" b="0" strike="noStrike" spc="-1" dirty="0" smtClean="0">
                <a:solidFill>
                  <a:srgbClr val="5E5E5E"/>
                </a:solidFill>
                <a:latin typeface="Constantia"/>
              </a:rPr>
              <a:t>Plan for Two Lac</a:t>
            </a:r>
            <a:endParaRPr lang="en-US" sz="42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27640" y="1539810"/>
            <a:ext cx="6711120" cy="314631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FE6875BA-BCBC-41E6-AC5E-2832C4D7AD30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10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581150"/>
          <a:ext cx="4953000" cy="2286002"/>
        </p:xfrm>
        <a:graphic>
          <a:graphicData uri="http://schemas.openxmlformats.org/drawingml/2006/table">
            <a:tbl>
              <a:tblPr/>
              <a:tblGrid>
                <a:gridCol w="2011370"/>
                <a:gridCol w="1332533"/>
                <a:gridCol w="917689"/>
                <a:gridCol w="691408"/>
              </a:tblGrid>
              <a:tr h="40511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a-DK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Budget Plan for 2 Lac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7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Details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Unit/Month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App Modification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Survey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 Salary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Project Manager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438150"/>
            <a:ext cx="7054920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5E5E5E"/>
                </a:solidFill>
                <a:latin typeface="Constantia"/>
              </a:rPr>
              <a:t>After Survey Total Budget </a:t>
            </a:r>
            <a:r>
              <a:rPr lang="en-US" sz="4000" b="0" strike="noStrike" spc="-1" dirty="0">
                <a:solidFill>
                  <a:srgbClr val="5E5E5E"/>
                </a:solidFill>
                <a:latin typeface="Constantia"/>
              </a:rPr>
              <a:t>Plan</a:t>
            </a:r>
            <a:endParaRPr lang="en-US" sz="40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27640" y="1539810"/>
            <a:ext cx="6711120" cy="314631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FE6875BA-BCBC-41E6-AC5E-2832C4D7AD30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11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90600" y="1504950"/>
          <a:ext cx="5867400" cy="2667000"/>
        </p:xfrm>
        <a:graphic>
          <a:graphicData uri="http://schemas.openxmlformats.org/drawingml/2006/table">
            <a:tbl>
              <a:tblPr/>
              <a:tblGrid>
                <a:gridCol w="2918447"/>
                <a:gridCol w="894854"/>
                <a:gridCol w="1250763"/>
                <a:gridCol w="803336"/>
              </a:tblGrid>
              <a:tr h="3733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Activity Expenditure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Unit 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Unit/Months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Project 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Senior Mobile App Developer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Junior Software Engineer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Graphic Designer(UI/UX) for Android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Research Assistant(RA)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Miscellaneous(printing, copy, banner etc.)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Online Advertising &amp; Fee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TLSHAPE_TB_00000000000000000000000000000000_ElapsedTime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F0000">
              <a:alpha val="30000"/>
            </a:srgbClr>
          </a:solidFill>
        </p:spPr>
      </p:sp>
      <p:sp>
        <p:nvSpPr>
          <p:cNvPr id="14" name="OTLSHAPE_TB_00000000000000000000000000000000_TodayMarkerShape" hidden="1"/>
          <p:cNvSpPr/>
          <p:nvPr>
            <p:custDataLst>
              <p:tags r:id="rId3"/>
            </p:custDataLst>
          </p:nvPr>
        </p:nvSpPr>
        <p:spPr>
          <a:xfrm>
            <a:off x="676275" y="1828800"/>
            <a:ext cx="85725" cy="95250"/>
          </a:xfrm>
          <a:prstGeom prst="triangle">
            <a:avLst/>
          </a:prstGeom>
          <a:solidFill>
            <a:srgbClr val="FF0000">
              <a:alpha val="100000"/>
            </a:srgbClr>
          </a:solidFill>
        </p:spPr>
      </p:sp>
      <p:sp>
        <p:nvSpPr>
          <p:cNvPr id="15" name="OTLSHAPE_TB_00000000000000000000000000000000_TodayMarkerText" hidden="1"/>
          <p:cNvSpPr/>
          <p:nvPr>
            <p:custDataLst>
              <p:tags r:id="rId4"/>
            </p:custDataLst>
          </p:nvPr>
        </p:nvSpPr>
        <p:spPr>
          <a:xfrm>
            <a:off x="566899" y="1860572"/>
            <a:ext cx="294953" cy="12695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825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Today</a:t>
            </a:r>
          </a:p>
        </p:txBody>
      </p:sp>
      <p:cxnSp>
        <p:nvCxnSpPr>
          <p:cNvPr id="38" name="OTLSHAPE_T_5e87f0d2c2ea45d5896e01fba64d6b7d_RightVerticalConnector1" hidden="1"/>
          <p:cNvCxnSpPr/>
          <p:nvPr>
            <p:custDataLst>
              <p:tags r:id="rId5"/>
            </p:custDataLst>
          </p:nvPr>
        </p:nvCxnSpPr>
        <p:spPr>
          <a:xfrm>
            <a:off x="1323975" y="1828800"/>
            <a:ext cx="0" cy="18097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9" name="OTLSHAPE_T_5e87f0d2c2ea45d5896e01fba64d6b7d_RightVerticalConnector2" hidden="1"/>
          <p:cNvCxnSpPr/>
          <p:nvPr>
            <p:custDataLst>
              <p:tags r:id="rId6"/>
            </p:custDataLst>
          </p:nvPr>
        </p:nvCxnSpPr>
        <p:spPr>
          <a:xfrm>
            <a:off x="1323975" y="2105025"/>
            <a:ext cx="0" cy="76200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2" name="OTLSHAPE_T_1991a11a7f914d1bacfbe2d7e0969342_RightVerticalConnector1" hidden="1"/>
          <p:cNvCxnSpPr/>
          <p:nvPr>
            <p:custDataLst>
              <p:tags r:id="rId7"/>
            </p:custDataLst>
          </p:nvPr>
        </p:nvCxnSpPr>
        <p:spPr>
          <a:xfrm>
            <a:off x="3981450" y="1828800"/>
            <a:ext cx="0" cy="552450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3" name="OTLSHAPE_T_61e061903d2a4d738e6ac7dc4619412e_LeftVerticalConnector1" hidden="1"/>
          <p:cNvCxnSpPr/>
          <p:nvPr>
            <p:custDataLst>
              <p:tags r:id="rId8"/>
            </p:custDataLst>
          </p:nvPr>
        </p:nvCxnSpPr>
        <p:spPr>
          <a:xfrm>
            <a:off x="3981450" y="1828800"/>
            <a:ext cx="0" cy="82867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4" name="OTLSHAPE_T_61e061903d2a4d738e6ac7dc4619412e_RightVerticalConnector1" hidden="1"/>
          <p:cNvCxnSpPr/>
          <p:nvPr>
            <p:custDataLst>
              <p:tags r:id="rId9"/>
            </p:custDataLst>
          </p:nvPr>
        </p:nvCxnSpPr>
        <p:spPr>
          <a:xfrm>
            <a:off x="8382000" y="1828800"/>
            <a:ext cx="0" cy="75247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5" name="OTLSHAPE_T_e9753ee212e14ee4bd59b4657404e6d7_LeftVerticalConnector1" hidden="1"/>
          <p:cNvCxnSpPr/>
          <p:nvPr>
            <p:custDataLst>
              <p:tags r:id="rId10"/>
            </p:custDataLst>
          </p:nvPr>
        </p:nvCxnSpPr>
        <p:spPr>
          <a:xfrm>
            <a:off x="3981450" y="1828800"/>
            <a:ext cx="0" cy="75247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6" name="OTLSHAPE_T_e9753ee212e14ee4bd59b4657404e6d7_LeftVerticalConnector2" hidden="1"/>
          <p:cNvCxnSpPr/>
          <p:nvPr>
            <p:custDataLst>
              <p:tags r:id="rId11"/>
            </p:custDataLst>
          </p:nvPr>
        </p:nvCxnSpPr>
        <p:spPr>
          <a:xfrm>
            <a:off x="3981450" y="2733675"/>
            <a:ext cx="0" cy="12382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7" name="OTLSHAPE_T_e9753ee212e14ee4bd59b4657404e6d7_RightVerticalConnector1" hidden="1"/>
          <p:cNvCxnSpPr/>
          <p:nvPr>
            <p:custDataLst>
              <p:tags r:id="rId12"/>
            </p:custDataLst>
          </p:nvPr>
        </p:nvCxnSpPr>
        <p:spPr>
          <a:xfrm>
            <a:off x="8382000" y="1828800"/>
            <a:ext cx="0" cy="75247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8" name="OTLSHAPE_T_e9753ee212e14ee4bd59b4657404e6d7_RightVerticalConnector2" hidden="1"/>
          <p:cNvCxnSpPr/>
          <p:nvPr>
            <p:custDataLst>
              <p:tags r:id="rId13"/>
            </p:custDataLst>
          </p:nvPr>
        </p:nvCxnSpPr>
        <p:spPr>
          <a:xfrm>
            <a:off x="8382000" y="2733675"/>
            <a:ext cx="0" cy="4762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9" name="OTLSHAPE_T_d43231359d6f45c98d4e8685e9b5a7db_LeftVerticalConnector1" hidden="1"/>
          <p:cNvCxnSpPr/>
          <p:nvPr>
            <p:custDataLst>
              <p:tags r:id="rId14"/>
            </p:custDataLst>
          </p:nvPr>
        </p:nvCxnSpPr>
        <p:spPr>
          <a:xfrm>
            <a:off x="3981450" y="1828800"/>
            <a:ext cx="0" cy="75247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0" name="OTLSHAPE_T_d43231359d6f45c98d4e8685e9b5a7db_LeftVerticalConnector2" hidden="1"/>
          <p:cNvCxnSpPr/>
          <p:nvPr>
            <p:custDataLst>
              <p:tags r:id="rId15"/>
            </p:custDataLst>
          </p:nvPr>
        </p:nvCxnSpPr>
        <p:spPr>
          <a:xfrm>
            <a:off x="3981450" y="2733675"/>
            <a:ext cx="0" cy="4762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1" name="OTLSHAPE_T_d43231359d6f45c98d4e8685e9b5a7db_LeftVerticalConnector3" hidden="1"/>
          <p:cNvCxnSpPr/>
          <p:nvPr>
            <p:custDataLst>
              <p:tags r:id="rId16"/>
            </p:custDataLst>
          </p:nvPr>
        </p:nvCxnSpPr>
        <p:spPr>
          <a:xfrm>
            <a:off x="3981450" y="2933700"/>
            <a:ext cx="0" cy="12382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3" name="OTLSHAPE_T_5dbb2ebc121145a9ab0ae7edb6da4e97_LeftVerticalConnector1" hidden="1"/>
          <p:cNvCxnSpPr/>
          <p:nvPr>
            <p:custDataLst>
              <p:tags r:id="rId17"/>
            </p:custDataLst>
          </p:nvPr>
        </p:nvCxnSpPr>
        <p:spPr>
          <a:xfrm>
            <a:off x="3981450" y="1828800"/>
            <a:ext cx="0" cy="75247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4" name="OTLSHAPE_T_5dbb2ebc121145a9ab0ae7edb6da4e97_LeftVerticalConnector3" hidden="1"/>
          <p:cNvCxnSpPr/>
          <p:nvPr>
            <p:custDataLst>
              <p:tags r:id="rId18"/>
            </p:custDataLst>
          </p:nvPr>
        </p:nvCxnSpPr>
        <p:spPr>
          <a:xfrm>
            <a:off x="3981450" y="2933700"/>
            <a:ext cx="0" cy="4762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5" name="OTLSHAPE_T_5dbb2ebc121145a9ab0ae7edb6da4e97_LeftVerticalConnector4" hidden="1"/>
          <p:cNvCxnSpPr/>
          <p:nvPr>
            <p:custDataLst>
              <p:tags r:id="rId19"/>
            </p:custDataLst>
          </p:nvPr>
        </p:nvCxnSpPr>
        <p:spPr>
          <a:xfrm>
            <a:off x="3981450" y="3133725"/>
            <a:ext cx="0" cy="12382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" name="OTLSHAPE_T_5dbb2ebc121145a9ab0ae7edb6da4e97_RightVerticalConnector1" hidden="1"/>
          <p:cNvCxnSpPr/>
          <p:nvPr>
            <p:custDataLst>
              <p:tags r:id="rId20"/>
            </p:custDataLst>
          </p:nvPr>
        </p:nvCxnSpPr>
        <p:spPr>
          <a:xfrm>
            <a:off x="8382000" y="1828800"/>
            <a:ext cx="0" cy="75247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7" name="OTLSHAPE_T_5dbb2ebc121145a9ab0ae7edb6da4e97_RightVerticalConnector2" hidden="1"/>
          <p:cNvCxnSpPr/>
          <p:nvPr>
            <p:custDataLst>
              <p:tags r:id="rId21"/>
            </p:custDataLst>
          </p:nvPr>
        </p:nvCxnSpPr>
        <p:spPr>
          <a:xfrm>
            <a:off x="8382000" y="2733675"/>
            <a:ext cx="0" cy="4762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8" name="OTLSHAPE_T_5dbb2ebc121145a9ab0ae7edb6da4e97_RightVerticalConnector3" hidden="1"/>
          <p:cNvCxnSpPr/>
          <p:nvPr>
            <p:custDataLst>
              <p:tags r:id="rId22"/>
            </p:custDataLst>
          </p:nvPr>
        </p:nvCxnSpPr>
        <p:spPr>
          <a:xfrm>
            <a:off x="8382000" y="2933700"/>
            <a:ext cx="0" cy="4762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9" name="OTLSHAPE_T_5dbb2ebc121145a9ab0ae7edb6da4e97_RightVerticalConnector4" hidden="1"/>
          <p:cNvCxnSpPr/>
          <p:nvPr>
            <p:custDataLst>
              <p:tags r:id="rId23"/>
            </p:custDataLst>
          </p:nvPr>
        </p:nvCxnSpPr>
        <p:spPr>
          <a:xfrm>
            <a:off x="8382000" y="3133725"/>
            <a:ext cx="0" cy="4762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5" name="OTLSHAPE_T_e2f628d7a7894991931d3cc0698100cb_RightVerticalConnector1" hidden="1"/>
          <p:cNvCxnSpPr/>
          <p:nvPr>
            <p:custDataLst>
              <p:tags r:id="rId24"/>
            </p:custDataLst>
          </p:nvPr>
        </p:nvCxnSpPr>
        <p:spPr>
          <a:xfrm>
            <a:off x="8382000" y="1828800"/>
            <a:ext cx="0" cy="75247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6" name="OTLSHAPE_T_e2f628d7a7894991931d3cc0698100cb_RightVerticalConnector2" hidden="1"/>
          <p:cNvCxnSpPr/>
          <p:nvPr>
            <p:custDataLst>
              <p:tags r:id="rId25"/>
            </p:custDataLst>
          </p:nvPr>
        </p:nvCxnSpPr>
        <p:spPr>
          <a:xfrm>
            <a:off x="8382000" y="2733675"/>
            <a:ext cx="0" cy="4762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7" name="OTLSHAPE_T_e2f628d7a7894991931d3cc0698100cb_RightVerticalConnector4" hidden="1"/>
          <p:cNvCxnSpPr/>
          <p:nvPr>
            <p:custDataLst>
              <p:tags r:id="rId26"/>
            </p:custDataLst>
          </p:nvPr>
        </p:nvCxnSpPr>
        <p:spPr>
          <a:xfrm>
            <a:off x="8382000" y="3133725"/>
            <a:ext cx="0" cy="4762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8" name="OTLSHAPE_T_e2f628d7a7894991931d3cc0698100cb_RightVerticalConnector5" hidden="1"/>
          <p:cNvCxnSpPr/>
          <p:nvPr>
            <p:custDataLst>
              <p:tags r:id="rId27"/>
            </p:custDataLst>
          </p:nvPr>
        </p:nvCxnSpPr>
        <p:spPr>
          <a:xfrm>
            <a:off x="8382000" y="3333750"/>
            <a:ext cx="0" cy="47625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0" name="OTLSHAPE_T_6c1084593095449a81b42f3e7bc4c871_ShapePercentage" hidden="1"/>
          <p:cNvSpPr/>
          <p:nvPr>
            <p:custDataLst>
              <p:tags r:id="rId28"/>
            </p:custDataLst>
          </p:nvPr>
        </p:nvSpPr>
        <p:spPr>
          <a:xfrm>
            <a:off x="714375" y="198120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71" name="OTLSHAPE_T_6c1084593095449a81b42f3e7bc4c871_TextPercentage" hidden="1"/>
          <p:cNvSpPr/>
          <p:nvPr>
            <p:custDataLst>
              <p:tags r:id="rId29"/>
            </p:custDataLst>
          </p:nvPr>
        </p:nvSpPr>
        <p:spPr>
          <a:xfrm>
            <a:off x="0" y="1976888"/>
            <a:ext cx="180975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72" name="OTLSHAPE_T_6c1084593095449a81b42f3e7bc4c871_JoinedDate" hidden="1"/>
          <p:cNvSpPr/>
          <p:nvPr>
            <p:custDataLst>
              <p:tags r:id="rId30"/>
            </p:custDataLst>
          </p:nvPr>
        </p:nvSpPr>
        <p:spPr>
          <a:xfrm>
            <a:off x="0" y="2072138"/>
            <a:ext cx="55245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3 Nov - 3 Dec</a:t>
            </a:r>
          </a:p>
        </p:txBody>
      </p:sp>
      <p:sp>
        <p:nvSpPr>
          <p:cNvPr id="73" name="OTLSHAPE_T_6c1084593095449a81b42f3e7bc4c871_StartDate" hidden="1"/>
          <p:cNvSpPr/>
          <p:nvPr>
            <p:custDataLst>
              <p:tags r:id="rId31"/>
            </p:custDataLst>
          </p:nvPr>
        </p:nvSpPr>
        <p:spPr>
          <a:xfrm>
            <a:off x="0" y="2077352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74" name="OTLSHAPE_T_6c1084593095449a81b42f3e7bc4c871_EndDate" hidden="1"/>
          <p:cNvSpPr/>
          <p:nvPr>
            <p:custDataLst>
              <p:tags r:id="rId32"/>
            </p:custDataLst>
          </p:nvPr>
        </p:nvSpPr>
        <p:spPr>
          <a:xfrm>
            <a:off x="0" y="2077352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78" name="OTLSHAPE_T_5e87f0d2c2ea45d5896e01fba64d6b7d_ShapePercentage" hidden="1"/>
          <p:cNvSpPr/>
          <p:nvPr>
            <p:custDataLst>
              <p:tags r:id="rId33"/>
            </p:custDataLst>
          </p:nvPr>
        </p:nvSpPr>
        <p:spPr>
          <a:xfrm>
            <a:off x="1019175" y="2181225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79" name="OTLSHAPE_T_5e87f0d2c2ea45d5896e01fba64d6b7d_TextPercentage" hidden="1"/>
          <p:cNvSpPr/>
          <p:nvPr>
            <p:custDataLst>
              <p:tags r:id="rId34"/>
            </p:custDataLst>
          </p:nvPr>
        </p:nvSpPr>
        <p:spPr>
          <a:xfrm>
            <a:off x="0" y="2176913"/>
            <a:ext cx="180975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80" name="OTLSHAPE_T_5e87f0d2c2ea45d5896e01fba64d6b7d_JoinedDate" hidden="1"/>
          <p:cNvSpPr/>
          <p:nvPr>
            <p:custDataLst>
              <p:tags r:id="rId35"/>
            </p:custDataLst>
          </p:nvPr>
        </p:nvSpPr>
        <p:spPr>
          <a:xfrm>
            <a:off x="0" y="2272163"/>
            <a:ext cx="55245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4 Dec - 4 Jan</a:t>
            </a:r>
          </a:p>
        </p:txBody>
      </p:sp>
      <p:sp>
        <p:nvSpPr>
          <p:cNvPr id="81" name="OTLSHAPE_T_5e87f0d2c2ea45d5896e01fba64d6b7d_StartDate" hidden="1"/>
          <p:cNvSpPr/>
          <p:nvPr>
            <p:custDataLst>
              <p:tags r:id="rId36"/>
            </p:custDataLst>
          </p:nvPr>
        </p:nvSpPr>
        <p:spPr>
          <a:xfrm>
            <a:off x="0" y="2277377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82" name="OTLSHAPE_T_5e87f0d2c2ea45d5896e01fba64d6b7d_EndDate" hidden="1"/>
          <p:cNvSpPr/>
          <p:nvPr>
            <p:custDataLst>
              <p:tags r:id="rId37"/>
            </p:custDataLst>
          </p:nvPr>
        </p:nvSpPr>
        <p:spPr>
          <a:xfrm>
            <a:off x="0" y="2277377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86" name="OTLSHAPE_T_1991a11a7f914d1bacfbe2d7e0969342_ShapePercentage" hidden="1"/>
          <p:cNvSpPr/>
          <p:nvPr>
            <p:custDataLst>
              <p:tags r:id="rId38"/>
            </p:custDataLst>
          </p:nvPr>
        </p:nvSpPr>
        <p:spPr>
          <a:xfrm>
            <a:off x="1323975" y="238125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87" name="OTLSHAPE_T_1991a11a7f914d1bacfbe2d7e0969342_TextPercentage" hidden="1"/>
          <p:cNvSpPr/>
          <p:nvPr>
            <p:custDataLst>
              <p:tags r:id="rId39"/>
            </p:custDataLst>
          </p:nvPr>
        </p:nvSpPr>
        <p:spPr>
          <a:xfrm>
            <a:off x="0" y="2376938"/>
            <a:ext cx="180975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88" name="OTLSHAPE_T_1991a11a7f914d1bacfbe2d7e0969342_JoinedDate" hidden="1"/>
          <p:cNvSpPr/>
          <p:nvPr>
            <p:custDataLst>
              <p:tags r:id="rId40"/>
            </p:custDataLst>
          </p:nvPr>
        </p:nvSpPr>
        <p:spPr>
          <a:xfrm>
            <a:off x="0" y="2472188"/>
            <a:ext cx="55245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5 Jan - 5 Oct</a:t>
            </a:r>
          </a:p>
        </p:txBody>
      </p:sp>
      <p:sp>
        <p:nvSpPr>
          <p:cNvPr id="89" name="OTLSHAPE_T_1991a11a7f914d1bacfbe2d7e0969342_StartDate" hidden="1"/>
          <p:cNvSpPr/>
          <p:nvPr>
            <p:custDataLst>
              <p:tags r:id="rId41"/>
            </p:custDataLst>
          </p:nvPr>
        </p:nvSpPr>
        <p:spPr>
          <a:xfrm>
            <a:off x="0" y="2477402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90" name="OTLSHAPE_T_1991a11a7f914d1bacfbe2d7e0969342_EndDate" hidden="1"/>
          <p:cNvSpPr/>
          <p:nvPr>
            <p:custDataLst>
              <p:tags r:id="rId42"/>
            </p:custDataLst>
          </p:nvPr>
        </p:nvSpPr>
        <p:spPr>
          <a:xfrm>
            <a:off x="0" y="2477402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94" name="OTLSHAPE_T_61e061903d2a4d738e6ac7dc4619412e_ShapePercentage" hidden="1"/>
          <p:cNvSpPr/>
          <p:nvPr>
            <p:custDataLst>
              <p:tags r:id="rId43"/>
            </p:custDataLst>
          </p:nvPr>
        </p:nvSpPr>
        <p:spPr>
          <a:xfrm>
            <a:off x="3981450" y="2581275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5" name="OTLSHAPE_T_61e061903d2a4d738e6ac7dc4619412e_TextPercentage" hidden="1"/>
          <p:cNvSpPr/>
          <p:nvPr>
            <p:custDataLst>
              <p:tags r:id="rId44"/>
            </p:custDataLst>
          </p:nvPr>
        </p:nvSpPr>
        <p:spPr>
          <a:xfrm>
            <a:off x="0" y="2576963"/>
            <a:ext cx="180975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96" name="OTLSHAPE_T_61e061903d2a4d738e6ac7dc4619412e_JoinedDate" hidden="1"/>
          <p:cNvSpPr/>
          <p:nvPr>
            <p:custDataLst>
              <p:tags r:id="rId45"/>
            </p:custDataLst>
          </p:nvPr>
        </p:nvSpPr>
        <p:spPr>
          <a:xfrm>
            <a:off x="0" y="2672213"/>
            <a:ext cx="55245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6 Oct - 3 Jan</a:t>
            </a:r>
          </a:p>
        </p:txBody>
      </p:sp>
      <p:sp>
        <p:nvSpPr>
          <p:cNvPr id="97" name="OTLSHAPE_T_61e061903d2a4d738e6ac7dc4619412e_StartDate" hidden="1"/>
          <p:cNvSpPr/>
          <p:nvPr>
            <p:custDataLst>
              <p:tags r:id="rId46"/>
            </p:custDataLst>
          </p:nvPr>
        </p:nvSpPr>
        <p:spPr>
          <a:xfrm>
            <a:off x="0" y="2677427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98" name="OTLSHAPE_T_61e061903d2a4d738e6ac7dc4619412e_EndDate" hidden="1"/>
          <p:cNvSpPr/>
          <p:nvPr>
            <p:custDataLst>
              <p:tags r:id="rId47"/>
            </p:custDataLst>
          </p:nvPr>
        </p:nvSpPr>
        <p:spPr>
          <a:xfrm>
            <a:off x="0" y="2677427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102" name="OTLSHAPE_T_e9753ee212e14ee4bd59b4657404e6d7_ShapePercentage" hidden="1"/>
          <p:cNvSpPr/>
          <p:nvPr>
            <p:custDataLst>
              <p:tags r:id="rId48"/>
            </p:custDataLst>
          </p:nvPr>
        </p:nvSpPr>
        <p:spPr>
          <a:xfrm>
            <a:off x="3981450" y="278130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103" name="OTLSHAPE_T_e9753ee212e14ee4bd59b4657404e6d7_TextPercentage" hidden="1"/>
          <p:cNvSpPr/>
          <p:nvPr>
            <p:custDataLst>
              <p:tags r:id="rId49"/>
            </p:custDataLst>
          </p:nvPr>
        </p:nvSpPr>
        <p:spPr>
          <a:xfrm>
            <a:off x="0" y="2776988"/>
            <a:ext cx="180975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04" name="OTLSHAPE_T_e9753ee212e14ee4bd59b4657404e6d7_JoinedDate" hidden="1"/>
          <p:cNvSpPr/>
          <p:nvPr>
            <p:custDataLst>
              <p:tags r:id="rId50"/>
            </p:custDataLst>
          </p:nvPr>
        </p:nvSpPr>
        <p:spPr>
          <a:xfrm>
            <a:off x="0" y="2872238"/>
            <a:ext cx="55245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6 Oct - 3 Jan</a:t>
            </a:r>
          </a:p>
        </p:txBody>
      </p:sp>
      <p:sp>
        <p:nvSpPr>
          <p:cNvPr id="105" name="OTLSHAPE_T_e9753ee212e14ee4bd59b4657404e6d7_StartDate" hidden="1"/>
          <p:cNvSpPr/>
          <p:nvPr>
            <p:custDataLst>
              <p:tags r:id="rId51"/>
            </p:custDataLst>
          </p:nvPr>
        </p:nvSpPr>
        <p:spPr>
          <a:xfrm>
            <a:off x="0" y="2877452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106" name="OTLSHAPE_T_e9753ee212e14ee4bd59b4657404e6d7_EndDate" hidden="1"/>
          <p:cNvSpPr/>
          <p:nvPr>
            <p:custDataLst>
              <p:tags r:id="rId52"/>
            </p:custDataLst>
          </p:nvPr>
        </p:nvSpPr>
        <p:spPr>
          <a:xfrm>
            <a:off x="0" y="2877452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110" name="OTLSHAPE_T_d43231359d6f45c98d4e8685e9b5a7db_ShapePercentage" hidden="1"/>
          <p:cNvSpPr/>
          <p:nvPr>
            <p:custDataLst>
              <p:tags r:id="rId53"/>
            </p:custDataLst>
          </p:nvPr>
        </p:nvSpPr>
        <p:spPr>
          <a:xfrm>
            <a:off x="3981450" y="2981325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111" name="OTLSHAPE_T_d43231359d6f45c98d4e8685e9b5a7db_TextPercentage" hidden="1"/>
          <p:cNvSpPr/>
          <p:nvPr>
            <p:custDataLst>
              <p:tags r:id="rId54"/>
            </p:custDataLst>
          </p:nvPr>
        </p:nvSpPr>
        <p:spPr>
          <a:xfrm>
            <a:off x="0" y="2977013"/>
            <a:ext cx="180975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12" name="OTLSHAPE_T_d43231359d6f45c98d4e8685e9b5a7db_JoinedDate" hidden="1"/>
          <p:cNvSpPr/>
          <p:nvPr>
            <p:custDataLst>
              <p:tags r:id="rId55"/>
            </p:custDataLst>
          </p:nvPr>
        </p:nvSpPr>
        <p:spPr>
          <a:xfrm>
            <a:off x="0" y="3072263"/>
            <a:ext cx="55245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6 Oct - 3 Jan</a:t>
            </a:r>
          </a:p>
        </p:txBody>
      </p:sp>
      <p:sp>
        <p:nvSpPr>
          <p:cNvPr id="113" name="OTLSHAPE_T_d43231359d6f45c98d4e8685e9b5a7db_StartDate" hidden="1"/>
          <p:cNvSpPr/>
          <p:nvPr>
            <p:custDataLst>
              <p:tags r:id="rId56"/>
            </p:custDataLst>
          </p:nvPr>
        </p:nvSpPr>
        <p:spPr>
          <a:xfrm>
            <a:off x="0" y="3077477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114" name="OTLSHAPE_T_d43231359d6f45c98d4e8685e9b5a7db_EndDate" hidden="1"/>
          <p:cNvSpPr/>
          <p:nvPr>
            <p:custDataLst>
              <p:tags r:id="rId57"/>
            </p:custDataLst>
          </p:nvPr>
        </p:nvSpPr>
        <p:spPr>
          <a:xfrm>
            <a:off x="0" y="3077477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118" name="OTLSHAPE_T_5dbb2ebc121145a9ab0ae7edb6da4e97_ShapePercentage" hidden="1"/>
          <p:cNvSpPr/>
          <p:nvPr>
            <p:custDataLst>
              <p:tags r:id="rId58"/>
            </p:custDataLst>
          </p:nvPr>
        </p:nvSpPr>
        <p:spPr>
          <a:xfrm>
            <a:off x="3981450" y="318135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119" name="OTLSHAPE_T_5dbb2ebc121145a9ab0ae7edb6da4e97_TextPercentage" hidden="1"/>
          <p:cNvSpPr/>
          <p:nvPr>
            <p:custDataLst>
              <p:tags r:id="rId59"/>
            </p:custDataLst>
          </p:nvPr>
        </p:nvSpPr>
        <p:spPr>
          <a:xfrm>
            <a:off x="0" y="3177038"/>
            <a:ext cx="180975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20" name="OTLSHAPE_T_5dbb2ebc121145a9ab0ae7edb6da4e97_JoinedDate" hidden="1"/>
          <p:cNvSpPr/>
          <p:nvPr>
            <p:custDataLst>
              <p:tags r:id="rId60"/>
            </p:custDataLst>
          </p:nvPr>
        </p:nvSpPr>
        <p:spPr>
          <a:xfrm>
            <a:off x="0" y="3272288"/>
            <a:ext cx="55245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6 Oct - 3 Jan</a:t>
            </a:r>
          </a:p>
        </p:txBody>
      </p:sp>
      <p:sp>
        <p:nvSpPr>
          <p:cNvPr id="121" name="OTLSHAPE_T_5dbb2ebc121145a9ab0ae7edb6da4e97_StartDate" hidden="1"/>
          <p:cNvSpPr/>
          <p:nvPr>
            <p:custDataLst>
              <p:tags r:id="rId61"/>
            </p:custDataLst>
          </p:nvPr>
        </p:nvSpPr>
        <p:spPr>
          <a:xfrm>
            <a:off x="0" y="3277502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122" name="OTLSHAPE_T_5dbb2ebc121145a9ab0ae7edb6da4e97_EndDate" hidden="1"/>
          <p:cNvSpPr/>
          <p:nvPr>
            <p:custDataLst>
              <p:tags r:id="rId62"/>
            </p:custDataLst>
          </p:nvPr>
        </p:nvSpPr>
        <p:spPr>
          <a:xfrm>
            <a:off x="0" y="3277502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126" name="OTLSHAPE_T_e2f628d7a7894991931d3cc0698100cb_ShapePercentage" hidden="1"/>
          <p:cNvSpPr/>
          <p:nvPr>
            <p:custDataLst>
              <p:tags r:id="rId63"/>
            </p:custDataLst>
          </p:nvPr>
        </p:nvSpPr>
        <p:spPr>
          <a:xfrm>
            <a:off x="3981450" y="3381375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127" name="OTLSHAPE_T_e2f628d7a7894991931d3cc0698100cb_TextPercentage" hidden="1"/>
          <p:cNvSpPr/>
          <p:nvPr>
            <p:custDataLst>
              <p:tags r:id="rId64"/>
            </p:custDataLst>
          </p:nvPr>
        </p:nvSpPr>
        <p:spPr>
          <a:xfrm>
            <a:off x="0" y="3377063"/>
            <a:ext cx="180975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28" name="OTLSHAPE_T_e2f628d7a7894991931d3cc0698100cb_JoinedDate" hidden="1"/>
          <p:cNvSpPr/>
          <p:nvPr>
            <p:custDataLst>
              <p:tags r:id="rId65"/>
            </p:custDataLst>
          </p:nvPr>
        </p:nvSpPr>
        <p:spPr>
          <a:xfrm>
            <a:off x="0" y="3472313"/>
            <a:ext cx="552450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6 Oct - 3 Jan</a:t>
            </a:r>
          </a:p>
        </p:txBody>
      </p:sp>
      <p:sp>
        <p:nvSpPr>
          <p:cNvPr id="129" name="OTLSHAPE_T_e2f628d7a7894991931d3cc0698100cb_StartDate" hidden="1"/>
          <p:cNvSpPr/>
          <p:nvPr>
            <p:custDataLst>
              <p:tags r:id="rId66"/>
            </p:custDataLst>
          </p:nvPr>
        </p:nvSpPr>
        <p:spPr>
          <a:xfrm>
            <a:off x="0" y="3477527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130" name="OTLSHAPE_T_e2f628d7a7894991931d3cc0698100cb_EndDate" hidden="1"/>
          <p:cNvSpPr/>
          <p:nvPr>
            <p:custDataLst>
              <p:tags r:id="rId67"/>
            </p:custDataLst>
          </p:nvPr>
        </p:nvSpPr>
        <p:spPr>
          <a:xfrm>
            <a:off x="0" y="3477527"/>
            <a:ext cx="0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sz="1350"/>
          </a:p>
        </p:txBody>
      </p:sp>
      <p:sp>
        <p:nvSpPr>
          <p:cNvPr id="10000002" name="www.englisherapp.com">
            <a:extLst>
              <a:ext uri="74FA501C-D422-43C3-A010-870F84A3EC26">
                <a16:creationId xmlns="" xmlns:a14="http://schemas.microsoft.com/office/drawing/2010/main" xmlns:p14="http://schemas.microsoft.com/office/powerpoint/2010/main" xmlns:a16="http://schemas.microsoft.com/office/drawing/2014/main" id="805B22C7-5F86-4047-A417-61996171504A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38125" y="4762500"/>
            <a:ext cx="1828800" cy="200025"/>
          </a:xfrm>
        </p:spPr>
        <p:txBody>
          <a:bodyPr vert="horz" wrap="square" lIns="0" tIns="0" rIns="0" bIns="0" rtlCol="0" anchor="ctr">
            <a:normAutofit fontScale="90000"/>
          </a:bodyPr>
          <a:lstStyle/>
          <a:p>
            <a:pPr algn="l"/>
            <a:r>
              <a:rPr lang="en-US" sz="1350" dirty="0">
                <a:solidFill>
                  <a:srgbClr val="202124"/>
                </a:solidFill>
                <a:latin typeface="Arial" panose="02020603050405020304" pitchFamily="18" charset="0"/>
                <a:cs typeface="Arial" panose="02020603050405020304" pitchFamily="18" charset="0"/>
              </a:rPr>
              <a:t>www.englisherapp.com</a:t>
            </a:r>
          </a:p>
        </p:txBody>
      </p:sp>
      <p:sp>
        <p:nvSpPr>
          <p:cNvPr id="133" name="TextShape 1"/>
          <p:cNvSpPr txBox="1"/>
          <p:nvPr/>
        </p:nvSpPr>
        <p:spPr>
          <a:xfrm>
            <a:off x="169255" y="209550"/>
            <a:ext cx="7054920" cy="79399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 dirty="0" smtClean="0">
                <a:solidFill>
                  <a:srgbClr val="5E5E5E"/>
                </a:solidFill>
                <a:latin typeface="Constantia"/>
              </a:rPr>
              <a:t>Full Project </a:t>
            </a:r>
            <a:r>
              <a:rPr lang="en-US" sz="4200" b="0" strike="noStrike" spc="-1" dirty="0">
                <a:solidFill>
                  <a:srgbClr val="5E5E5E"/>
                </a:solidFill>
                <a:latin typeface="Constantia"/>
              </a:rPr>
              <a:t>Plan</a:t>
            </a:r>
            <a:endParaRPr lang="en-US" sz="42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15" y="983386"/>
            <a:ext cx="8879486" cy="37219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7654847"/>
      </p:ext>
      <p:ext uri="fb515231-b646-404e-8abf-0f0ee80ce23d">
        <p14:creationId xmlns="" xmlns:a16="http://schemas.microsoft.com/office/drawing/2014/main" xmlns:a14="http://schemas.microsoft.com/office/drawing/2010/main" xmlns:p14="http://schemas.microsoft.com/office/powerpoint/2010/main" val="271479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600200" y="1943190"/>
            <a:ext cx="5956560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8800" b="0" strike="noStrike" spc="-1">
                <a:solidFill>
                  <a:srgbClr val="5E5E5E"/>
                </a:solidFill>
                <a:latin typeface="Constantia"/>
              </a:rPr>
              <a:t>Thank you </a:t>
            </a:r>
            <a:r>
              <a:t/>
            </a:r>
            <a:br/>
            <a:r>
              <a:t/>
            </a:r>
            <a:br/>
            <a:endParaRPr lang="en-US" sz="8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F59FD958-DC03-4BBD-979D-1A48B0248089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13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84560" y="339660"/>
            <a:ext cx="7054920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spc="-1" dirty="0" smtClean="0">
                <a:solidFill>
                  <a:srgbClr val="5E5E5E"/>
                </a:solidFill>
                <a:latin typeface="Constantia"/>
              </a:rPr>
              <a:t>App Review from Teachers</a:t>
            </a:r>
            <a:endParaRPr lang="en-US" sz="42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F494B6FB-6ABB-4197-A943-2ACDF45AC343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2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428750"/>
            <a:ext cx="739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Need listening, reading, writing, speaking modules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App needs to follow NCTB Syllabus thoroughly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Need offline support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English Grammar Support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Need web version of the application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Video tutorials can be helpful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Make the app more vocabulary friendly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app needs to give a lot of practice materials for the students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84560" y="339660"/>
            <a:ext cx="7054920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spc="-1" dirty="0" smtClean="0">
                <a:solidFill>
                  <a:srgbClr val="5E5E5E"/>
                </a:solidFill>
                <a:latin typeface="Constantia"/>
              </a:rPr>
              <a:t>Cost of Budget</a:t>
            </a:r>
            <a:endParaRPr lang="en-US" sz="42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F494B6FB-6ABB-4197-A943-2ACDF45AC343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3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447800" y="1428750"/>
          <a:ext cx="5105400" cy="2971800"/>
        </p:xfrm>
        <a:graphic>
          <a:graphicData uri="http://schemas.openxmlformats.org/drawingml/2006/table">
            <a:tbl>
              <a:tblPr/>
              <a:tblGrid>
                <a:gridCol w="2073259"/>
                <a:gridCol w="1373534"/>
                <a:gridCol w="945925"/>
                <a:gridCol w="712682"/>
              </a:tblGrid>
              <a:tr h="4160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Cost of Budget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Details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Unit/Month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Project Manager Salary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 Salary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Survey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Crest Design 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App Making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Domain Hosting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84560" y="339660"/>
            <a:ext cx="7054920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spc="-1" dirty="0" smtClean="0">
                <a:solidFill>
                  <a:srgbClr val="5E5E5E"/>
                </a:solidFill>
                <a:latin typeface="Constantia"/>
              </a:rPr>
              <a:t>Field Survey Observation</a:t>
            </a:r>
            <a:endParaRPr lang="en-US" sz="42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F494B6FB-6ABB-4197-A943-2ACDF45AC343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4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428750"/>
            <a:ext cx="739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Smaller city school administration are more co-operative than Dhaka city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Rural school teachers appreciated the approach more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Female teachers were more clear while answering the questions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Without official document it was had to do the survey in Dhaka city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Teachers of outside Dhaka city were more cooperative in giving information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Dhaka city school administration did not give permission for video footage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914400" y="1885950"/>
            <a:ext cx="7054920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200" b="1" spc="-1" dirty="0" smtClean="0">
                <a:solidFill>
                  <a:srgbClr val="5E5E5E"/>
                </a:solidFill>
                <a:latin typeface="Constantia"/>
              </a:rPr>
              <a:t>App Screenshots</a:t>
            </a:r>
            <a:endParaRPr lang="en-US" sz="4200" b="1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F494B6FB-6ABB-4197-A943-2ACDF45AC343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5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A84B54D7-9CA6-47DC-8C88-5552BAA4FB17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6</a:t>
            </a:fld>
            <a:endParaRPr lang="en-US" sz="2800" b="0" strike="noStrike" spc="-1">
              <a:latin typeface="Times New Roman"/>
            </a:endParaRPr>
          </a:p>
        </p:txBody>
      </p:sp>
      <p:pic>
        <p:nvPicPr>
          <p:cNvPr id="1031" name="Picture 7" descr="C:\Users\Zafor Iqbal\Desktop\Elogo\unnamed (1)\unnamed (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33350"/>
            <a:ext cx="2590800" cy="4602666"/>
          </a:xfrm>
          <a:prstGeom prst="rect">
            <a:avLst/>
          </a:prstGeom>
          <a:noFill/>
        </p:spPr>
      </p:pic>
      <p:pic>
        <p:nvPicPr>
          <p:cNvPr id="1034" name="Picture 10" descr="C:\Users\Zafor Iqbal\Desktop\Elogo\unnamed (1)\unnam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33350"/>
            <a:ext cx="2590800" cy="460266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A84B54D7-9CA6-47DC-8C88-5552BAA4FB17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7</a:t>
            </a:fld>
            <a:endParaRPr lang="en-US" sz="2800" b="0" strike="noStrike" spc="-1">
              <a:latin typeface="Times New Roman"/>
            </a:endParaRPr>
          </a:p>
        </p:txBody>
      </p:sp>
      <p:pic>
        <p:nvPicPr>
          <p:cNvPr id="1032" name="Picture 8" descr="C:\Users\Zafor Iqbal\Desktop\Elogo\unnamed (1)\unnamed (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33350"/>
            <a:ext cx="2590800" cy="4602666"/>
          </a:xfrm>
          <a:prstGeom prst="rect">
            <a:avLst/>
          </a:prstGeom>
          <a:noFill/>
        </p:spPr>
      </p:pic>
      <p:pic>
        <p:nvPicPr>
          <p:cNvPr id="1033" name="Picture 9" descr="C:\Users\Zafor Iqbal\Desktop\Elogo\unnamed (1)\unnamed (7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33350"/>
            <a:ext cx="2590800" cy="460266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A84B54D7-9CA6-47DC-8C88-5552BAA4FB17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8</a:t>
            </a:fld>
            <a:endParaRPr lang="en-US" sz="2800" b="0" strike="noStrike" spc="-1">
              <a:latin typeface="Times New Roman"/>
            </a:endParaRPr>
          </a:p>
        </p:txBody>
      </p:sp>
      <p:pic>
        <p:nvPicPr>
          <p:cNvPr id="1029" name="Picture 5" descr="C:\Users\Zafor Iqbal\Desktop\Elogo\unnamed (1)\unnamed 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33350"/>
            <a:ext cx="2590800" cy="4602666"/>
          </a:xfrm>
          <a:prstGeom prst="rect">
            <a:avLst/>
          </a:prstGeom>
          <a:noFill/>
        </p:spPr>
      </p:pic>
      <p:pic>
        <p:nvPicPr>
          <p:cNvPr id="1030" name="Picture 6" descr="C:\Users\Zafor Iqbal\Desktop\Elogo\unnamed (1)\unnamed (4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33350"/>
            <a:ext cx="2590800" cy="460266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7766280" y="221670"/>
            <a:ext cx="628560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A84B54D7-9CA6-47DC-8C88-5552BAA4FB17}" type="slidenum">
              <a:rPr lang="en-US" sz="2800" b="0" strike="noStrike" spc="-1">
                <a:solidFill>
                  <a:srgbClr val="8B8B8B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9</a:t>
            </a:fld>
            <a:endParaRPr lang="en-US" sz="2800" b="0" strike="noStrike" spc="-1">
              <a:latin typeface="Times New Roman"/>
            </a:endParaRPr>
          </a:p>
        </p:txBody>
      </p:sp>
      <p:pic>
        <p:nvPicPr>
          <p:cNvPr id="1027" name="Picture 3" descr="C:\Users\Zafor Iqbal\Desktop\Elogo\unnamed (1)\unname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33350"/>
            <a:ext cx="2590800" cy="4602666"/>
          </a:xfrm>
          <a:prstGeom prst="rect">
            <a:avLst/>
          </a:prstGeom>
          <a:noFill/>
        </p:spPr>
      </p:pic>
      <p:pic>
        <p:nvPicPr>
          <p:cNvPr id="1028" name="Picture 4" descr="C:\Users\Zafor Iqbal\Desktop\Elogo\unnamed (1)\unnamed (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33350"/>
            <a:ext cx="2590800" cy="460266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52400" y="47815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www.englisherapp.com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YuMDAuMDAiLCJFZGl0aW9uIjoiUGx1cyIsIklzUGx1c0VkaXRpb24iOnRydWV9LCJFZmZlY3QiOjAsIlN0eWxlIjp7IiRpZCI6IjMiLCJUaW1lYmFuZFN0eWxlIjp7IiRpZCI6IjQiLCJTY2FsZU1hcmtpbmciOjAsIlNoYXBlIjoxNywiU2hhcGVTdHlsZSI6eyIkaWQiOiI1IiwiTWFyZ2luIjp7IiRpZCI6IjYiLCJUb3AiOjAsIkxlZnQiOjEyLCJSaWdodCI6MTIsIkJvdHRvbSI6MH0sIlBhZGRpbmciOnsiJGlkIjoiNyIsIlRvcCI6NSwiTGVmdCI6MCwiUmlnaHQiOjAsIkJvdHRvbSI6NX0sIkJhY2tncm91bmQiOnsiJGlkIjoiOCIsIkNvbG9yIjp7IiRpZCI6IjkiLCJBIjoyNTUsIlIiOjEwNywiRyI6MTE1LCJCIjo5O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NiwiRm9udE5hbWUiOiJBcmlhbCIsIklzQm9sZCI6dHJ1ZSwiSXNJdGFsaWMiOmZhbHNlLCJJc1VuZGVybGluZWQiOmZhbHNlLCJQYXJlbnRTdHlsZSI6bnVsbH0sIkF1dG9TaXplIjowLCJGb3JlZ3JvdW5kIjp7IiRpZCI6IjE1IiwiQ29sb3IiOnsiJGlkIjoiMTYiLCJBIjoyNTUsIlIiOjQyLCJHIjo0OSwiQiI6NjR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YsIkZvbnROYW1lIjoiQXJpYWwiLCJJc0JvbGQiOnRydWUsIklzSXRhbGljIjpmYWxzZSwiSXNVbmRlcmxpbmVkIjpmYWxzZSwiUGFyZW50U3R5bGUiOm51bGx9LCJBdXRvU2l6ZSI6MCwiRm9yZWdyb3VuZCI6eyIkaWQiOiIyMyIsIkNvbG9yIjp7IiRpZCI6IjI0IiwiQSI6MjU1LCJSIjo0MiwiRyI6NDksIkIiOjY0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SwiRm9udE5hbWUiOiJBcmlhbC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ZmFsc2UsIldpZHRoIjowLjAsIkhlaWdodCI6MC4wLCJCb3JkZXJTdHlsZSI6bnVsbCwiUGFyZW50U3R5bGUiOm51bGx9LCJTY2FsZVN0eWxlIjp7IiRpZCI6IjQwIiwiU2hvd1NlZ21lbnRTZXBhcmF0b3JzIjp0cnVlLCJTZWdtZW50U2VwYXJhdG9yT3BhY2l0eSI6MzAsIkZvbnRTZXR0aW5ncyI6eyIkaWQiOiI0MSIsIkZvbnRTaXplIjoxMSwiRm9udE5hbWUiOiJBcmlhbC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AsIlRvZGF5TWFya2VyUG9zaXRpb24iOjAsIlF1aWNrUG9zaXRpb24iOjMsIkFic29sdXRlUG9zaXRpb24iOjE2Mi4wLCJNYXJnaW4iOnsiJGlkIjoiNDkiLCJUb3AiOjAsIkxlZnQiOjEwLCJSaWdodCI6MTAsIkJvdHRvbSI6MH0sIlBhZGRpbmciOnsiJGlkIjoiNTAiLCJUb3AiOjAsIkxlZnQiOjEwLCJSaWdodCI6MT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Y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CwiRm9udE5hbWUiOiJBcmlhbC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S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5LCJGb250TmFtZSI6IkFyaWFsIiwiSXNCb2xkIjpmYWxzZSwiSXNJdGFsaWMiOmZhbHNlLCJJc1VuZGVybGluZWQiOmZhbHNlLCJQYXJlbnRTdHlsZSI6bnVsbH0sIkF1dG9TaXplIjowLCJGb3JlZ3JvdW5kIjp7IiRpZCI6Ijc0IiwiQ29sb3IiOnsiJGlkIjoiNzUiLCJBIjoyNTUsIlIiOjEzMSwiRyI6MTQ5LCJCIjoxNzd9fSwiTWF4V2lkdGgiOjIwMC4wLCJNYXhIZWlnaHQiOiJJbmZpbml0eSIsIlNtYXJ0Rm9yZWdyb3VuZElzQWN0aXZlIjpmYWxzZSwiSG9yaXpvbnRhbEFsaWdubWVudCI6MSwiVmVydGljYWxBbGlnbm1lbnQiOjAsIlNtYXJ0Rm9yZWdyb3VuZCI6bnVsbCwiTWFyZ2luIjp7IiRpZCI6Ijc2IiwiVG9wIjowLCJMZWZ0IjowLCJSaWdodCI6MCwiQm90dG9tIjowfSwiUGFkZGluZyI6eyIkaWQiOiI3NyIsIlRvcCI6MCwiTGVmdCI6MCwiUmlnaHQiOjAsIkJvdHRvbSI6MH0sIkJhY2tncm91bmQiOnsiJGlkIjoiNzgiLCJDb2xvciI6eyIkcmVmIjoiMjAifX0sIklzVmlzaWJsZSI6dHJ1ZSwiV2lkdGgiOjAuMCwiSGVpZ2h0IjowLjAsIkJvcmRlclN0eWxlIjpudWxsLCJQYXJlbnRTdHlsZSI6bnVsbH0sIkRhdGVGb3JtYXQiOnsiJGlkIjoiNzkiLCJGb3JtYXRTdHJpbmciOiJkIE1NTSIsIlNlcGFyYXRvciI6Ii8iLCJVc2VJbnRlcm5hdGlvbmFsRGF0ZUZvcm1hdCI6dHJ1ZX0sIklzVmlzaWJsZSI6dHJ1ZSwiUGFyZW50U3R5bGUiOm51bGx9LCJEZWZhdWx0VGFza1N0eWxlIjp7IiRpZCI6IjgwIiwiU2hhcGUiOjgsIlNoYXBlVGhpY2tuZXNzIjoxLCJEdXJhdGlvbkZvcm1hdCI6MCwiSW5jbHVkZU5vbldvcmtpbmdEYXlzSW5EdXJhdGlvbiI6ZmFsc2UsIlBlcmNlbnRhZ2VDb21wbGV0ZVN0eWxlIjp7IiRpZCI6IjgxIiwiRm9udFNldHRpbmdzIjp7IiRpZCI6IjgyIiwiRm9udFNpemUiOjksIkZvbnROYW1lIjoiQXJpYWwiLCJJc0JvbGQiOmZhbHNlLCJJc0l0YWxpYyI6ZmFsc2UsIklzVW5kZXJsaW5lZCI6ZmFsc2UsIlBhcmVudFN0eWxlIjpudWxsfSwiQXV0b1NpemUiOjAsIkZvcmVncm91bmQiOnsiJGlkIjoiODMiLCJDb2xvciI6eyIkaWQiOiI4NCIsIkEiOjI1NSwiUiI6MTkxLCJHIjoxOTEsIkIiOjE5MX19LCJNYXhXaWR0aCI6OTYwLjAsIk1heEhlaWdodCI6IkluZmluaXR5IiwiU21hcnRGb3JlZ3JvdW5kSXNBY3RpdmUiOmZhbHNlLCJIb3Jpem9udGFsQWxpZ25tZW50Ijox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5LCJGb250TmFtZSI6IkFyaWFsIiwiSXNCb2xkIjpmYWxzZSwiSXNJdGFsaWMiOmZhbHNlLCJJc1VuZGVybGluZWQiOmZhbHNlLCJQYXJlbnRTdHlsZSI6bnVsbH0sIkF1dG9TaXplIjowLCJGb3JlZ3JvdW5kIjp7IiRpZCI6IjkwIiwiQ29sb3IiOnsiJGlkIjoiOTEiLCJBIjoyNTUsIlIiOjEwNywiRyI6MTE1LCJCIjo5OX19LCJNYXhXaWR0aCI6OTYwLjAsIk1heEhlaWdodCI6IkluZmluaXR5IiwiU21hcnRGb3JlZ3JvdW5kSXNBY3RpdmUiOmZhbHNlLCJIb3Jpem9udGFsQWxpZ25tZW50Ijox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NYXJnaW4iOm51bGwsIlN0YXJ0RGF0ZVBvc2l0aW9uIjo2LCJFbmREYXRlUG9zaXRpb24iOjYsIlRpdGxlUG9zaXRpb24iOjUsIkR1cmF0aW9uUG9zaXRpb24iOjQsIlBlcmNlbnRhZ2VDb21wbGV0ZWRQb3NpdGlvbiI6NiwiU3BhY2luZyI6NSwiSXNCZWxvd1RpbWViYW5kIjp0cnV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AsIkZvbnROYW1lIjoiQXJpYWwiLCJJc0JvbGQiOnRydWUsIklzSXRhbGljIjpmYWxzZSwiSXNVbmRlcmxpbmVkIjpmYWxzZSwiUGFyZW50U3R5bGUiOm51bGx9LCJBdXRvU2l6ZSI6MCwiRm9yZWdyb3VuZCI6eyIkaWQiOiIxMDkiLCJDb2xvciI6eyIkaWQiOiIxMTAiLCJBIjoyNTUsIlIiOjAsIkciOjAsIkIiOjB9fSwiTWF4V2lkdGgiOjk2MC4wLCJNYXhIZWlnaHQiOiJJbmZpbml0eSIsIlNtYXJ0Rm9yZWdyb3VuZElzQWN0aXZlIjpmYWxzZSwiSG9yaXpvbnRhbEFsaWdubWVudCI6MS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ksIkZvbnROYW1lIjoiQXJpYWwiLCJJc0JvbGQiOmZhbHNlLCJJc0l0YWxpYyI6ZmFsc2UsIklzVW5kZXJsaW5lZCI6ZmFsc2UsIlBhcmVudFN0eWxlIjpudWxsfSwiQXV0b1NpemUiOjAsIkZvcmVncm91bmQiOnsiJGlkIjoiMTE2IiwiQ29sb3IiOnsiJGlkIjoiMTE3IiwiQSI6MjU1LCJSIjo2OCwiRyI6ODQsIkIiOjEwNn19LCJNYXhXaWR0aCI6OTYwLjAsIk1heEhlaWdodCI6IkluZmluaXR5IiwiU21hcnRGb3JlZ3JvdW5kSXNBY3RpdmUiOmZhbHNlLCJIb3Jpem9udGFsQWxpZ25tZW50Ijox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mYWxzZSwiV2lkdGgiOjAuMCwiSGVpZ2h0IjowLjAsIkJvcmRlclN0eWxlIjpudWxsLCJQYXJlbnRTdHlsZSI6bnVsbH0sIkRhdGVGb3JtYXQiOnsiJGlkIjoiMTIxIiwiRm9ybWF0U3RyaW5nIjoiZCBNTU0iLCJTZXBhcmF0b3IiOiIvIiwiVXNlSW50ZXJuYXRpb25hbERhdGVGb3JtYXQiOnRydWV9LCJJc1Zpc2libGUiOnRydWUsIlBhcmVudFN0eWxlIjpudWxsfSwiU2hvd0VsYXBzZWRUaW1lR3JhZGllbnRTdHlsZSI6ZmFsc2V9LCJTY2FsZSI6eyIkaWQiOiIxMjIiLCJTdGFydERhdGUiOiIwMDAxLTAxLTAxVDAwOjAwOjAwIiwiRW5kRGF0ZSI6IjAwMDEtMDEtMDFUMDA6MDA6MDAiLCJGb3JtYXQiOiJkIiwiVHlwZSI6MCwiQXV0b0RhdGVSYW5nZSI6dHJ1ZSwiV29ya2luZ0RheXMiOjMxLCJUb2RheU1hcmtlclRleHQiOiJUb2RheSIsIkF1dG9TY2FsZVR5cGUiOmZhbHNlfSwiTWlsZXN0b25lcyI6W10sIlRhc2tzIjpbeyIkaWQiOiIxMjMiLCJHcm91cE5hbWUiOm51bGwsIlN0YXJ0RGF0ZSI6IjIwMTktMTEtMDNUMDA6MDA6MDBaIiwiRW5kRGF0ZSI6IjIwMTktMTItMDNUMjM6NTk6NTkuOTk5WiIsIlBlcmNlbnRhZ2VDb21wbGV0ZSI6MC4wLCJTdHlsZSI6eyIkaWQiOiIxMjQiLCJTaGFwZSI6OCwiU2hhcGVUaGlja25lc3MiOjEsIkR1cmF0aW9uRm9ybWF0IjowLCJJbmNsdWRlTm9uV29ya2luZ0RheXNJbkR1cmF0aW9uIjpmYWxzZSwiUGVyY2VudGFnZUNvbXBsZXRlU3R5bGUiOnsiJGlkIjoiMTI1IiwiRm9udFNldHRpbmdzIjp7IiRpZCI6IjEyNi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EyNyIsIkxpbmVDb2xvciI6bnVsbCwiTGluZVdlaWdodCI6MC4wLCJMaW5lVHlwZSI6MCwiUGFyZW50U3R5bGUiOm51bGx9LCJQYXJlbnRTdHlsZSI6eyIkcmVmIjoiODEifX0sIkR1cmF0aW9uU3R5bGUiOnsiJGlkIjoiMTI4IiwiRm9udFNldHRpbmdzIjp7IiRpZCI6IjEyOS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dHJ1ZSwiV2lkdGgiOjAuMCwiSGVpZ2h0IjowLjAsIkJvcmRlclN0eWxlIjp7IiRpZCI6IjEzMCIsIkxpbmVDb2xvciI6bnVsbCwiTGluZVdlaWdodCI6MC4wLCJMaW5lVHlwZSI6MCwiUGFyZW50U3R5bGUiOm51bGx9LCJQYXJlbnRTdHlsZSI6eyIkcmVmIjoiODgifX0sIkhvcml6b250YWxDb25uZWN0b3JTdHlsZSI6eyIkaWQiOiIxMzEiLCJMaW5lQ29sb3IiOnsiJHJlZiI6Ijk2In0sIkxpbmVXZWlnaHQiOjEuMCwiTGluZVR5cGUiOjAsIlBhcmVudFN0eWxlIjp7IiRyZWYiOiI5NSJ9fSwiVmVydGljYWxDb25uZWN0b3JTdHlsZSI6eyIkaWQiOiIxMzIiLCJMaW5lQ29sb3IiOnsiJHJlZiI6Ijk5In0sIkxpbmVXZWlnaHQiOjIuMCwiTGluZVR5cGUiOjAsIlBhcmVudFN0eWxlIjp7IiRyZWYiOiI5OCJ9fSwiTWFyZ2luIjpudWxsLCJTdGFydERhdGVQb3NpdGlvbiI6NiwiRW5kRGF0ZVBvc2l0aW9uIjo2LCJUaXRsZVBvc2l0aW9uIjo1LCJEdXJhdGlvblBvc2l0aW9uIjo0LCJQZXJjZW50YWdlQ29tcGxldGVkUG9zaXRpb24iOjYsIlNwYWNpbmciOjUsIklzQmVsb3dUaW1lYmFuZCI6dHJ1ZSwiUGVyY2VudGFnZUNvbXBsZXRlU2hhcGVPcGFjaXR5IjozNSwiU2hhcGVTdHlsZSI6eyIkaWQiOiIxMzMiLCJNYXJnaW4iOnsiJHJlZiI6IjEwMiJ9LCJQYWRkaW5nIjp7IiRyZWYiOiIxMDMifSwiQmFja2dyb3VuZCI6eyIkaWQiOiIxMzQiLCJDb2xvciI6eyIkaWQiOiIxMzUiLCJBIjoyNTUsIlIiOjQyLCJHIjo0OSwiQiI6NjR9fSwiSXNWaXNpYmxlIjp0cnVlLCJXaWR0aCI6MC4wLCJIZWlnaHQiOjE2LjAsIkJvcmRlclN0eWxlIjp7IiRpZCI6IjEzNiIsIkxpbmVDb2xvciI6eyIkcmVmIjoiMTA1In0sIkxpbmVXZWlnaHQiOjAuMCwiTGluZVR5cGUiOjAsIlBhcmVudFN0eWxlIjp7IiRyZWYiOiIxMDQifX0sIlBhcmVudFN0eWxlIjp7IiRyZWYiOiIxMDEifX0sIlRpdGxlU3R5bGUiOnsiJGlkIjoiMTM3IiwiRm9udFNldHRpbmdzIjp7IiRpZCI6IjEzOCIsIkZvbnRTaXplIjoxMCwiRm9udE5hbWUiOiJBcmlhbC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M5IiwiTGluZUNvbG9yIjpudWxsLCJMaW5lV2VpZ2h0IjowLjAsIkxpbmVUeXBlIjowLCJQYXJlbnRTdHlsZSI6bnVsbH0sIlBhcmVudFN0eWxlIjp7IiRyZWYiOiIxMDcifX0sIkRhdGVTdHlsZSI6eyIkaWQiOiIxNDAiLCJGb250U2V0dGluZ3MiOnsiJGlkIjoiMTQxIiwiRm9udFNpemUiOjksIkZvbnROYW1lIjoiQXJpYWwiLCJJc0JvbGQiOmZhbHN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mZhbHNlLCJXaWR0aCI6MC4wLCJIZWlnaHQiOjAuMCwiQm9yZGVyU3R5bGUiOnsiJGlkIjoiMTQyIiwiTGluZUNvbG9yIjpudWxsLCJMaW5lV2VpZ2h0IjowLjAsIkxpbmVUeXBlIjowLCJQYXJlbnRTdHlsZSI6bnVsbH0sIlBhcmVudFN0eWxlIjp7IiRyZWYiOiIxMTQifX0sIkRhdGVGb3JtYXQiOnsiJGlkIjoiMTQzIiwiRm9ybWF0U3RyaW5nIjoiZCBNTU0iLCJTZXBhcmF0b3IiOiIvIiwiVXNlSW50ZXJuYXRpb25hbERhdGVGb3JtYXQiOnRydWV9LCJJc1Zpc2libGUiOnRydWUsIlBhcmVudFN0eWxlIjp7IiRyZWYiOiI4MCJ9fSwiSW5kZXgiOjAsIklkIjoiNmMxMDg0NTktMzA5NS00NDlhLTgxYjQtMmYzZTdiYzRjODcxIiwiSW1wb3J0SWQiOm51bGwsIlRpdGxlIjoiQXBwIFJlZGVzaWduZWQiLCJOb3RlIjpudWxsLCJIeXBlcmxpbmsiOm51bGwsIklzQ2hhbmdlZCI6ZmFsc2UsIklzTmV3IjpmYWxzZX0seyIkaWQiOiIxNDQiLCJHcm91cE5hbWUiOm51bGwsIlN0YXJ0RGF0ZSI6IjIwMTktMTItMDRUMDA6MDA6MDBaIiwiRW5kRGF0ZSI6IjIwMjAtMDEtMDRUMjM6NTk6NTkuOTk5WiIsIlBlcmNlbnRhZ2VDb21wbGV0ZSI6MC4wLCJTdHlsZSI6eyIkaWQiOiIxNDUiLCJTaGFwZSI6OCwiU2hhcGVUaGlja25lc3MiOjEsIkR1cmF0aW9uRm9ybWF0IjowLCJJbmNsdWRlTm9uV29ya2luZ0RheXNJbkR1cmF0aW9uIjpmYWxzZSwiUGVyY2VudGFnZUNvbXBsZXRlU3R5bGUiOnsiJGlkIjoiMTQ2IiwiRm9udFNldHRpbmdzIjp7IiRpZCI6IjE0Ny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E0OCIsIkxpbmVDb2xvciI6bnVsbCwiTGluZVdlaWdodCI6MC4wLCJMaW5lVHlwZSI6MCwiUGFyZW50U3R5bGUiOm51bGx9LCJQYXJlbnRTdHlsZSI6eyIkcmVmIjoiODEifX0sIkR1cmF0aW9uU3R5bGUiOnsiJGlkIjoiMTQ5IiwiRm9udFNldHRpbmdzIjp7IiRpZCI6IjE1MCIsIkZvbnRTaXplIjo5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dHJ1ZSwiV2lkdGgiOjAuMCwiSGVpZ2h0IjowLjAsIkJvcmRlclN0eWxlIjp7IiRpZCI6IjE1MSIsIkxpbmVDb2xvciI6bnVsbCwiTGluZVdlaWdodCI6MC4wLCJMaW5lVHlwZSI6MCwiUGFyZW50U3R5bGUiOm51bGx9LCJQYXJlbnRTdHlsZSI6eyIkcmVmIjoiODgifX0sIkhvcml6b250YWxDb25uZWN0b3JTdHlsZSI6eyIkaWQiOiIxNTIiLCJMaW5lQ29sb3IiOnsiJHJlZiI6Ijk2In0sIkxpbmVXZWlnaHQiOjEuMCwiTGluZVR5cGUiOjAsIlBhcmVudFN0eWxlIjp7IiRyZWYiOiI5NSJ9fSwiVmVydGljYWxDb25uZWN0b3JTdHlsZSI6eyIkaWQiOiIxNTMiLCJMaW5lQ29sb3IiOnsiJHJlZiI6Ijk5In0sIkxpbmVXZWlnaHQiOjEuMCwiTGluZVR5cGUiOjAsIlBhcmVudFN0eWxlIjp7IiRyZWYiOiI5OCJ9fSwiTWFyZ2luIjpudWxsLCJTdGFydERhdGVQb3NpdGlvbiI6NiwiRW5kRGF0ZVBvc2l0aW9uIjo2LCJUaXRsZVBvc2l0aW9uIjo1LCJEdXJhdGlvblBvc2l0aW9uIjo0LCJQZXJjZW50YWdlQ29tcGxldGVkUG9zaXRpb24iOjYsIlNwYWNpbmciOjUsIklzQmVsb3dUaW1lYmFuZCI6dHJ1ZSwiUGVyY2VudGFnZUNvbXBsZXRlU2hhcGVPcGFjaXR5IjozNSwiU2hhcGVTdHlsZSI6eyIkaWQiOiIxNTQiLCJNYXJnaW4iOnsiJHJlZiI6IjEwMiJ9LCJQYWRkaW5nIjp7IiRyZWYiOiIxMDMifSwiQmFja2dyb3VuZCI6eyIkaWQiOiIxNTUiLCJDb2xvciI6eyIkaWQiOiIxNTYiLCJBIjoyNTUsIlIiOjIwMCwiRyI6MjAwLCJCIjoxODB9fSwiSXNWaXNpYmxlIjp0cnVlLCJXaWR0aCI6MC4wLCJIZWlnaHQiOjE2LjAsIkJvcmRlclN0eWxlIjp7IiRpZCI6IjE1NyIsIkxpbmVDb2xvciI6eyIkcmVmIjoiMTA1In0sIkxpbmVXZWlnaHQiOjAuMCwiTGluZVR5cGUiOjAsIlBhcmVudFN0eWxlIjp7IiRyZWYiOiIxMDQifX0sIlBhcmVudFN0eWxlIjp7IiRyZWYiOiIxMDEifX0sIlRpdGxlU3R5bGUiOnsiJGlkIjoiMTU4IiwiRm9udFNldHRpbmdzIjp7IiRpZCI6IjE1OSIsIkZvbnRTaXplIjoxMCwiRm9udE5hbWUiOiJBcmlhbC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YwIiwiTGluZUNvbG9yIjpudWxsLCJMaW5lV2VpZ2h0IjowLjAsIkxpbmVUeXBlIjowLCJQYXJlbnRTdHlsZSI6bnVsbH0sIlBhcmVudFN0eWxlIjp7IiRyZWYiOiIxMDcifX0sIkRhdGVTdHlsZSI6eyIkaWQiOiIxNjEiLCJGb250U2V0dGluZ3MiOnsiJGlkIjoiMTYyIiwiRm9udFNpemUiOjksIkZvbnROYW1lIjoiQXJpYWwiLCJJc0JvbGQiOmZhbHN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mZhbHNlLCJXaWR0aCI6MC4wLCJIZWlnaHQiOjAuMCwiQm9yZGVyU3R5bGUiOnsiJGlkIjoiMTYzIiwiTGluZUNvbG9yIjpudWxsLCJMaW5lV2VpZ2h0IjowLjAsIkxpbmVUeXBlIjowLCJQYXJlbnRTdHlsZSI6bnVsbH0sIlBhcmVudFN0eWxlIjp7IiRyZWYiOiIxMTQifX0sIkRhdGVGb3JtYXQiOnsiJGlkIjoiMTY0IiwiRm9ybWF0U3RyaW5nIjoiZCBNTU0iLCJTZXBhcmF0b3IiOiIvIiwiVXNlSW50ZXJuYXRpb25hbERhdGVGb3JtYXQiOnRydWV9LCJJc1Zpc2libGUiOnRydWUsIlBhcmVudFN0eWxlIjp7IiRyZWYiOiI4MCJ9fSwiSW5kZXgiOjAsIklkIjoiNWU4N2YwZDItYzJlYS00NWQ1LTg5NmUtMDFmYmE2NGQ2YjdkIiwiSW1wb3J0SWQiOm51bGwsIlRpdGxlIjoiU3VydmV5IiwiTm90ZSI6bnVsbCwiSHlwZXJsaW5rIjpudWxsLCJJc0NoYW5nZWQiOmZhbHNlLCJJc05ldyI6ZmFsc2V9LHsiJGlkIjoiMTY1IiwiR3JvdXBOYW1lIjpudWxsLCJTdGFydERhdGUiOiIyMDIwLTAxLTA1VDAwOjAwOjAwWiIsIkVuZERhdGUiOiIyMDIwLTEwLTA1VDIzOjU5OjU5Ljk5OVoiLCJQZXJjZW50YWdlQ29tcGxldGUiOjAuMCwiU3R5bGUiOnsiJGlkIjoiMTY2IiwiU2hhcGUiOjgsIlNoYXBlVGhpY2tuZXNzIjoxLCJEdXJhdGlvbkZvcm1hdCI6MCwiSW5jbHVkZU5vbldvcmtpbmdEYXlzSW5EdXJhdGlvbiI6ZmFsc2UsIlBlcmNlbnRhZ2VDb21wbGV0ZVN0eWxlIjp7IiRpZCI6IjE2NyIsIkZvbnRTZXR0aW5ncyI6eyIkaWQiOiIxNjg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xNjkiLCJMaW5lQ29sb3IiOm51bGwsIkxpbmVXZWlnaHQiOjAuMCwiTGluZVR5cGUiOjAsIlBhcmVudFN0eWxlIjpudWxsfSwiUGFyZW50U3R5bGUiOnsiJHJlZiI6IjgxIn19LCJEdXJhdGlvblN0eWxlIjp7IiRpZCI6IjE3MCIsIkZvbnRTZXR0aW5ncyI6eyIkaWQiOiIxNzE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nRydWUsIldpZHRoIjowLjAsIkhlaWdodCI6MC4wLCJCb3JkZXJTdHlsZSI6eyIkaWQiOiIxNzIiLCJMaW5lQ29sb3IiOm51bGwsIkxpbmVXZWlnaHQiOjAuMCwiTGluZVR5cGUiOjAsIlBhcmVudFN0eWxlIjpudWxsfSwiUGFyZW50U3R5bGUiOnsiJHJlZiI6Ijg4In19LCJIb3Jpem9udGFsQ29ubmVjdG9yU3R5bGUiOnsiJGlkIjoiMTczIiwiTGluZUNvbG9yIjp7IiRyZWYiOiI5NiJ9LCJMaW5lV2VpZ2h0IjoxLjAsIkxpbmVUeXBlIjowLCJQYXJlbnRTdHlsZSI6eyIkcmVmIjoiOTUifX0sIlZlcnRpY2FsQ29ubmVjdG9yU3R5bGUiOnsiJGlkIjoiMTc0IiwiTGluZUNvbG9yIjp7IiRyZWYiOiI5OSJ9LCJMaW5lV2VpZ2h0IjoxLjAsIkxpbmVUeXBlIjowLCJQYXJlbnRTdHlsZSI6eyIkcmVmIjoiOTgifX0sIk1hcmdpbiI6bnVsbCwiU3RhcnREYXRlUG9zaXRpb24iOjYsIkVuZERhdGVQb3NpdGlvbiI6NiwiVGl0bGVQb3NpdGlvbiI6NSwiRHVyYXRpb25Qb3NpdGlvbiI6NCwiUGVyY2VudGFnZUNvbXBsZXRlZFBvc2l0aW9uIjo2LCJTcGFjaW5nIjo1LCJJc0JlbG93VGltZWJhbmQiOnRydWUsIlBlcmNlbnRhZ2VDb21wbGV0ZVNoYXBlT3BhY2l0eSI6MzUsIlNoYXBlU3R5bGUiOnsiJGlkIjoiMTc1IiwiTWFyZ2luIjp7IiRyZWYiOiIxMDIifSwiUGFkZGluZyI6eyIkcmVmIjoiMTAzIn0sIkJhY2tncm91bmQiOnsiJGlkIjoiMTc2IiwiQ29sb3IiOnsiJGlkIjoiMTc3IiwiQSI6MjU1LCJSIjoyMDAsIkciOjIwMCwiQiI6MTgwfX0sIklzVmlzaWJsZSI6dHJ1ZSwiV2lkdGgiOjAuMCwiSGVpZ2h0IjoxNi4wLCJCb3JkZXJTdHlsZSI6eyIkaWQiOiIxNzgiLCJMaW5lQ29sb3IiOnsiJHJlZiI6IjEwNSJ9LCJMaW5lV2VpZ2h0IjowLjAsIkxpbmVUeXBlIjowLCJQYXJlbnRTdHlsZSI6eyIkcmVmIjoiMTA0In19LCJQYXJlbnRTdHlsZSI6eyIkcmVmIjoiMTAxIn19LCJUaXRsZVN0eWxlIjp7IiRpZCI6IjE3OSIsIkZvbnRTZXR0aW5ncyI6eyIkaWQiOiIxODAiLCJGb250U2l6ZSI6MTAsIkZvbnROYW1lIjoiQXJpYWw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E4MSIsIkxpbmVDb2xvciI6bnVsbCwiTGluZVdlaWdodCI6MC4wLCJMaW5lVHlwZSI6MCwiUGFyZW50U3R5bGUiOm51bGx9LCJQYXJlbnRTdHlsZSI6eyIkcmVmIjoiMTA3In19LCJEYXRlU3R5bGUiOnsiJGlkIjoiMTgyIiwiRm9udFNldHRpbmdzIjp7IiRpZCI6IjE4MyIsIkZvbnRTaXplIjo5LCJGb250TmFtZSI6IkFyaWFsIiwiSXNCb2xkIjpmYWxz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mYWxzZSwiV2lkdGgiOjAuMCwiSGVpZ2h0IjowLjAsIkJvcmRlclN0eWxlIjp7IiRpZCI6IjE4NCIsIkxpbmVDb2xvciI6bnVsbCwiTGluZVdlaWdodCI6MC4wLCJMaW5lVHlwZSI6MCwiUGFyZW50U3R5bGUiOm51bGx9LCJQYXJlbnRTdHlsZSI6eyIkcmVmIjoiMTE0In19LCJEYXRlRm9ybWF0Ijp7IiRpZCI6IjE4NSIsIkZvcm1hdFN0cmluZyI6ImQgTU1NIiwiU2VwYXJhdG9yIjoiLyIsIlVzZUludGVybmF0aW9uYWxEYXRlRm9ybWF0Ijp0cnVlfSwiSXNWaXNpYmxlIjp0cnVlLCJQYXJlbnRTdHlsZSI6eyIkcmVmIjoiODAifX0sIkluZGV4IjowLCJJZCI6IjE5OTFhMTFhLTdmOTEtNGQxYi1hY2ZiLWUyZDdlMDk2OTM0MiIsIkltcG9ydElkIjpudWxsLCJUaXRsZSI6IlByb2R1Y3Rpb24gQXBwIERldmVsb3BtZW50IiwiTm90ZSI6bnVsbCwiSHlwZXJsaW5rIjpudWxsLCJJc0NoYW5nZWQiOmZhbHNlLCJJc05ldyI6ZmFsc2V9LHsiJGlkIjoiMTg2IiwiR3JvdXBOYW1lIjpudWxsLCJTdGFydERhdGUiOiIyMDIwLTEwLTA2VDAwOjAwOjAwWiIsIkVuZERhdGUiOiIyMDIyLTAxLTAzVDIzOjU5OjU5Ljk5OVoiLCJQZXJjZW50YWdlQ29tcGxldGUiOjAuMCwiU3R5bGUiOnsiJGlkIjoiMTg3IiwiU2hhcGUiOjgsIlNoYXBlVGhpY2tuZXNzIjoxLCJEdXJhdGlvbkZvcm1hdCI6MCwiSW5jbHVkZU5vbldvcmtpbmdEYXlzSW5EdXJhdGlvbiI6ZmFsc2UsIlBlcmNlbnRhZ2VDb21wbGV0ZVN0eWxlIjp7IiRpZCI6IjE4OCIsIkZvbnRTZXR0aW5ncyI6eyIkaWQiOiIxODk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xOTAiLCJMaW5lQ29sb3IiOm51bGwsIkxpbmVXZWlnaHQiOjAuMCwiTGluZVR5cGUiOjAsIlBhcmVudFN0eWxlIjpudWxsfSwiUGFyZW50U3R5bGUiOnsiJHJlZiI6IjgxIn19LCJEdXJhdGlvblN0eWxlIjp7IiRpZCI6IjE5MSIsIkZvbnRTZXR0aW5ncyI6eyIkaWQiOiIxOTI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nRydWUsIldpZHRoIjowLjAsIkhlaWdodCI6MC4wLCJCb3JkZXJTdHlsZSI6eyIkaWQiOiIxOTMiLCJMaW5lQ29sb3IiOm51bGwsIkxpbmVXZWlnaHQiOjAuMCwiTGluZVR5cGUiOjAsIlBhcmVudFN0eWxlIjpudWxsfSwiUGFyZW50U3R5bGUiOnsiJHJlZiI6Ijg4In19LCJIb3Jpem9udGFsQ29ubmVjdG9yU3R5bGUiOnsiJGlkIjoiMTk0IiwiTGluZUNvbG9yIjp7IiRyZWYiOiI5NiJ9LCJMaW5lV2VpZ2h0IjoxLjAsIkxpbmVUeXBlIjowLCJQYXJlbnRTdHlsZSI6eyIkcmVmIjoiOTUifX0sIlZlcnRpY2FsQ29ubmVjdG9yU3R5bGUiOnsiJGlkIjoiMTk1IiwiTGluZUNvbG9yIjp7IiRyZWYiOiI5OSJ9LCJMaW5lV2VpZ2h0IjoxLjAsIkxpbmVUeXBlIjowLCJQYXJlbnRTdHlsZSI6eyIkcmVmIjoiOTgifX0sIk1hcmdpbiI6bnVsbCwiU3RhcnREYXRlUG9zaXRpb24iOjYsIkVuZERhdGVQb3NpdGlvbiI6NiwiVGl0bGVQb3NpdGlvbiI6NSwiRHVyYXRpb25Qb3NpdGlvbiI6NCwiUGVyY2VudGFnZUNvbXBsZXRlZFBvc2l0aW9uIjo2LCJTcGFjaW5nIjo1LCJJc0JlbG93VGltZWJhbmQiOnRydWUsIlBlcmNlbnRhZ2VDb21wbGV0ZVNoYXBlT3BhY2l0eSI6MzUsIlNoYXBlU3R5bGUiOnsiJGlkIjoiMTk2IiwiTWFyZ2luIjp7IiRyZWYiOiIxMDIifSwiUGFkZGluZyI6eyIkcmVmIjoiMTAzIn0sIkJhY2tncm91bmQiOnsiJGlkIjoiMTk3IiwiQ29sb3IiOnsiJGlkIjoiMTk4IiwiQSI6MjU1LCJSIjoyMDAsIkciOjIwMCwiQiI6MTgwfX0sIklzVmlzaWJsZSI6dHJ1ZSwiV2lkdGgiOjAuMCwiSGVpZ2h0IjoxNi4wLCJCb3JkZXJTdHlsZSI6eyIkaWQiOiIxOTkiLCJMaW5lQ29sb3IiOnsiJHJlZiI6IjEwNSJ9LCJMaW5lV2VpZ2h0IjowLjAsIkxpbmVUeXBlIjowLCJQYXJlbnRTdHlsZSI6eyIkcmVmIjoiMTA0In19LCJQYXJlbnRTdHlsZSI6eyIkcmVmIjoiMTAxIn19LCJUaXRsZVN0eWxlIjp7IiRpZCI6IjIwMCIsIkZvbnRTZXR0aW5ncyI6eyIkaWQiOiIyMDEiLCJGb250U2l6ZSI6MTAsIkZvbnROYW1lIjoiQXJpYWw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wMiIsIkxpbmVDb2xvciI6bnVsbCwiTGluZVdlaWdodCI6MC4wLCJMaW5lVHlwZSI6MCwiUGFyZW50U3R5bGUiOm51bGx9LCJQYXJlbnRTdHlsZSI6eyIkcmVmIjoiMTA3In19LCJEYXRlU3R5bGUiOnsiJGlkIjoiMjAzIiwiRm9udFNldHRpbmdzIjp7IiRpZCI6IjIwNCIsIkZvbnRTaXplIjo5LCJGb250TmFtZSI6IkFyaWFsIiwiSXNCb2xkIjpmYWxz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mYWxzZSwiV2lkdGgiOjAuMCwiSGVpZ2h0IjowLjAsIkJvcmRlclN0eWxlIjp7IiRpZCI6IjIwNSIsIkxpbmVDb2xvciI6bnVsbCwiTGluZVdlaWdodCI6MC4wLCJMaW5lVHlwZSI6MCwiUGFyZW50U3R5bGUiOm51bGx9LCJQYXJlbnRTdHlsZSI6eyIkcmVmIjoiMTE0In19LCJEYXRlRm9ybWF0Ijp7IiRpZCI6IjIwNiIsIkZvcm1hdFN0cmluZyI6ImQgTU1NIiwiU2VwYXJhdG9yIjoiLyIsIlVzZUludGVybmF0aW9uYWxEYXRlRm9ybWF0Ijp0cnVlfSwiSXNWaXNpYmxlIjp0cnVlLCJQYXJlbnRTdHlsZSI6eyIkcmVmIjoiODAifX0sIkluZGV4IjowLCJJZCI6IjYxZTA2MTkwLTNkMmEtNGQ3My04ZTZhLWM3ZGM0NjE5NDEyZSIsIkltcG9ydElkIjpudWxsLCJUaXRsZSI6IkFwcCBUZXN0aW5nIGFuZCBCdWcgRml4aW5nIiwiTm90ZSI6bnVsbCwiSHlwZXJsaW5rIjpudWxsLCJJc0NoYW5nZWQiOmZhbHNlLCJJc05ldyI6ZmFsc2V9LHsiJGlkIjoiMjA3IiwiR3JvdXBOYW1lIjpudWxsLCJTdGFydERhdGUiOiIyMDIwLTEwLTA2VDAwOjAwOjAwWiIsIkVuZERhdGUiOiIyMDIyLTAxLTAzVDIzOjU5OjU5Ljk5OVoiLCJQZXJjZW50YWdlQ29tcGxldGUiOjAuMCwiU3R5bGUiOnsiJGlkIjoiMjA4IiwiU2hhcGUiOjgsIlNoYXBlVGhpY2tuZXNzIjoxLCJEdXJhdGlvbkZvcm1hdCI6MCwiSW5jbHVkZU5vbldvcmtpbmdEYXlzSW5EdXJhdGlvbiI6ZmFsc2UsIlBlcmNlbnRhZ2VDb21wbGV0ZVN0eWxlIjp7IiRpZCI6IjIwOSIsIkZvbnRTZXR0aW5ncyI6eyIkaWQiOiIyMTA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MTEiLCJMaW5lQ29sb3IiOm51bGwsIkxpbmVXZWlnaHQiOjAuMCwiTGluZVR5cGUiOjAsIlBhcmVudFN0eWxlIjpudWxsfSwiUGFyZW50U3R5bGUiOnsiJHJlZiI6IjgxIn19LCJEdXJhdGlvblN0eWxlIjp7IiRpZCI6IjIxMiIsIkZvbnRTZXR0aW5ncyI6eyIkaWQiOiIyMTM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nRydWUsIldpZHRoIjowLjAsIkhlaWdodCI6MC4wLCJCb3JkZXJTdHlsZSI6eyIkaWQiOiIyMTQiLCJMaW5lQ29sb3IiOm51bGwsIkxpbmVXZWlnaHQiOjAuMCwiTGluZVR5cGUiOjAsIlBhcmVudFN0eWxlIjpudWxsfSwiUGFyZW50U3R5bGUiOnsiJHJlZiI6Ijg4In19LCJIb3Jpem9udGFsQ29ubmVjdG9yU3R5bGUiOnsiJGlkIjoiMjE1IiwiTGluZUNvbG9yIjp7IiRyZWYiOiI5NiJ9LCJMaW5lV2VpZ2h0IjoxLjAsIkxpbmVUeXBlIjowLCJQYXJlbnRTdHlsZSI6eyIkcmVmIjoiOTUifX0sIlZlcnRpY2FsQ29ubmVjdG9yU3R5bGUiOnsiJGlkIjoiMjE2IiwiTGluZUNvbG9yIjp7IiRyZWYiOiI5OSJ9LCJMaW5lV2VpZ2h0IjoxLjAsIkxpbmVUeXBlIjowLCJQYXJlbnRTdHlsZSI6eyIkcmVmIjoiOTgifX0sIk1hcmdpbiI6bnVsbCwiU3RhcnREYXRlUG9zaXRpb24iOjYsIkVuZERhdGVQb3NpdGlvbiI6NiwiVGl0bGVQb3NpdGlvbiI6NSwiRHVyYXRpb25Qb3NpdGlvbiI6NCwiUGVyY2VudGFnZUNvbXBsZXRlZFBvc2l0aW9uIjo2LCJTcGFjaW5nIjo1LCJJc0JlbG93VGltZWJhbmQiOnRydWUsIlBlcmNlbnRhZ2VDb21wbGV0ZVNoYXBlT3BhY2l0eSI6MzUsIlNoYXBlU3R5bGUiOnsiJGlkIjoiMjE3IiwiTWFyZ2luIjp7IiRyZWYiOiIxMDIifSwiUGFkZGluZyI6eyIkcmVmIjoiMTAzIn0sIkJhY2tncm91bmQiOnsiJGlkIjoiMjE4IiwiQ29sb3IiOnsiJGlkIjoiMjE5IiwiQSI6MjU1LCJSIjoyMDAsIkciOjIwMCwiQiI6MTgwfX0sIklzVmlzaWJsZSI6dHJ1ZSwiV2lkdGgiOjAuMCwiSGVpZ2h0IjoxNi4wLCJCb3JkZXJTdHlsZSI6eyIkaWQiOiIyMjAiLCJMaW5lQ29sb3IiOnsiJHJlZiI6IjEwNSJ9LCJMaW5lV2VpZ2h0IjowLjAsIkxpbmVUeXBlIjowLCJQYXJlbnRTdHlsZSI6eyIkcmVmIjoiMTA0In19LCJQYXJlbnRTdHlsZSI6eyIkcmVmIjoiMTAxIn19LCJUaXRsZVN0eWxlIjp7IiRpZCI6IjIyMSIsIkZvbnRTZXR0aW5ncyI6eyIkaWQiOiIyMjIiLCJGb250U2l6ZSI6MTAsIkZvbnROYW1lIjoiQXJpYWw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yMyIsIkxpbmVDb2xvciI6bnVsbCwiTGluZVdlaWdodCI6MC4wLCJMaW5lVHlwZSI6MCwiUGFyZW50U3R5bGUiOm51bGx9LCJQYXJlbnRTdHlsZSI6eyIkcmVmIjoiMTA3In19LCJEYXRlU3R5bGUiOnsiJGlkIjoiMjI0IiwiRm9udFNldHRpbmdzIjp7IiRpZCI6IjIyNSIsIkZvbnRTaXplIjo5LCJGb250TmFtZSI6IkFyaWFsIiwiSXNCb2xkIjpmYWxz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mYWxzZSwiV2lkdGgiOjAuMCwiSGVpZ2h0IjowLjAsIkJvcmRlclN0eWxlIjp7IiRpZCI6IjIyNiIsIkxpbmVDb2xvciI6bnVsbCwiTGluZVdlaWdodCI6MC4wLCJMaW5lVHlwZSI6MCwiUGFyZW50U3R5bGUiOm51bGx9LCJQYXJlbnRTdHlsZSI6eyIkcmVmIjoiMTE0In19LCJEYXRlRm9ybWF0Ijp7IiRpZCI6IjIyNyIsIkZvcm1hdFN0cmluZyI6ImQgTU1NIiwiU2VwYXJhdG9yIjoiLyIsIlVzZUludGVybmF0aW9uYWxEYXRlRm9ybWF0Ijp0cnVlfSwiSXNWaXNpYmxlIjp0cnVlLCJQYXJlbnRTdHlsZSI6eyIkcmVmIjoiODAifX0sIkluZGV4IjowLCJJZCI6ImU5NzUzZWUyLTEyZTEtNGVlNC1iZDU5LWI0NjU3NDA0ZTZkNyIsIkltcG9ydElkIjpudWxsLCJUaXRsZSI6IkFwcCBQdWJsaXNoaW5nIiwiTm90ZSI6bnVsbCwiSHlwZXJsaW5rIjpudWxsLCJJc0NoYW5nZWQiOmZhbHNlLCJJc05ldyI6ZmFsc2V9LHsiJGlkIjoiMjI4IiwiR3JvdXBOYW1lIjpudWxsLCJTdGFydERhdGUiOiIyMDIwLTEwLTA2VDAwOjAwOjAwWiIsIkVuZERhdGUiOiIyMDIyLTAxLTAzVDIzOjU5OjU5Ljk5OVoiLCJQZXJjZW50YWdlQ29tcGxldGUiOjAuMCwiU3R5bGUiOnsiJGlkIjoiMjI5IiwiU2hhcGUiOjgsIlNoYXBlVGhpY2tuZXNzIjoxLCJEdXJhdGlvbkZvcm1hdCI6MCwiSW5jbHVkZU5vbldvcmtpbmdEYXlzSW5EdXJhdGlvbiI6ZmFsc2UsIlBlcmNlbnRhZ2VDb21wbGV0ZVN0eWxlIjp7IiRpZCI6IjIzMCIsIkZvbnRTZXR0aW5ncyI6eyIkaWQiOiIyMzE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MzIiLCJMaW5lQ29sb3IiOm51bGwsIkxpbmVXZWlnaHQiOjAuMCwiTGluZVR5cGUiOjAsIlBhcmVudFN0eWxlIjpudWxsfSwiUGFyZW50U3R5bGUiOnsiJHJlZiI6IjgxIn19LCJEdXJhdGlvblN0eWxlIjp7IiRpZCI6IjIzMyIsIkZvbnRTZXR0aW5ncyI6eyIkaWQiOiIyMzQ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nRydWUsIldpZHRoIjowLjAsIkhlaWdodCI6MC4wLCJCb3JkZXJTdHlsZSI6eyIkaWQiOiIyMzUiLCJMaW5lQ29sb3IiOm51bGwsIkxpbmVXZWlnaHQiOjAuMCwiTGluZVR5cGUiOjAsIlBhcmVudFN0eWxlIjpudWxsfSwiUGFyZW50U3R5bGUiOnsiJHJlZiI6Ijg4In19LCJIb3Jpem9udGFsQ29ubmVjdG9yU3R5bGUiOnsiJGlkIjoiMjM2IiwiTGluZUNvbG9yIjp7IiRyZWYiOiI5NiJ9LCJMaW5lV2VpZ2h0IjoxLjAsIkxpbmVUeXBlIjowLCJQYXJlbnRTdHlsZSI6eyIkcmVmIjoiOTUifX0sIlZlcnRpY2FsQ29ubmVjdG9yU3R5bGUiOnsiJGlkIjoiMjM3IiwiTGluZUNvbG9yIjp7IiRyZWYiOiI5OSJ9LCJMaW5lV2VpZ2h0IjoxLjAsIkxpbmVUeXBlIjowLCJQYXJlbnRTdHlsZSI6eyIkcmVmIjoiOTgifX0sIk1hcmdpbiI6bnVsbCwiU3RhcnREYXRlUG9zaXRpb24iOjYsIkVuZERhdGVQb3NpdGlvbiI6NiwiVGl0bGVQb3NpdGlvbiI6NSwiRHVyYXRpb25Qb3NpdGlvbiI6NCwiUGVyY2VudGFnZUNvbXBsZXRlZFBvc2l0aW9uIjo2LCJTcGFjaW5nIjo1LCJJc0JlbG93VGltZWJhbmQiOnRydWUsIlBlcmNlbnRhZ2VDb21wbGV0ZVNoYXBlT3BhY2l0eSI6MzUsIlNoYXBlU3R5bGUiOnsiJGlkIjoiMjM4IiwiTWFyZ2luIjp7IiRyZWYiOiIxMDIifSwiUGFkZGluZyI6eyIkcmVmIjoiMTAzIn0sIkJhY2tncm91bmQiOnsiJGlkIjoiMjM5IiwiQ29sb3IiOnsiJGlkIjoiMjQwIiwiQSI6MjU1LCJSIjoyMDAsIkciOjIwMCwiQiI6MTgwfX0sIklzVmlzaWJsZSI6dHJ1ZSwiV2lkdGgiOjAuMCwiSGVpZ2h0IjoxNi4wLCJCb3JkZXJTdHlsZSI6eyIkaWQiOiIyNDEiLCJMaW5lQ29sb3IiOnsiJHJlZiI6IjEwNSJ9LCJMaW5lV2VpZ2h0IjowLjAsIkxpbmVUeXBlIjowLCJQYXJlbnRTdHlsZSI6eyIkcmVmIjoiMTA0In19LCJQYXJlbnRTdHlsZSI6eyIkcmVmIjoiMTAxIn19LCJUaXRsZVN0eWxlIjp7IiRpZCI6IjI0MiIsIkZvbnRTZXR0aW5ncyI6eyIkaWQiOiIyNDMiLCJGb250U2l6ZSI6MTAsIkZvbnROYW1lIjoiQXJpYWw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0NCIsIkxpbmVDb2xvciI6bnVsbCwiTGluZVdlaWdodCI6MC4wLCJMaW5lVHlwZSI6MCwiUGFyZW50U3R5bGUiOm51bGx9LCJQYXJlbnRTdHlsZSI6eyIkcmVmIjoiMTA3In19LCJEYXRlU3R5bGUiOnsiJGlkIjoiMjQ1IiwiRm9udFNldHRpbmdzIjp7IiRpZCI6IjI0NiIsIkZvbnRTaXplIjo5LCJGb250TmFtZSI6IkFyaWFsIiwiSXNCb2xkIjpmYWxz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mYWxzZSwiV2lkdGgiOjAuMCwiSGVpZ2h0IjowLjAsIkJvcmRlclN0eWxlIjp7IiRpZCI6IjI0NyIsIkxpbmVDb2xvciI6bnVsbCwiTGluZVdlaWdodCI6MC4wLCJMaW5lVHlwZSI6MCwiUGFyZW50U3R5bGUiOm51bGx9LCJQYXJlbnRTdHlsZSI6eyIkcmVmIjoiMTE0In19LCJEYXRlRm9ybWF0Ijp7IiRpZCI6IjI0OCIsIkZvcm1hdFN0cmluZyI6ImQgTU1NIiwiU2VwYXJhdG9yIjoiLyIsIlVzZUludGVybmF0aW9uYWxEYXRlRm9ybWF0Ijp0cnVlfSwiSXNWaXNpYmxlIjp0cnVlLCJQYXJlbnRTdHlsZSI6eyIkcmVmIjoiODAifX0sIkluZGV4IjowLCJJZCI6ImQ0MzIzMTM1LTlkNmYtNDVjOS04ZDRlLTg2ODVlOWI1YTdkYiIsIkltcG9ydElkIjpudWxsLCJUaXRsZSI6IkFwcCBQcm9tb3Rpb24gT25saW5lIiwiTm90ZSI6bnVsbCwiSHlwZXJsaW5rIjpudWxsLCJJc0NoYW5nZWQiOmZhbHNlLCJJc05ldyI6ZmFsc2V9LHsiJGlkIjoiMjQ5IiwiR3JvdXBOYW1lIjpudWxsLCJTdGFydERhdGUiOiIyMDIwLTEwLTA2VDAwOjAwOjAwWiIsIkVuZERhdGUiOiIyMDIyLTAxLTAzVDIzOjU5OjU5Ljk5OVoiLCJQZXJjZW50YWdlQ29tcGxldGUiOjAuMCwiU3R5bGUiOnsiJGlkIjoiMjUwIiwiU2hhcGUiOjgsIlNoYXBlVGhpY2tuZXNzIjoxLCJEdXJhdGlvbkZvcm1hdCI6MCwiSW5jbHVkZU5vbldvcmtpbmdEYXlzSW5EdXJhdGlvbiI6ZmFsc2UsIlBlcmNlbnRhZ2VDb21wbGV0ZVN0eWxlIjp7IiRpZCI6IjI1MSIsIkZvbnRTZXR0aW5ncyI6eyIkaWQiOiIyNTI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NTMiLCJMaW5lQ29sb3IiOm51bGwsIkxpbmVXZWlnaHQiOjAuMCwiTGluZVR5cGUiOjAsIlBhcmVudFN0eWxlIjpudWxsfSwiUGFyZW50U3R5bGUiOnsiJHJlZiI6IjgxIn19LCJEdXJhdGlvblN0eWxlIjp7IiRpZCI6IjI1NCIsIkZvbnRTZXR0aW5ncyI6eyIkaWQiOiIyNTUiLCJGb250U2l6ZSI6OS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nRydWUsIldpZHRoIjowLjAsIkhlaWdodCI6MC4wLCJCb3JkZXJTdHlsZSI6eyIkaWQiOiIyNTYiLCJMaW5lQ29sb3IiOm51bGwsIkxpbmVXZWlnaHQiOjAuMCwiTGluZVR5cGUiOjAsIlBhcmVudFN0eWxlIjpudWxsfSwiUGFyZW50U3R5bGUiOnsiJHJlZiI6Ijg4In19LCJIb3Jpem9udGFsQ29ubmVjdG9yU3R5bGUiOnsiJGlkIjoiMjU3IiwiTGluZUNvbG9yIjp7IiRyZWYiOiI5NiJ9LCJMaW5lV2VpZ2h0IjoxLjAsIkxpbmVUeXBlIjowLCJQYXJlbnRTdHlsZSI6eyIkcmVmIjoiOTUifX0sIlZlcnRpY2FsQ29ubmVjdG9yU3R5bGUiOnsiJGlkIjoiMjU4IiwiTGluZUNvbG9yIjp7IiRyZWYiOiI5OSJ9LCJMaW5lV2VpZ2h0IjoxLjAsIkxpbmVUeXBlIjowLCJQYXJlbnRTdHlsZSI6eyIkcmVmIjoiOTgifX0sIk1hcmdpbiI6bnVsbCwiU3RhcnREYXRlUG9zaXRpb24iOjYsIkVuZERhdGVQb3NpdGlvbiI6NiwiVGl0bGVQb3NpdGlvbiI6NSwiRHVyYXRpb25Qb3NpdGlvbiI6NCwiUGVyY2VudGFnZUNvbXBsZXRlZFBvc2l0aW9uIjo2LCJTcGFjaW5nIjo1LCJJc0JlbG93VGltZWJhbmQiOnRydWUsIlBlcmNlbnRhZ2VDb21wbGV0ZVNoYXBlT3BhY2l0eSI6MzUsIlNoYXBlU3R5bGUiOnsiJGlkIjoiMjU5IiwiTWFyZ2luIjp7IiRyZWYiOiIxMDIifSwiUGFkZGluZyI6eyIkcmVmIjoiMTAzIn0sIkJhY2tncm91bmQiOnsiJGlkIjoiMjYwIiwiQ29sb3IiOnsiJGlkIjoiMjYxIiwiQSI6MjU1LCJSIjoyMDAsIkciOjIwMCwiQiI6MTgwfX0sIklzVmlzaWJsZSI6dHJ1ZSwiV2lkdGgiOjAuMCwiSGVpZ2h0IjoxNi4wLCJCb3JkZXJTdHlsZSI6eyIkaWQiOiIyNjIiLCJMaW5lQ29sb3IiOnsiJHJlZiI6IjEwNSJ9LCJMaW5lV2VpZ2h0IjowLjAsIkxpbmVUeXBlIjowLCJQYXJlbnRTdHlsZSI6eyIkcmVmIjoiMTA0In19LCJQYXJlbnRTdHlsZSI6eyIkcmVmIjoiMTAxIn19LCJUaXRsZVN0eWxlIjp7IiRpZCI6IjI2MyIsIkZvbnRTZXR0aW5ncyI6eyIkaWQiOiIyNjQiLCJGb250U2l6ZSI6MTAsIkZvbnROYW1lIjoiQXJpYWw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2NSIsIkxpbmVDb2xvciI6bnVsbCwiTGluZVdlaWdodCI6MC4wLCJMaW5lVHlwZSI6MCwiUGFyZW50U3R5bGUiOm51bGx9LCJQYXJlbnRTdHlsZSI6eyIkcmVmIjoiMTA3In19LCJEYXRlU3R5bGUiOnsiJGlkIjoiMjY2IiwiRm9udFNldHRpbmdzIjp7IiRpZCI6IjI2NyIsIkZvbnRTaXplIjo5LCJGb250TmFtZSI6IkFyaWFsIiwiSXNCb2xkIjpmYWxz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mYWxzZSwiV2lkdGgiOjAuMCwiSGVpZ2h0IjowLjAsIkJvcmRlclN0eWxlIjp7IiRpZCI6IjI2OCIsIkxpbmVDb2xvciI6bnVsbCwiTGluZVdlaWdodCI6MC4wLCJMaW5lVHlwZSI6MCwiUGFyZW50U3R5bGUiOm51bGx9LCJQYXJlbnRTdHlsZSI6eyIkcmVmIjoiMTE0In19LCJEYXRlRm9ybWF0Ijp7IiRpZCI6IjI2OSIsIkZvcm1hdFN0cmluZyI6ImQgTU1NIiwiU2VwYXJhdG9yIjoiLyIsIlVzZUludGVybmF0aW9uYWxEYXRlRm9ybWF0Ijp0cnVlfSwiSXNWaXNpYmxlIjp0cnVlLCJQYXJlbnRTdHlsZSI6eyIkcmVmIjoiODAifX0sIkluZGV4IjowLCJJZCI6IjVkYmIyZWJjLTEyMTEtNDVhOS1hYjBhLWU3ZWRiNmRhNGU5NyIsIkltcG9ydElkIjpudWxsLCJUaXRsZSI6IlNvY2lhbCBTaGFyaW5nICYgRW5nYWdlbWVudCIsIk5vdGUiOm51bGwsIkh5cGVybGluayI6bnVsbCwiSXNDaGFuZ2VkIjpmYWxzZSwiSXNOZXciOmZhbHNlfSx7IiRpZCI6IjI3MCIsIkdyb3VwTmFtZSI6bnVsbCwiU3RhcnREYXRlIjoiMjAyMC0xMC0wNlQwMDowMDowMFoiLCJFbmREYXRlIjoiMjAyMi0wMS0wM1QyMzo1OTo1OS45OTlaIiwiUGVyY2VudGFnZUNvbXBsZXRlIjowLjAsIlN0eWxlIjp7IiRpZCI6IjI3MSIsIlNoYXBlIjo4LCJTaGFwZVRoaWNrbmVzcyI6MSwiRHVyYXRpb25Gb3JtYXQiOjAsIkluY2x1ZGVOb25Xb3JraW5nRGF5c0luRHVyYXRpb24iOmZhbHNlLCJQZXJjZW50YWdlQ29tcGxldGVTdHlsZSI6eyIkaWQiOiIyNzIiLCJGb250U2V0dGluZ3MiOnsiJGlkIjoiMjcz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jc0IiwiTGluZUNvbG9yIjpudWxsLCJMaW5lV2VpZ2h0IjowLjAsIkxpbmVUeXBlIjowLCJQYXJlbnRTdHlsZSI6bnVsbH0sIlBhcmVudFN0eWxlIjp7IiRyZWYiOiI4MSJ9fSwiRHVyYXRpb25TdHlsZSI6eyIkaWQiOiIyNzUiLCJGb250U2V0dGluZ3MiOnsiJGlkIjoiMjc2IiwiRm9udFNpemUiOjk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0cnVlLCJXaWR0aCI6MC4wLCJIZWlnaHQiOjAuMCwiQm9yZGVyU3R5bGUiOnsiJGlkIjoiMjc3IiwiTGluZUNvbG9yIjpudWxsLCJMaW5lV2VpZ2h0IjowLjAsIkxpbmVUeXBlIjowLCJQYXJlbnRTdHlsZSI6bnVsbH0sIlBhcmVudFN0eWxlIjp7IiRyZWYiOiI4OCJ9fSwiSG9yaXpvbnRhbENvbm5lY3RvclN0eWxlIjp7IiRpZCI6IjI3OCIsIkxpbmVDb2xvciI6eyIkcmVmIjoiOTYifSwiTGluZVdlaWdodCI6MS4wLCJMaW5lVHlwZSI6MCwiUGFyZW50U3R5bGUiOnsiJHJlZiI6Ijk1In19LCJWZXJ0aWNhbENvbm5lY3RvclN0eWxlIjp7IiRpZCI6IjI3OSIsIkxpbmVDb2xvciI6eyIkcmVmIjoiOTkifSwiTGluZVdlaWdodCI6MS4wLCJMaW5lVHlwZSI6MCwiUGFyZW50U3R5bGUiOnsiJHJlZiI6Ijk4In19LCJNYXJnaW4iOm51bGwsIlN0YXJ0RGF0ZVBvc2l0aW9uIjo2LCJFbmREYXRlUG9zaXRpb24iOjYsIlRpdGxlUG9zaXRpb24iOjUsIkR1cmF0aW9uUG9zaXRpb24iOjQsIlBlcmNlbnRhZ2VDb21wbGV0ZWRQb3NpdGlvbiI6NiwiU3BhY2luZyI6NSwiSXNCZWxvd1RpbWViYW5kIjp0cnVlLCJQZXJjZW50YWdlQ29tcGxldGVTaGFwZU9wYWNpdHkiOjM1LCJTaGFwZVN0eWxlIjp7IiRpZCI6IjI4MCIsIk1hcmdpbiI6eyIkcmVmIjoiMTAyIn0sIlBhZGRpbmciOnsiJHJlZiI6IjEwMyJ9LCJCYWNrZ3JvdW5kIjp7IiRpZCI6IjI4MSIsIkNvbG9yIjp7IiRpZCI6IjI4MiIsIkEiOjI1NSwiUiI6MjAwLCJHIjoyMDAsIkIiOjE4MH19LCJJc1Zpc2libGUiOnRydWUsIldpZHRoIjowLjAsIkhlaWdodCI6MTYuMCwiQm9yZGVyU3R5bGUiOnsiJGlkIjoiMjgzIiwiTGluZUNvbG9yIjp7IiRyZWYiOiIxMDUifSwiTGluZVdlaWdodCI6MC4wLCJMaW5lVHlwZSI6MCwiUGFyZW50U3R5bGUiOnsiJHJlZiI6IjEwNCJ9fSwiUGFyZW50U3R5bGUiOnsiJHJlZiI6IjEwMSJ9fSwiVGl0bGVTdHlsZSI6eyIkaWQiOiIyODQiLCJGb250U2V0dGluZ3MiOnsiJGlkIjoiMjg1IiwiRm9udFNpemUiOjEwLCJGb250TmFtZSI6IkFyaWFs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ODYiLCJMaW5lQ29sb3IiOm51bGwsIkxpbmVXZWlnaHQiOjAuMCwiTGluZVR5cGUiOjAsIlBhcmVudFN0eWxlIjpudWxsfSwiUGFyZW50U3R5bGUiOnsiJHJlZiI6IjEwNyJ9fSwiRGF0ZVN0eWxlIjp7IiRpZCI6IjI4NyIsIkZvbnRTZXR0aW5ncyI6eyIkaWQiOiIyODgiLCJGb250U2l6ZSI6OSwiRm9udE5hbWUiOiJBcmlhbCIsIklzQm9sZCI6ZmFsc2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ZmFsc2UsIldpZHRoIjowLjAsIkhlaWdodCI6MC4wLCJCb3JkZXJTdHlsZSI6eyIkaWQiOiIyODkiLCJMaW5lQ29sb3IiOm51bGwsIkxpbmVXZWlnaHQiOjAuMCwiTGluZVR5cGUiOjAsIlBhcmVudFN0eWxlIjpudWxsfSwiUGFyZW50U3R5bGUiOnsiJHJlZiI6IjExNCJ9fSwiRGF0ZUZvcm1hdCI6eyIkaWQiOiIyOTAiLCJGb3JtYXRTdHJpbmciOiJkIE1NTSIsIlNlcGFyYXRvciI6Ii8iLCJVc2VJbnRlcm5hdGlvbmFsRGF0ZUZvcm1hdCI6dHJ1ZX0sIklzVmlzaWJsZSI6dHJ1ZSwiUGFyZW50U3R5bGUiOnsiJHJlZiI6IjgwIn19LCJJbmRleCI6MCwiSWQiOiJlMmY2MjhkNy1hNzg5LTQ5OTEtOTMxZC0zY2MwNjk4MTAwY2IiLCJJbXBvcnRJZCI6bnVsbCwiVGl0bGUiOiJUYWtpbmcgZmVlZGJhY2sgYW5kIGFkZGluZyBtb3JlIGZlYXR1cmVzIiwiTm90ZSI6bnVsbCwiSHlwZXJsaW5rIjpudWxsLCJJc0NoYW5nZWQiOmZhbHNlLCJJc05ldyI6ZmFsc2V9XSwiTXNQcm9qZWN0SXRlbXNUcmVlIjp7IiRpZCI6IjI5MSIsIlJvb3QiOnsiSW1wb3J0SWQiOm51bGwsIklzSW1wb3J0ZWQiOmZhbHNlLCJDaGlsZHJlbiI6W119fSwiTWV0YWRhdGEiOnsiJGlkIjoiMjkyIn0sIlNldHRpbmdzIjp7IiRpZCI6IjI5MyIsIkltcGFPcHRpb25zIjp7IiRpZCI6IjI5NCIsIkxlZnRUb1JpZ2h0Ijp0cnVlLCJQYXlsb2FkT3B0aW9ucyI6MX0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mZhbHNlLCJTbWFydFRpbWVsaW5lVGFza1BlcmNlbnRhZ2VGaXQiOmZhbHNlfSwiSXNOZXciOnRydWUsIkltcG9ydFR5cGUiOjYsIkZpbGVQYXRoIjpudWxsLCJUaW1lbGluZUltcG9ydGVkIjp0cnV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</TotalTime>
  <Words>367</Words>
  <Application>Microsoft Office PowerPoint</Application>
  <PresentationFormat>On-screen Show (16:9)</PresentationFormat>
  <Paragraphs>159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Bell MT</vt:lpstr>
      <vt:lpstr>Calibri</vt:lpstr>
      <vt:lpstr>Constantia</vt:lpstr>
      <vt:lpstr>DejaVu Sans</vt:lpstr>
      <vt:lpstr>Franklin Gothic Book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www.englisherapp.com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“EngGuru”  An assistive English Learning app for  rural teachers and students</dc:title>
  <dc:creator>User</dc:creator>
  <cp:lastModifiedBy>Windows User</cp:lastModifiedBy>
  <cp:revision>92</cp:revision>
  <dcterms:created xsi:type="dcterms:W3CDTF">2018-11-19T16:00:23Z</dcterms:created>
  <dcterms:modified xsi:type="dcterms:W3CDTF">2019-11-02T17:02:50Z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24</vt:i4>
  </property>
</Properties>
</file>