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75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404235-61A6-48E9-80EE-00CFDE58807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5D37-CC50-4FBE-9F50-CA558D4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0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96B8-4FF4-9DC4-CD09-20B0BEE65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Blood Bank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74C43-7F31-2612-896A-FA4448F6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made by: Muhammad Ali Saleem, </a:t>
            </a:r>
            <a:r>
              <a:rPr lang="en-US" dirty="0" err="1"/>
              <a:t>Fawwaz</a:t>
            </a:r>
            <a:r>
              <a:rPr lang="en-US" dirty="0"/>
              <a:t> </a:t>
            </a:r>
            <a:r>
              <a:rPr lang="en-US" dirty="0" err="1"/>
              <a:t>Wajeeh</a:t>
            </a:r>
            <a:r>
              <a:rPr lang="en-US" dirty="0"/>
              <a:t> </a:t>
            </a:r>
            <a:r>
              <a:rPr lang="en-US" dirty="0" err="1"/>
              <a:t>ahmed</a:t>
            </a:r>
            <a:r>
              <a:rPr lang="en-US" dirty="0"/>
              <a:t>, </a:t>
            </a:r>
            <a:r>
              <a:rPr lang="en-US" dirty="0" err="1"/>
              <a:t>Hanzala</a:t>
            </a:r>
            <a:r>
              <a:rPr lang="en-US" dirty="0"/>
              <a:t> Raza</a:t>
            </a:r>
          </a:p>
        </p:txBody>
      </p:sp>
    </p:spTree>
    <p:extLst>
      <p:ext uri="{BB962C8B-B14F-4D97-AF65-F5344CB8AC3E}">
        <p14:creationId xmlns:p14="http://schemas.microsoft.com/office/powerpoint/2010/main" val="416621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794E-BFC0-C16D-E536-398DFC86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 dirty="0"/>
              <a:t>Delete the record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86891-CC60-6955-9363-29B6BF38F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298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7C37E6-28C2-FBC0-EC3A-44407E61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n-US" dirty="0"/>
              <a:t>We passed the store procedure </a:t>
            </a:r>
            <a:r>
              <a:rPr lang="en-US" dirty="0" err="1"/>
              <a:t>delete_person</a:t>
            </a:r>
            <a:r>
              <a:rPr lang="en-US" dirty="0"/>
              <a:t> and we are only retrieving id so that we can delete the record of the person.</a:t>
            </a:r>
          </a:p>
        </p:txBody>
      </p:sp>
    </p:spTree>
    <p:extLst>
      <p:ext uri="{BB962C8B-B14F-4D97-AF65-F5344CB8AC3E}">
        <p14:creationId xmlns:p14="http://schemas.microsoft.com/office/powerpoint/2010/main" val="107754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765C-E9D3-4D82-F353-74AD84F7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439" y="3003894"/>
            <a:ext cx="9404723" cy="1400530"/>
          </a:xfrm>
        </p:spPr>
        <p:txBody>
          <a:bodyPr/>
          <a:lstStyle/>
          <a:p>
            <a:pPr algn="ctr"/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7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1151-F861-A99A-CAAA-5A868B6A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847" y="-86778"/>
            <a:ext cx="9404723" cy="1400530"/>
          </a:xfrm>
        </p:spPr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AA4FB-1A33-E6C0-1A08-72AFD22E2E8E}"/>
              </a:ext>
            </a:extLst>
          </p:cNvPr>
          <p:cNvSpPr/>
          <p:nvPr/>
        </p:nvSpPr>
        <p:spPr>
          <a:xfrm>
            <a:off x="237744" y="302591"/>
            <a:ext cx="1883664" cy="621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table_admin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4459F-9E64-5758-39B6-065E4FCAB65B}"/>
              </a:ext>
            </a:extLst>
          </p:cNvPr>
          <p:cNvSpPr/>
          <p:nvPr/>
        </p:nvSpPr>
        <p:spPr>
          <a:xfrm>
            <a:off x="8196918" y="3201518"/>
            <a:ext cx="1752600" cy="4388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table_person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A859E-2315-257B-3AE1-8F8F6DEF7CE4}"/>
              </a:ext>
            </a:extLst>
          </p:cNvPr>
          <p:cNvSpPr/>
          <p:nvPr/>
        </p:nvSpPr>
        <p:spPr>
          <a:xfrm>
            <a:off x="7645524" y="218513"/>
            <a:ext cx="1883664" cy="621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table_stock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B72A9D-293F-05E5-54B0-D27C672EF1B4}"/>
              </a:ext>
            </a:extLst>
          </p:cNvPr>
          <p:cNvSpPr/>
          <p:nvPr/>
        </p:nvSpPr>
        <p:spPr>
          <a:xfrm>
            <a:off x="2417064" y="4190164"/>
            <a:ext cx="1752600" cy="481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table_recieve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1CDBF1-46B8-AD9E-9E9F-BDB971D7BC64}"/>
              </a:ext>
            </a:extLst>
          </p:cNvPr>
          <p:cNvSpPr/>
          <p:nvPr/>
        </p:nvSpPr>
        <p:spPr>
          <a:xfrm>
            <a:off x="66175" y="1441704"/>
            <a:ext cx="1305425" cy="621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a_id</a:t>
            </a:r>
            <a:endParaRPr lang="en-US" u="sn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D9BD12-9C65-6390-FC82-57D021137B46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718888" y="924383"/>
            <a:ext cx="460688" cy="51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B1B6417-1423-8383-EBEA-0A025A8B7C42}"/>
              </a:ext>
            </a:extLst>
          </p:cNvPr>
          <p:cNvSpPr/>
          <p:nvPr/>
        </p:nvSpPr>
        <p:spPr>
          <a:xfrm>
            <a:off x="1606296" y="1530515"/>
            <a:ext cx="1621536" cy="4388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a_name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A66FF6-F6FE-7E96-11AB-76847E5932CC}"/>
              </a:ext>
            </a:extLst>
          </p:cNvPr>
          <p:cNvSpPr/>
          <p:nvPr/>
        </p:nvSpPr>
        <p:spPr>
          <a:xfrm>
            <a:off x="2719697" y="1002856"/>
            <a:ext cx="1739527" cy="4388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a_password</a:t>
            </a:r>
            <a:endParaRPr lang="en-US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EF7DAE-4B27-540D-70DF-A44DB144D7A7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1179576" y="924383"/>
            <a:ext cx="1237488" cy="606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1E7745-C6BC-7B62-E075-73A9CFFD40CF}"/>
              </a:ext>
            </a:extLst>
          </p:cNvPr>
          <p:cNvCxnSpPr>
            <a:cxnSpLocks/>
            <a:stCxn id="23" idx="1"/>
            <a:endCxn id="9" idx="3"/>
          </p:cNvCxnSpPr>
          <p:nvPr/>
        </p:nvCxnSpPr>
        <p:spPr>
          <a:xfrm flipH="1" flipV="1">
            <a:off x="2121408" y="613487"/>
            <a:ext cx="853037" cy="453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03BE638-2455-78A5-6D93-DA7B952CEDF6}"/>
              </a:ext>
            </a:extLst>
          </p:cNvPr>
          <p:cNvSpPr/>
          <p:nvPr/>
        </p:nvSpPr>
        <p:spPr>
          <a:xfrm>
            <a:off x="5809092" y="4241743"/>
            <a:ext cx="1229112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per_name</a:t>
            </a:r>
            <a:endParaRPr lang="en-US" sz="105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80DE51-55C6-5A0B-3F43-58105D327932}"/>
              </a:ext>
            </a:extLst>
          </p:cNvPr>
          <p:cNvSpPr/>
          <p:nvPr/>
        </p:nvSpPr>
        <p:spPr>
          <a:xfrm>
            <a:off x="6268200" y="4887696"/>
            <a:ext cx="1229112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per_phone</a:t>
            </a:r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64D487-4AE8-4098-86B4-CABD598A935C}"/>
              </a:ext>
            </a:extLst>
          </p:cNvPr>
          <p:cNvSpPr/>
          <p:nvPr/>
        </p:nvSpPr>
        <p:spPr>
          <a:xfrm>
            <a:off x="6229114" y="3529110"/>
            <a:ext cx="1127760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per_id</a:t>
            </a:r>
            <a:endParaRPr lang="en-US" sz="1400" u="sng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6DFB87-2469-9B14-C920-3257837783E2}"/>
              </a:ext>
            </a:extLst>
          </p:cNvPr>
          <p:cNvSpPr/>
          <p:nvPr/>
        </p:nvSpPr>
        <p:spPr>
          <a:xfrm>
            <a:off x="7107168" y="5395285"/>
            <a:ext cx="1402080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per_address</a:t>
            </a:r>
            <a:endParaRPr lang="en-US" sz="10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3BEA404-33BD-6F1D-8F38-749226F1135E}"/>
              </a:ext>
            </a:extLst>
          </p:cNvPr>
          <p:cNvSpPr/>
          <p:nvPr/>
        </p:nvSpPr>
        <p:spPr>
          <a:xfrm>
            <a:off x="8766048" y="5381389"/>
            <a:ext cx="1740908" cy="5147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per_bloodtype</a:t>
            </a:r>
            <a:endParaRPr lang="en-US" sz="11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C955E0-768C-48C8-134E-C960A8C81A6D}"/>
              </a:ext>
            </a:extLst>
          </p:cNvPr>
          <p:cNvSpPr/>
          <p:nvPr/>
        </p:nvSpPr>
        <p:spPr>
          <a:xfrm>
            <a:off x="10677906" y="3271417"/>
            <a:ext cx="1402080" cy="43884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Per_ad_fk_id</a:t>
            </a:r>
            <a:endParaRPr lang="en-US" sz="1000" u="sng" dirty="0"/>
          </a:p>
          <a:p>
            <a:pPr algn="ctr"/>
            <a:endParaRPr lang="en-US" sz="1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94BF62-7017-994E-46CB-9647E70C1701}"/>
              </a:ext>
            </a:extLst>
          </p:cNvPr>
          <p:cNvSpPr/>
          <p:nvPr/>
        </p:nvSpPr>
        <p:spPr>
          <a:xfrm>
            <a:off x="10506956" y="5090274"/>
            <a:ext cx="1255776" cy="43884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per_dob</a:t>
            </a:r>
            <a:endParaRPr lang="en-US" sz="11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93B2AC-C1C7-EBBF-67A9-09251CAC3016}"/>
              </a:ext>
            </a:extLst>
          </p:cNvPr>
          <p:cNvSpPr/>
          <p:nvPr/>
        </p:nvSpPr>
        <p:spPr>
          <a:xfrm>
            <a:off x="10677906" y="4105496"/>
            <a:ext cx="1402080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per_gender</a:t>
            </a:r>
            <a:endParaRPr lang="en-US" sz="11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4CFC94-E457-E5C6-D89C-E28498E539C1}"/>
              </a:ext>
            </a:extLst>
          </p:cNvPr>
          <p:cNvCxnSpPr>
            <a:cxnSpLocks/>
            <a:stCxn id="34" idx="6"/>
            <a:endCxn id="10" idx="1"/>
          </p:cNvCxnSpPr>
          <p:nvPr/>
        </p:nvCxnSpPr>
        <p:spPr>
          <a:xfrm flipV="1">
            <a:off x="7356874" y="3420942"/>
            <a:ext cx="840044" cy="348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B12FB-56E1-5D10-76BC-B58BB4180B29}"/>
              </a:ext>
            </a:extLst>
          </p:cNvPr>
          <p:cNvCxnSpPr>
            <a:cxnSpLocks/>
            <a:stCxn id="32" idx="6"/>
            <a:endCxn id="10" idx="1"/>
          </p:cNvCxnSpPr>
          <p:nvPr/>
        </p:nvCxnSpPr>
        <p:spPr>
          <a:xfrm flipV="1">
            <a:off x="7038204" y="3420942"/>
            <a:ext cx="1158714" cy="1061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843472-128C-D694-4469-6A4D649DDF55}"/>
              </a:ext>
            </a:extLst>
          </p:cNvPr>
          <p:cNvCxnSpPr>
            <a:cxnSpLocks/>
            <a:stCxn id="33" idx="6"/>
            <a:endCxn id="10" idx="1"/>
          </p:cNvCxnSpPr>
          <p:nvPr/>
        </p:nvCxnSpPr>
        <p:spPr>
          <a:xfrm flipV="1">
            <a:off x="7497312" y="3420942"/>
            <a:ext cx="699606" cy="170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63D29C-C9B3-94BD-4BCF-5A410016862D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flipH="1">
            <a:off x="7808208" y="3640366"/>
            <a:ext cx="1265010" cy="1754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D31950B-4D21-349F-A793-88DADD89D2E0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9073218" y="3640366"/>
            <a:ext cx="563284" cy="174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DE2BE5-4C69-327B-E594-84E490A1826E}"/>
              </a:ext>
            </a:extLst>
          </p:cNvPr>
          <p:cNvCxnSpPr>
            <a:cxnSpLocks/>
            <a:stCxn id="10" idx="2"/>
            <a:endCxn id="38" idx="0"/>
          </p:cNvCxnSpPr>
          <p:nvPr/>
        </p:nvCxnSpPr>
        <p:spPr>
          <a:xfrm>
            <a:off x="9073218" y="3640366"/>
            <a:ext cx="2061626" cy="144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0991F6-34D8-4587-B97F-5AAE595A2DD4}"/>
              </a:ext>
            </a:extLst>
          </p:cNvPr>
          <p:cNvCxnSpPr>
            <a:cxnSpLocks/>
            <a:stCxn id="10" idx="3"/>
            <a:endCxn id="37" idx="2"/>
          </p:cNvCxnSpPr>
          <p:nvPr/>
        </p:nvCxnSpPr>
        <p:spPr>
          <a:xfrm>
            <a:off x="9949518" y="3420942"/>
            <a:ext cx="728388" cy="6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C5A2CD-EE11-3DA0-E147-52241FB662EA}"/>
              </a:ext>
            </a:extLst>
          </p:cNvPr>
          <p:cNvCxnSpPr>
            <a:cxnSpLocks/>
            <a:stCxn id="10" idx="2"/>
            <a:endCxn id="39" idx="1"/>
          </p:cNvCxnSpPr>
          <p:nvPr/>
        </p:nvCxnSpPr>
        <p:spPr>
          <a:xfrm>
            <a:off x="9073218" y="3640366"/>
            <a:ext cx="1810018" cy="535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FDEE07B7-1395-4171-133E-8CE7559472DD}"/>
              </a:ext>
            </a:extLst>
          </p:cNvPr>
          <p:cNvSpPr/>
          <p:nvPr/>
        </p:nvSpPr>
        <p:spPr>
          <a:xfrm>
            <a:off x="203704" y="5195168"/>
            <a:ext cx="1229112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r_date</a:t>
            </a:r>
            <a:endParaRPr lang="en-US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8B03BBE-F84E-6AFB-A827-5F47B06F6FEE}"/>
              </a:ext>
            </a:extLst>
          </p:cNvPr>
          <p:cNvSpPr/>
          <p:nvPr/>
        </p:nvSpPr>
        <p:spPr>
          <a:xfrm>
            <a:off x="1223714" y="5585275"/>
            <a:ext cx="1229112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r_hospital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4323BBD-D917-3FDB-73E6-BFEE0D496E31}"/>
              </a:ext>
            </a:extLst>
          </p:cNvPr>
          <p:cNvSpPr/>
          <p:nvPr/>
        </p:nvSpPr>
        <p:spPr>
          <a:xfrm>
            <a:off x="623726" y="4482535"/>
            <a:ext cx="1127760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r_id</a:t>
            </a:r>
            <a:endParaRPr lang="en-US" u="sng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3D9C13D-68F6-9F2E-B212-775F01336ECC}"/>
              </a:ext>
            </a:extLst>
          </p:cNvPr>
          <p:cNvSpPr/>
          <p:nvPr/>
        </p:nvSpPr>
        <p:spPr>
          <a:xfrm>
            <a:off x="2508632" y="5745987"/>
            <a:ext cx="1402080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r_quantity</a:t>
            </a:r>
            <a:endParaRPr lang="en-US" sz="12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AE1B1D7-361D-9326-7683-607B45AACBDA}"/>
              </a:ext>
            </a:extLst>
          </p:cNvPr>
          <p:cNvSpPr/>
          <p:nvPr/>
        </p:nvSpPr>
        <p:spPr>
          <a:xfrm>
            <a:off x="3862828" y="5457327"/>
            <a:ext cx="1383792" cy="4388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r_pid_fk</a:t>
            </a:r>
            <a:endParaRPr lang="en-US" sz="1400" u="sng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C0E425-D05C-6FFC-A412-61D251847985}"/>
              </a:ext>
            </a:extLst>
          </p:cNvPr>
          <p:cNvCxnSpPr>
            <a:cxnSpLocks/>
            <a:stCxn id="95" idx="6"/>
            <a:endCxn id="13" idx="1"/>
          </p:cNvCxnSpPr>
          <p:nvPr/>
        </p:nvCxnSpPr>
        <p:spPr>
          <a:xfrm flipV="1">
            <a:off x="1751486" y="4430956"/>
            <a:ext cx="665578" cy="292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6A1247-CED6-172A-CEAA-81F48AE55D5B}"/>
              </a:ext>
            </a:extLst>
          </p:cNvPr>
          <p:cNvCxnSpPr>
            <a:cxnSpLocks/>
            <a:stCxn id="93" idx="6"/>
            <a:endCxn id="13" idx="2"/>
          </p:cNvCxnSpPr>
          <p:nvPr/>
        </p:nvCxnSpPr>
        <p:spPr>
          <a:xfrm flipV="1">
            <a:off x="1432816" y="4671748"/>
            <a:ext cx="1860548" cy="764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E9B787B-8DEF-447D-1C50-67FDCAFCEBE6}"/>
              </a:ext>
            </a:extLst>
          </p:cNvPr>
          <p:cNvCxnSpPr>
            <a:cxnSpLocks/>
            <a:stCxn id="13" idx="2"/>
            <a:endCxn id="96" idx="0"/>
          </p:cNvCxnSpPr>
          <p:nvPr/>
        </p:nvCxnSpPr>
        <p:spPr>
          <a:xfrm flipH="1">
            <a:off x="3209672" y="4671748"/>
            <a:ext cx="83692" cy="1074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73D7A42-3ABF-C5FC-4C2B-D1899FA02E5B}"/>
              </a:ext>
            </a:extLst>
          </p:cNvPr>
          <p:cNvCxnSpPr>
            <a:cxnSpLocks/>
            <a:stCxn id="13" idx="2"/>
            <a:endCxn id="97" idx="0"/>
          </p:cNvCxnSpPr>
          <p:nvPr/>
        </p:nvCxnSpPr>
        <p:spPr>
          <a:xfrm>
            <a:off x="3293364" y="4671748"/>
            <a:ext cx="1261360" cy="785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A3B8041-1391-F74E-D10A-A7E6BC4B6AFF}"/>
              </a:ext>
            </a:extLst>
          </p:cNvPr>
          <p:cNvSpPr/>
          <p:nvPr/>
        </p:nvSpPr>
        <p:spPr>
          <a:xfrm>
            <a:off x="6417146" y="1705511"/>
            <a:ext cx="1739527" cy="6871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St_bloodgroup</a:t>
            </a:r>
            <a:endParaRPr lang="en-US" sz="11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218F5D-F133-CB5C-8D68-BD8A22581D96}"/>
              </a:ext>
            </a:extLst>
          </p:cNvPr>
          <p:cNvSpPr/>
          <p:nvPr/>
        </p:nvSpPr>
        <p:spPr>
          <a:xfrm>
            <a:off x="8329969" y="1736528"/>
            <a:ext cx="1229112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st_quantity</a:t>
            </a:r>
            <a:endParaRPr lang="en-US" sz="10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E203932-5CD7-870A-D1AD-E8E711E9994C}"/>
              </a:ext>
            </a:extLst>
          </p:cNvPr>
          <p:cNvSpPr/>
          <p:nvPr/>
        </p:nvSpPr>
        <p:spPr>
          <a:xfrm>
            <a:off x="6120260" y="798321"/>
            <a:ext cx="1127760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st_id</a:t>
            </a:r>
            <a:endParaRPr lang="en-US" u="sng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2F62583-FC93-C816-6CB3-8F2788AAE7E9}"/>
              </a:ext>
            </a:extLst>
          </p:cNvPr>
          <p:cNvSpPr/>
          <p:nvPr/>
        </p:nvSpPr>
        <p:spPr>
          <a:xfrm>
            <a:off x="9732377" y="1460496"/>
            <a:ext cx="1402080" cy="4815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 err="1"/>
              <a:t>St_rec_fk_id</a:t>
            </a:r>
            <a:endParaRPr lang="en-US" sz="1100" u="sng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A9F4F2-3EC9-E0BD-8F38-76ED7A99EAD5}"/>
              </a:ext>
            </a:extLst>
          </p:cNvPr>
          <p:cNvCxnSpPr>
            <a:cxnSpLocks/>
            <a:stCxn id="104" idx="6"/>
            <a:endCxn id="12" idx="1"/>
          </p:cNvCxnSpPr>
          <p:nvPr/>
        </p:nvCxnSpPr>
        <p:spPr>
          <a:xfrm flipV="1">
            <a:off x="7248020" y="529409"/>
            <a:ext cx="397504" cy="509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26E3DD-5195-9E1B-FB92-1FB45A92226B}"/>
              </a:ext>
            </a:extLst>
          </p:cNvPr>
          <p:cNvCxnSpPr>
            <a:cxnSpLocks/>
            <a:stCxn id="102" idx="6"/>
            <a:endCxn id="12" idx="2"/>
          </p:cNvCxnSpPr>
          <p:nvPr/>
        </p:nvCxnSpPr>
        <p:spPr>
          <a:xfrm flipV="1">
            <a:off x="8156673" y="840305"/>
            <a:ext cx="430683" cy="1208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9BFA5C-1AAF-1513-13F0-EC59E92DD9D6}"/>
              </a:ext>
            </a:extLst>
          </p:cNvPr>
          <p:cNvCxnSpPr>
            <a:cxnSpLocks/>
            <a:stCxn id="103" idx="6"/>
            <a:endCxn id="12" idx="2"/>
          </p:cNvCxnSpPr>
          <p:nvPr/>
        </p:nvCxnSpPr>
        <p:spPr>
          <a:xfrm flipH="1" flipV="1">
            <a:off x="8587356" y="840305"/>
            <a:ext cx="971725" cy="1137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A54898E-8A4D-A5BB-1BE3-7A7E22E394E9}"/>
              </a:ext>
            </a:extLst>
          </p:cNvPr>
          <p:cNvCxnSpPr>
            <a:cxnSpLocks/>
            <a:stCxn id="12" idx="2"/>
            <a:endCxn id="105" idx="0"/>
          </p:cNvCxnSpPr>
          <p:nvPr/>
        </p:nvCxnSpPr>
        <p:spPr>
          <a:xfrm>
            <a:off x="8587356" y="840305"/>
            <a:ext cx="1846061" cy="620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F9D4F72-C530-70FE-56BB-E3000F7C6C2E}"/>
              </a:ext>
            </a:extLst>
          </p:cNvPr>
          <p:cNvCxnSpPr>
            <a:cxnSpLocks/>
            <a:stCxn id="94" idx="0"/>
            <a:endCxn id="13" idx="2"/>
          </p:cNvCxnSpPr>
          <p:nvPr/>
        </p:nvCxnSpPr>
        <p:spPr>
          <a:xfrm flipV="1">
            <a:off x="1838270" y="4671748"/>
            <a:ext cx="1455094" cy="913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Diamond 139">
            <a:extLst>
              <a:ext uri="{FF2B5EF4-FFF2-40B4-BE49-F238E27FC236}">
                <a16:creationId xmlns:a16="http://schemas.microsoft.com/office/drawing/2014/main" id="{3F361D1D-573A-8AA9-98AA-2E5B55DB1106}"/>
              </a:ext>
            </a:extLst>
          </p:cNvPr>
          <p:cNvSpPr/>
          <p:nvPr/>
        </p:nvSpPr>
        <p:spPr>
          <a:xfrm>
            <a:off x="1215271" y="2752344"/>
            <a:ext cx="1752600" cy="914400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adds</a:t>
            </a:r>
          </a:p>
        </p:txBody>
      </p:sp>
      <p:sp>
        <p:nvSpPr>
          <p:cNvPr id="141" name="Diamond 140">
            <a:extLst>
              <a:ext uri="{FF2B5EF4-FFF2-40B4-BE49-F238E27FC236}">
                <a16:creationId xmlns:a16="http://schemas.microsoft.com/office/drawing/2014/main" id="{2B656591-D265-30B9-188E-2C30270ACA98}"/>
              </a:ext>
            </a:extLst>
          </p:cNvPr>
          <p:cNvSpPr/>
          <p:nvPr/>
        </p:nvSpPr>
        <p:spPr>
          <a:xfrm>
            <a:off x="3584448" y="2021227"/>
            <a:ext cx="2295936" cy="914400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donates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F6B60AD-D69A-0C3A-FCAC-E95304824281}"/>
              </a:ext>
            </a:extLst>
          </p:cNvPr>
          <p:cNvCxnSpPr>
            <a:cxnSpLocks/>
            <a:stCxn id="9" idx="2"/>
            <a:endCxn id="140" idx="0"/>
          </p:cNvCxnSpPr>
          <p:nvPr/>
        </p:nvCxnSpPr>
        <p:spPr>
          <a:xfrm>
            <a:off x="1179576" y="924383"/>
            <a:ext cx="911995" cy="182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4D37135-D1F5-3843-F599-6E5F289EF3C8}"/>
              </a:ext>
            </a:extLst>
          </p:cNvPr>
          <p:cNvCxnSpPr>
            <a:cxnSpLocks/>
            <a:stCxn id="140" idx="2"/>
            <a:endCxn id="13" idx="0"/>
          </p:cNvCxnSpPr>
          <p:nvPr/>
        </p:nvCxnSpPr>
        <p:spPr>
          <a:xfrm>
            <a:off x="2091571" y="3666744"/>
            <a:ext cx="1201793" cy="52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22B0CBC-DA31-158F-8C82-56088C9DF839}"/>
              </a:ext>
            </a:extLst>
          </p:cNvPr>
          <p:cNvCxnSpPr>
            <a:cxnSpLocks/>
            <a:stCxn id="13" idx="0"/>
            <a:endCxn id="141" idx="2"/>
          </p:cNvCxnSpPr>
          <p:nvPr/>
        </p:nvCxnSpPr>
        <p:spPr>
          <a:xfrm flipV="1">
            <a:off x="3293364" y="2935627"/>
            <a:ext cx="1439052" cy="1254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B881A51-B9BF-85F3-88DD-184F3DD4F003}"/>
              </a:ext>
            </a:extLst>
          </p:cNvPr>
          <p:cNvCxnSpPr>
            <a:cxnSpLocks/>
            <a:stCxn id="141" idx="0"/>
            <a:endCxn id="12" idx="2"/>
          </p:cNvCxnSpPr>
          <p:nvPr/>
        </p:nvCxnSpPr>
        <p:spPr>
          <a:xfrm flipV="1">
            <a:off x="4732416" y="840305"/>
            <a:ext cx="3854940" cy="118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6DC46B8-B319-091A-7CAF-E32CCF601C73}"/>
              </a:ext>
            </a:extLst>
          </p:cNvPr>
          <p:cNvCxnSpPr>
            <a:stCxn id="10" idx="0"/>
            <a:endCxn id="141" idx="3"/>
          </p:cNvCxnSpPr>
          <p:nvPr/>
        </p:nvCxnSpPr>
        <p:spPr>
          <a:xfrm flipH="1" flipV="1">
            <a:off x="5880384" y="2478427"/>
            <a:ext cx="3192834" cy="72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54756C-9D81-CA9D-4ABF-46360423F1D9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>
            <a:off x="2967871" y="3209544"/>
            <a:ext cx="5229047" cy="21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2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EB7B-6D85-847D-4ED1-EB8C5880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2834640"/>
            <a:ext cx="4227013" cy="156362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Relation Schema Diagram</a:t>
            </a:r>
            <a:br>
              <a:rPr lang="en-US" sz="2800"/>
            </a:br>
            <a:endParaRPr lang="en-US" sz="28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77263-4B64-5717-DBC5-732B67A2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99" y="1336297"/>
            <a:ext cx="4895657" cy="47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2C9FD-FE16-A2F4-F9E6-5C307114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90" y="1325880"/>
            <a:ext cx="448370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Store Procedure Used in the poject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F25694-32E2-4CF0-B69B-E0ADBC98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5775975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BAC65DD-4DAE-AE21-270E-951CD81B0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55392" y="1611047"/>
            <a:ext cx="5139019" cy="36410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171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C8C5-A38E-11CB-5985-8A90F235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used in our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AF4F4-4737-30C4-BF43-B2693AB8B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93" y="1202616"/>
            <a:ext cx="3076807" cy="24614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26E0B-D7DF-0D94-2539-44EA2A0B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73" y="1202616"/>
            <a:ext cx="3468029" cy="2490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930FE-7788-2A61-A186-0D9523E9E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173" y="575102"/>
            <a:ext cx="3082716" cy="3851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C746B3-A84E-265D-88F6-165C1243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29" y="4051198"/>
            <a:ext cx="3664607" cy="2551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3ED69-3B74-F21F-8831-6B5913FCF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160" y="4126864"/>
            <a:ext cx="3783054" cy="24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BAB6-19BD-4393-567A-D7E8CF4B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Used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01255-65EA-D37A-0A1E-86C740498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569" y="1550832"/>
            <a:ext cx="3406284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9F814-C21A-F1CC-7A92-14235292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510" y="1477884"/>
            <a:ext cx="33337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C608-F87B-F51E-3858-1560C45D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from WinForms to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E7ABE-9C39-2316-A53F-92BEA11D3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77" y="2347315"/>
            <a:ext cx="11093850" cy="948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D7DB8-6D01-7DA7-DD32-5B9AFDC85367}"/>
              </a:ext>
            </a:extLst>
          </p:cNvPr>
          <p:cNvSpPr txBox="1"/>
          <p:nvPr/>
        </p:nvSpPr>
        <p:spPr>
          <a:xfrm>
            <a:off x="563814" y="4626374"/>
            <a:ext cx="101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to use references like </a:t>
            </a:r>
            <a:r>
              <a:rPr lang="en-US" dirty="0" err="1"/>
              <a:t>System.Data.SqlClient</a:t>
            </a:r>
            <a:r>
              <a:rPr lang="en-US" dirty="0"/>
              <a:t> to access the SQL classes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B5C3B-398D-F521-4ABD-0F1ABE99455C}"/>
              </a:ext>
            </a:extLst>
          </p:cNvPr>
          <p:cNvSpPr txBox="1"/>
          <p:nvPr/>
        </p:nvSpPr>
        <p:spPr>
          <a:xfrm>
            <a:off x="646111" y="3730752"/>
            <a:ext cx="100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to provide the NAME , CONNECTION STRING PATH and PROVIDER NAME</a:t>
            </a:r>
          </a:p>
        </p:txBody>
      </p:sp>
    </p:spTree>
    <p:extLst>
      <p:ext uri="{BB962C8B-B14F-4D97-AF65-F5344CB8AC3E}">
        <p14:creationId xmlns:p14="http://schemas.microsoft.com/office/powerpoint/2010/main" val="244982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0F9F-DBBC-810A-3DF8-5E570996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Code for insert passing the store 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DA405-6D05-EF2F-9EAA-7236B7D1C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" r="17601" b="-2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7DC87-C51D-2862-25EE-57636F8A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sz="1800" dirty="0"/>
              <a:t>We have to use references like </a:t>
            </a:r>
            <a:r>
              <a:rPr lang="en-US" sz="1800" dirty="0" err="1"/>
              <a:t>System.Data.SqlClient</a:t>
            </a:r>
            <a:r>
              <a:rPr lang="en-US" sz="1800" dirty="0"/>
              <a:t> ,</a:t>
            </a:r>
            <a:r>
              <a:rPr lang="en-US" sz="1800" dirty="0" err="1"/>
              <a:t>System.Data,System.Configuration</a:t>
            </a:r>
            <a:r>
              <a:rPr lang="en-US" sz="1800" dirty="0"/>
              <a:t> to access the SQL classes </a:t>
            </a:r>
          </a:p>
          <a:p>
            <a:r>
              <a:rPr lang="en-US" sz="1800" dirty="0"/>
              <a:t>We have passed the store procedure </a:t>
            </a:r>
            <a:r>
              <a:rPr lang="en-US" sz="1800" dirty="0" err="1"/>
              <a:t>add_person</a:t>
            </a:r>
            <a:r>
              <a:rPr lang="en-US" sz="1800" dirty="0"/>
              <a:t> in which the insert </a:t>
            </a:r>
            <a:r>
              <a:rPr lang="en-US" sz="1800" dirty="0" err="1"/>
              <a:t>querry</a:t>
            </a:r>
            <a:r>
              <a:rPr lang="en-US" sz="1800" dirty="0"/>
              <a:t> is encapsulated and pass the column name of person table to insert the data into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1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0B1-DC3C-DD15-21E7-7FF932E1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Retrieving the data from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2E12-28EF-9875-8D93-296A1049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We made view class to used </a:t>
            </a:r>
            <a:r>
              <a:rPr lang="en-US" dirty="0" err="1"/>
              <a:t>SqlDataReder</a:t>
            </a:r>
            <a:r>
              <a:rPr lang="en-US" dirty="0"/>
              <a:t> class to access the database and retrieve the data.</a:t>
            </a:r>
          </a:p>
          <a:p>
            <a:r>
              <a:rPr lang="en-US" dirty="0"/>
              <a:t>To retrieve the data we are using </a:t>
            </a:r>
            <a:r>
              <a:rPr lang="en-US" dirty="0" err="1"/>
              <a:t>ExecuteReader</a:t>
            </a:r>
            <a:r>
              <a:rPr lang="en-US" dirty="0"/>
              <a:t>()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AB9AD-7088-0D04-3E8E-59493F48F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0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2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</TotalTime>
  <Words>280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Blood Bank Management system</vt:lpstr>
      <vt:lpstr>ERD diagram</vt:lpstr>
      <vt:lpstr>Relation Schema Diagram </vt:lpstr>
      <vt:lpstr>Store Procedure Used in the poject</vt:lpstr>
      <vt:lpstr>Forms used in our project</vt:lpstr>
      <vt:lpstr>Forms Used </vt:lpstr>
      <vt:lpstr>Connection from WinForms to database</vt:lpstr>
      <vt:lpstr>Code for insert passing the store procedure</vt:lpstr>
      <vt:lpstr>Retrieving the data from Database</vt:lpstr>
      <vt:lpstr>Delete the record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Syed Omer Zafar</dc:creator>
  <cp:lastModifiedBy>Syed Omer Zafar</cp:lastModifiedBy>
  <cp:revision>7</cp:revision>
  <dcterms:created xsi:type="dcterms:W3CDTF">2023-06-04T10:46:18Z</dcterms:created>
  <dcterms:modified xsi:type="dcterms:W3CDTF">2023-06-07T23:10:35Z</dcterms:modified>
</cp:coreProperties>
</file>