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D14E-E0BA-59EF-A476-73462FDB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F976F-5EC1-BCD1-0273-2E7D79A4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25CF-53E2-1BB2-3733-F95087D8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722C-5D20-00FD-2F71-6AF43308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940D-5D1C-AB9F-FD6A-BBBBCC1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1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7AEE-60B8-8A4A-5A05-0B28DBC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F1105-43C3-3940-C9A1-69F9819C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BD3A-A35A-8D08-30D7-BCBCAF8B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A9EF-44DC-EBD2-07AD-6818411E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251B-8BF5-6C51-C16C-BAEC4E62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92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D0292-3BCF-8F76-6D5A-F96FF1EB8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09DF-BB79-90F8-77B2-743D9D939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7607-7CEF-FE7B-B14E-8E5D5234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2E55-5330-FB55-0D78-0B19F43F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EB9D-74C3-A792-CD40-43F55CF5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6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539B-7C73-9A6F-3E0E-8672EEFD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B8F5-1367-B891-5630-B057066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671C-559B-6D25-D96E-4233155D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0E9A-5D54-D2E8-FC86-827CBD7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0BC7-711C-4ABE-0706-CB3EFDA3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64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A74E-8463-A6FC-107C-49840D9F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664C-F0C5-9E47-E411-C4317A1C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DB54-3049-C95C-FABB-9FCDA73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069F-6B9A-EE6C-E577-AF475750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F534-91F6-7808-E67B-A831F45E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70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F430-1151-734E-F6B3-89E81D45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71E4-8BDA-86D2-66DB-D2125945C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FF08-1B55-1406-4D50-C3724CE6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37071-E044-A2E1-C794-FEE9D312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E073-A0AE-869A-9073-F4C6DCE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4D18-BD9C-4FB4-F9E6-0C31E79D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4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5AB-91DB-11E2-5BEF-52D23E26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9402-F350-6052-1850-90CA711A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B548-8F1D-AD52-C7BD-D4B35629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98EFC-9437-9D40-7B30-A4C5DECFB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63886-83A5-C70E-332E-5C15B7106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0F3AA-F08D-D14B-DD9B-0F7844FF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66D80-AC8F-97A6-F6A5-C4BEB2C7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969FB-E8F9-3E6B-A6F9-C2243E45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67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6BA3-2125-D1D1-4251-04A4627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2E18-024B-0101-67AA-3B519FB4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5E602-A642-FB47-67DA-6792A89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5C331-65CB-5851-3411-70CD882D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564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2E868-DE2E-9C99-C9DB-2804EDBC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5005F-7A40-9D04-6369-9FEEC841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AFA2F-666C-C477-F636-B3DE09F6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91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D16D-DA1E-C682-F788-80406A65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1CCB-FDA6-0316-93E1-3B686261C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1F49-CD8F-F3E1-E1BD-79B7C1395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EC799-03C1-482C-6930-47ACFD1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93605-9B8E-C1DA-60ED-2C9149C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5370-697B-B1D8-B751-D13AD10B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034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FA4A-C8DB-6FAB-3DE9-8EA34193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731AD-56DB-552A-9729-584B6FFCC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DAD0-8E39-5CA0-B26C-91DE60F13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78D91-DF9E-8875-C301-C993CB06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FE4F-C1F9-16B0-055E-0BD6DE36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E0F9C-ED70-3FDE-9759-43E23904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9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4E2E-F5CF-CBBC-C58A-8178F0BD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2DA0-53C4-1739-B7E0-F9E564A84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FC97-1ED2-EB0F-180C-AD8BCA69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1AA2-85AA-420E-ABA8-9607207708A9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3502-D5C6-C364-0F84-18DFC76D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CB83-2EE6-DCC1-37E3-CBA2325D6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4DC4-C934-4DFD-901C-13AD83F2A2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787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53E1-A8B2-D291-B321-65D7F33AD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6767" y="2853360"/>
            <a:ext cx="6458465" cy="1151280"/>
          </a:xfrm>
        </p:spPr>
        <p:txBody>
          <a:bodyPr anchor="ctr">
            <a:normAutofit/>
          </a:bodyPr>
          <a:lstStyle/>
          <a:p>
            <a:r>
              <a:rPr lang="en-US" dirty="0"/>
              <a:t>FLOWCHART &amp; UML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55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3547F0-8D42-D567-5C04-C9814F628E35}"/>
              </a:ext>
            </a:extLst>
          </p:cNvPr>
          <p:cNvSpPr/>
          <p:nvPr/>
        </p:nvSpPr>
        <p:spPr>
          <a:xfrm>
            <a:off x="1463814" y="268357"/>
            <a:ext cx="1136373" cy="4572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1"/>
                </a:solidFill>
              </a:rPr>
              <a:t>START</a:t>
            </a:r>
            <a:endParaRPr lang="en-ID" sz="1801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DCD04B1-5209-5361-73E9-C73125169CE0}"/>
              </a:ext>
            </a:extLst>
          </p:cNvPr>
          <p:cNvSpPr/>
          <p:nvPr/>
        </p:nvSpPr>
        <p:spPr>
          <a:xfrm>
            <a:off x="1003446" y="1071035"/>
            <a:ext cx="2057104" cy="4572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Login Google Drive</a:t>
            </a:r>
            <a:endParaRPr lang="en-ID" sz="1801" dirty="0">
              <a:solidFill>
                <a:schemeClr val="tx1"/>
              </a:solidFill>
            </a:endParaRP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023BE5A-A319-0579-587B-5C3090598DF8}"/>
              </a:ext>
            </a:extLst>
          </p:cNvPr>
          <p:cNvSpPr/>
          <p:nvPr/>
        </p:nvSpPr>
        <p:spPr>
          <a:xfrm>
            <a:off x="299276" y="1873710"/>
            <a:ext cx="3465444" cy="640891"/>
          </a:xfrm>
          <a:prstGeom prst="flowChartInputOutpu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Masukkan E-mail dan </a:t>
            </a:r>
            <a:r>
              <a:rPr lang="en-US" sz="1801" dirty="0" err="1">
                <a:solidFill>
                  <a:schemeClr val="tx1"/>
                </a:solidFill>
              </a:rPr>
              <a:t>Passsword</a:t>
            </a:r>
            <a:endParaRPr lang="en-ID" sz="1801" dirty="0">
              <a:solidFill>
                <a:schemeClr val="tx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3FCE815-3C34-AA99-13D2-404170BD8132}"/>
              </a:ext>
            </a:extLst>
          </p:cNvPr>
          <p:cNvSpPr/>
          <p:nvPr/>
        </p:nvSpPr>
        <p:spPr>
          <a:xfrm>
            <a:off x="650265" y="2860078"/>
            <a:ext cx="2763463" cy="2219924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Pemeriksaan</a:t>
            </a:r>
            <a:r>
              <a:rPr lang="en-US" sz="1801" dirty="0">
                <a:solidFill>
                  <a:schemeClr val="tx1"/>
                </a:solidFill>
              </a:rPr>
              <a:t> Password</a:t>
            </a:r>
            <a:endParaRPr lang="en-ID" sz="1801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9671280-8F62-DF78-3054-4D42037847CC}"/>
              </a:ext>
            </a:extLst>
          </p:cNvPr>
          <p:cNvSpPr/>
          <p:nvPr/>
        </p:nvSpPr>
        <p:spPr>
          <a:xfrm>
            <a:off x="458821" y="5425479"/>
            <a:ext cx="3146354" cy="4572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Masuk </a:t>
            </a:r>
            <a:r>
              <a:rPr lang="en-US" sz="1801" dirty="0" err="1">
                <a:solidFill>
                  <a:schemeClr val="tx1"/>
                </a:solidFill>
              </a:rPr>
              <a:t>ke</a:t>
            </a:r>
            <a:r>
              <a:rPr lang="en-US" sz="1801" dirty="0">
                <a:solidFill>
                  <a:schemeClr val="tx1"/>
                </a:solidFill>
              </a:rPr>
              <a:t> </a:t>
            </a:r>
            <a:r>
              <a:rPr lang="en-US" sz="1801" dirty="0" err="1">
                <a:solidFill>
                  <a:schemeClr val="tx1"/>
                </a:solidFill>
              </a:rPr>
              <a:t>Beranda</a:t>
            </a:r>
            <a:r>
              <a:rPr lang="en-US" sz="1801" dirty="0">
                <a:solidFill>
                  <a:schemeClr val="tx1"/>
                </a:solidFill>
              </a:rPr>
              <a:t> Google Drive</a:t>
            </a:r>
            <a:endParaRPr lang="en-ID" sz="180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27C22F0-8AB5-BAD5-6369-D1DA3FF60AF6}"/>
              </a:ext>
            </a:extLst>
          </p:cNvPr>
          <p:cNvSpPr/>
          <p:nvPr/>
        </p:nvSpPr>
        <p:spPr>
          <a:xfrm>
            <a:off x="1463814" y="6228156"/>
            <a:ext cx="1136373" cy="4572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1"/>
                </a:solidFill>
              </a:rPr>
              <a:t>END</a:t>
            </a:r>
            <a:endParaRPr lang="en-ID" sz="1801" b="1" dirty="0">
              <a:solidFill>
                <a:schemeClr val="tx1"/>
              </a:solidFill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4CEF9603-4B9F-4134-650C-80BD9A6A2152}"/>
              </a:ext>
            </a:extLst>
          </p:cNvPr>
          <p:cNvSpPr/>
          <p:nvPr/>
        </p:nvSpPr>
        <p:spPr>
          <a:xfrm>
            <a:off x="5344730" y="3649595"/>
            <a:ext cx="3465444" cy="640891"/>
          </a:xfrm>
          <a:prstGeom prst="flowChartInputOutpu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Masukkan </a:t>
            </a:r>
            <a:r>
              <a:rPr lang="en-US" sz="1801" dirty="0" err="1">
                <a:solidFill>
                  <a:schemeClr val="tx1"/>
                </a:solidFill>
              </a:rPr>
              <a:t>Ulang</a:t>
            </a:r>
            <a:r>
              <a:rPr lang="en-US" sz="1801" dirty="0">
                <a:solidFill>
                  <a:schemeClr val="tx1"/>
                </a:solidFill>
              </a:rPr>
              <a:t> Password</a:t>
            </a:r>
            <a:endParaRPr lang="en-ID" sz="1801" dirty="0">
              <a:solidFill>
                <a:schemeClr val="tx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6652BAA-8149-FD05-1D41-A02ED8EAA7EC}"/>
              </a:ext>
            </a:extLst>
          </p:cNvPr>
          <p:cNvSpPr/>
          <p:nvPr/>
        </p:nvSpPr>
        <p:spPr>
          <a:xfrm>
            <a:off x="5695719" y="4544117"/>
            <a:ext cx="2763463" cy="2219924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Pemeriksaan</a:t>
            </a:r>
            <a:r>
              <a:rPr lang="en-US" sz="1801" dirty="0">
                <a:solidFill>
                  <a:schemeClr val="tx1"/>
                </a:solidFill>
              </a:rPr>
              <a:t> Password</a:t>
            </a:r>
            <a:endParaRPr lang="en-ID" sz="180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CB0A37-65FB-758C-76BC-E494591D577E}"/>
              </a:ext>
            </a:extLst>
          </p:cNvPr>
          <p:cNvCxnSpPr>
            <a:stCxn id="5" idx="2"/>
          </p:cNvCxnSpPr>
          <p:nvPr/>
        </p:nvCxnSpPr>
        <p:spPr>
          <a:xfrm flipH="1">
            <a:off x="2031996" y="725556"/>
            <a:ext cx="4" cy="34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04971E-6634-F340-60B6-8358FB89B0D5}"/>
              </a:ext>
            </a:extLst>
          </p:cNvPr>
          <p:cNvCxnSpPr>
            <a:stCxn id="7" idx="2"/>
            <a:endCxn id="8" idx="1"/>
          </p:cNvCxnSpPr>
          <p:nvPr/>
        </p:nvCxnSpPr>
        <p:spPr>
          <a:xfrm>
            <a:off x="2031997" y="1528234"/>
            <a:ext cx="2" cy="34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BAE0FA-E542-092D-CB95-35BEF641CC6E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2031997" y="2514601"/>
            <a:ext cx="2" cy="345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EB3295-1784-1CA6-2268-36CD5FDD958D}"/>
              </a:ext>
            </a:extLst>
          </p:cNvPr>
          <p:cNvCxnSpPr>
            <a:stCxn id="9" idx="3"/>
            <a:endCxn id="12" idx="2"/>
          </p:cNvCxnSpPr>
          <p:nvPr/>
        </p:nvCxnSpPr>
        <p:spPr>
          <a:xfrm>
            <a:off x="3413728" y="3970038"/>
            <a:ext cx="2277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A848A-1D7E-7040-1FF9-5FBA861A322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31997" y="5080002"/>
            <a:ext cx="2" cy="345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186313-B01C-3B39-99BD-40EA2FC81A7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31999" y="5882679"/>
            <a:ext cx="2" cy="345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9FE2C-E4AD-53C3-7BEC-18A0F7B2FA0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7077451" y="4290484"/>
            <a:ext cx="2" cy="25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A75A1E-9763-ADAD-CA56-7D8BCD28DE22}"/>
              </a:ext>
            </a:extLst>
          </p:cNvPr>
          <p:cNvCxnSpPr>
            <a:stCxn id="13" idx="2"/>
            <a:endCxn id="12" idx="5"/>
          </p:cNvCxnSpPr>
          <p:nvPr/>
        </p:nvCxnSpPr>
        <p:spPr>
          <a:xfrm rot="5400000" flipH="1" flipV="1">
            <a:off x="6373539" y="4673952"/>
            <a:ext cx="2794002" cy="1386178"/>
          </a:xfrm>
          <a:prstGeom prst="bentConnector4">
            <a:avLst>
              <a:gd name="adj1" fmla="val -909"/>
              <a:gd name="adj2" fmla="val 141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53CE2B-9C59-980E-1AAD-0CF0F65510B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605173" y="5654077"/>
            <a:ext cx="2090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817957-1E61-299C-6046-CF67A7043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51213"/>
              </p:ext>
            </p:extLst>
          </p:nvPr>
        </p:nvGraphicFramePr>
        <p:xfrm>
          <a:off x="318519" y="595638"/>
          <a:ext cx="2005127" cy="142033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5127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7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MAHASISWA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Id_mahasiswa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nama_mahasiswa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+update0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D412B7-9AEE-15EB-43FF-BDADFB930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281"/>
              </p:ext>
            </p:extLst>
          </p:nvPr>
        </p:nvGraphicFramePr>
        <p:xfrm>
          <a:off x="3230895" y="441066"/>
          <a:ext cx="2005127" cy="170533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5127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ANGGOTA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+Id </a:t>
                      </a:r>
                      <a:r>
                        <a:rPr lang="en-US" sz="1400" dirty="0" err="1"/>
                        <a:t>anggota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nama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+update0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+delete0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0492368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D02DD-28F5-C092-260C-70A658FB8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02378"/>
              </p:ext>
            </p:extLst>
          </p:nvPr>
        </p:nvGraphicFramePr>
        <p:xfrm>
          <a:off x="6321425" y="2722433"/>
          <a:ext cx="2005127" cy="170533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5127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KOLEKSI BUKU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kode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judul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pengarang</a:t>
                      </a:r>
                      <a:endParaRPr lang="en-ID" sz="1400" dirty="0"/>
                    </a:p>
                  </a:txBody>
                  <a:tcPr marL="70082" marR="70082" marT="35041" marB="35041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+update0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0492368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E3306D-72CD-2778-087C-0C0685AB3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11229"/>
              </p:ext>
            </p:extLst>
          </p:nvPr>
        </p:nvGraphicFramePr>
        <p:xfrm>
          <a:off x="3172493" y="5003800"/>
          <a:ext cx="2121930" cy="14211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21930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PETUGAS PERPUSTAKAAN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kode_petugas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nama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petugas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+update0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EC548E-4491-C8E6-54B0-B347D0615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66883"/>
              </p:ext>
            </p:extLst>
          </p:nvPr>
        </p:nvGraphicFramePr>
        <p:xfrm>
          <a:off x="318519" y="2580322"/>
          <a:ext cx="2005127" cy="19895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5127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DENDA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id_mahasiswa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kode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peminjaman</a:t>
                      </a:r>
                      <a:endParaRPr lang="en-ID" sz="1400" dirty="0"/>
                    </a:p>
                  </a:txBody>
                  <a:tcPr marL="70082" marR="70082" marT="35041" marB="35041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pengembalian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4923688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+delete0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3282963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8D26AB-CA41-AC41-348E-0069017F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40567"/>
              </p:ext>
            </p:extLst>
          </p:nvPr>
        </p:nvGraphicFramePr>
        <p:xfrm>
          <a:off x="3230895" y="2580322"/>
          <a:ext cx="2005127" cy="19895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5127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TRANSAKSI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id_mahasiswa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peminjaman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kode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pengembalian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4923688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+update0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32829634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F6EE6-351B-0559-254A-1AB71C255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01784"/>
              </p:ext>
            </p:extLst>
          </p:nvPr>
        </p:nvGraphicFramePr>
        <p:xfrm>
          <a:off x="9114052" y="732879"/>
          <a:ext cx="2005127" cy="19895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5127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KOLEKSI BUKU ASING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kode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judul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pengarang</a:t>
                      </a:r>
                      <a:endParaRPr lang="en-ID" sz="1400" dirty="0"/>
                    </a:p>
                  </a:txBody>
                  <a:tcPr marL="70082" marR="70082" marT="35041" marB="35041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+update0</a:t>
                      </a:r>
                      <a:endParaRPr lang="en-ID" sz="1400" dirty="0"/>
                    </a:p>
                  </a:txBody>
                  <a:tcPr marL="70082" marR="70082" marT="35041" marB="35041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23688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+select0</a:t>
                      </a:r>
                      <a:endParaRPr lang="en-ID" sz="1400" dirty="0"/>
                    </a:p>
                  </a:txBody>
                  <a:tcPr marL="70082" marR="70082" marT="35041" marB="35041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29634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BB322F-6CAD-4E20-E262-0FAE235DD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123"/>
              </p:ext>
            </p:extLst>
          </p:nvPr>
        </p:nvGraphicFramePr>
        <p:xfrm>
          <a:off x="9114052" y="4427765"/>
          <a:ext cx="2005127" cy="19895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5127">
                  <a:extLst>
                    <a:ext uri="{9D8B030D-6E8A-4147-A177-3AD203B41FA5}">
                      <a16:colId xmlns:a16="http://schemas.microsoft.com/office/drawing/2014/main" val="1005152553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KOLEKSI BUKU LOKAL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23133160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kode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/>
                </a:tc>
                <a:extLst>
                  <a:ext uri="{0D108BD9-81ED-4DB2-BD59-A6C34878D82A}">
                    <a16:rowId xmlns:a16="http://schemas.microsoft.com/office/drawing/2014/main" val="182954380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judul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buku</a:t>
                      </a:r>
                      <a:endParaRPr lang="en-ID" sz="1400" dirty="0"/>
                    </a:p>
                  </a:txBody>
                  <a:tcPr marL="70082" marR="70082" marT="35041" marB="3504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4883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pengarang</a:t>
                      </a:r>
                      <a:endParaRPr lang="en-ID" sz="1400" dirty="0"/>
                    </a:p>
                  </a:txBody>
                  <a:tcPr marL="70082" marR="70082" marT="35041" marB="35041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921177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+insert0</a:t>
                      </a:r>
                      <a:endParaRPr lang="en-ID" sz="1400" dirty="0"/>
                    </a:p>
                  </a:txBody>
                  <a:tcPr marL="70082" marR="70082" marT="35041" marB="35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01080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+update0</a:t>
                      </a:r>
                      <a:endParaRPr lang="en-ID" sz="1400" dirty="0"/>
                    </a:p>
                  </a:txBody>
                  <a:tcPr marL="70082" marR="70082" marT="35041" marB="35041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236882"/>
                  </a:ext>
                </a:extLst>
              </a:tr>
              <a:tr h="28422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+select0</a:t>
                      </a:r>
                      <a:endParaRPr lang="en-ID" sz="1400" dirty="0"/>
                    </a:p>
                  </a:txBody>
                  <a:tcPr marL="70082" marR="70082" marT="35041" marB="35041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29634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01CB57-D8A9-55FC-0B5A-EEC3AC3A3F0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2323646" y="1293732"/>
            <a:ext cx="907249" cy="12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0FF9C1-CD38-40AE-A68F-96056CEFF333}"/>
              </a:ext>
            </a:extLst>
          </p:cNvPr>
          <p:cNvSpPr/>
          <p:nvPr/>
        </p:nvSpPr>
        <p:spPr>
          <a:xfrm rot="5400000">
            <a:off x="2963561" y="1146356"/>
            <a:ext cx="239915" cy="29475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CE49BE-3CAC-4CC3-6B86-4ADAF9EBBFCE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233458" y="4569876"/>
            <a:ext cx="0" cy="43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CC459-068F-DEFA-A806-0BB85DA48345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323646" y="3575099"/>
            <a:ext cx="907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B59BF-2DF2-8656-47BE-75980060BE0E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4233458" y="2146398"/>
            <a:ext cx="0" cy="43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6BDA8F-2992-D164-5669-479512988D5C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5236022" y="3575099"/>
            <a:ext cx="1085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D38E32-4A45-4B9F-7A17-F4710DB1C708}"/>
              </a:ext>
            </a:extLst>
          </p:cNvPr>
          <p:cNvCxnSpPr>
            <a:endCxn id="8" idx="1"/>
          </p:cNvCxnSpPr>
          <p:nvPr/>
        </p:nvCxnSpPr>
        <p:spPr>
          <a:xfrm flipV="1">
            <a:off x="8326552" y="1727656"/>
            <a:ext cx="787500" cy="99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AA36D9-9D82-253E-BE0D-6C2FD2B9B73D}"/>
              </a:ext>
            </a:extLst>
          </p:cNvPr>
          <p:cNvCxnSpPr>
            <a:endCxn id="9" idx="1"/>
          </p:cNvCxnSpPr>
          <p:nvPr/>
        </p:nvCxnSpPr>
        <p:spPr>
          <a:xfrm>
            <a:off x="8326552" y="4427765"/>
            <a:ext cx="787500" cy="99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147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FLOWCHART &amp; UML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DM-13</dc:creator>
  <cp:lastModifiedBy>DM-13</cp:lastModifiedBy>
  <cp:revision>4</cp:revision>
  <dcterms:created xsi:type="dcterms:W3CDTF">2022-07-06T07:37:45Z</dcterms:created>
  <dcterms:modified xsi:type="dcterms:W3CDTF">2022-07-07T01:01:23Z</dcterms:modified>
</cp:coreProperties>
</file>