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306" r:id="rId6"/>
    <p:sldId id="302" r:id="rId7"/>
    <p:sldId id="303" r:id="rId8"/>
    <p:sldId id="308" r:id="rId9"/>
    <p:sldId id="304" r:id="rId10"/>
    <p:sldId id="30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5701"/>
  </p:normalViewPr>
  <p:slideViewPr>
    <p:cSldViewPr>
      <p:cViewPr varScale="1">
        <p:scale>
          <a:sx n="65" d="100"/>
          <a:sy n="65" d="100"/>
        </p:scale>
        <p:origin x="906" y="60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606" y="541020"/>
            <a:ext cx="9753600" cy="57759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6600" b="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  <a:cs typeface="David" panose="020E0502060401010101" pitchFamily="34" charset="-79"/>
              </a:rPr>
              <a:t>Разработка</a:t>
            </a:r>
            <a:r>
              <a:rPr lang="ru-RU" sz="6600" dirty="0">
                <a:latin typeface="Arial Black" panose="020B0A04020102020204" pitchFamily="34" charset="0"/>
                <a:cs typeface="David" panose="020E0502060401010101" pitchFamily="34" charset="-79"/>
              </a:rPr>
              <a:t> </a:t>
            </a:r>
            <a:r>
              <a:rPr lang="ru-RU" sz="6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David" panose="020E0502060401010101" pitchFamily="34" charset="-79"/>
              </a:rPr>
              <a:t>мобильной</a:t>
            </a:r>
            <a:r>
              <a:rPr lang="ru-RU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David" panose="020E0502060401010101" pitchFamily="34" charset="-79"/>
              </a:rPr>
              <a:t> версии браузерной игры Бештау</a:t>
            </a:r>
            <a:endParaRPr lang="en-US" sz="6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10040112" cy="1280160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99B5F29-ED3B-9B44-DBBE-FD28EE77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A8AD5F-DCF2-F71C-E7E2-C2FD4287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Spec edition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ACA27-076A-FAA7-417C-5BC0A85F36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" y="2495365"/>
            <a:ext cx="12192000" cy="650422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ru-RU" dirty="0" err="1"/>
              <a:t>кОвалев</a:t>
            </a:r>
            <a:r>
              <a:rPr lang="ru-RU" dirty="0"/>
              <a:t> </a:t>
            </a:r>
            <a:r>
              <a:rPr lang="ru-RU" dirty="0" err="1"/>
              <a:t>олег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9ACCB8-2E44-8B01-9BCD-7AD37DA20F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flipH="1">
            <a:off x="8305799" y="1584765"/>
            <a:ext cx="665757" cy="710388"/>
          </a:xfrm>
        </p:spPr>
        <p:txBody>
          <a:bodyPr/>
          <a:lstStyle/>
          <a:p>
            <a:r>
              <a:rPr lang="ru-RU" dirty="0"/>
              <a:t>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70C16D-9661-482A-986D-0D6CB98AB8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12292" y="3083170"/>
            <a:ext cx="12191999" cy="650422"/>
          </a:xfrm>
        </p:spPr>
        <p:txBody>
          <a:bodyPr/>
          <a:lstStyle/>
          <a:p>
            <a:r>
              <a:rPr lang="ru-RU" dirty="0"/>
              <a:t>Грачева </a:t>
            </a:r>
            <a:r>
              <a:rPr lang="ru-RU" dirty="0" err="1"/>
              <a:t>ирина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115526-AEC6-C024-712E-E6CC8FB60E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29588" y="5034564"/>
            <a:ext cx="2286000" cy="182880"/>
          </a:xfrm>
        </p:spPr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26CB388-D0E5-9548-A57B-8A5352089E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" y="3657925"/>
            <a:ext cx="12191998" cy="650422"/>
          </a:xfrm>
        </p:spPr>
        <p:txBody>
          <a:bodyPr/>
          <a:lstStyle/>
          <a:p>
            <a:r>
              <a:rPr lang="ru-RU" dirty="0"/>
              <a:t>ПРОХОРУКИН </a:t>
            </a:r>
            <a:r>
              <a:rPr lang="ru-RU" dirty="0" err="1"/>
              <a:t>ярослав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A1EEF4-1C46-B9FD-302F-61FC0265F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3356" y="5034564"/>
            <a:ext cx="2286000" cy="182880"/>
          </a:xfrm>
        </p:spPr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9D9E81-2623-349E-904D-8BF6ECE353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0" y="4321398"/>
            <a:ext cx="12191998" cy="509537"/>
          </a:xfrm>
        </p:spPr>
        <p:txBody>
          <a:bodyPr/>
          <a:lstStyle/>
          <a:p>
            <a:r>
              <a:rPr lang="ru-RU" dirty="0" err="1"/>
              <a:t>Магамедрагимов</a:t>
            </a:r>
            <a:r>
              <a:rPr lang="ru-RU" dirty="0"/>
              <a:t> </a:t>
            </a:r>
            <a:r>
              <a:rPr lang="ru-RU" dirty="0" err="1"/>
              <a:t>загидин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FC00352-D201-B54A-FE76-985161F19F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98864" y="5034564"/>
            <a:ext cx="2286000" cy="182880"/>
          </a:xfrm>
        </p:spPr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CC6B6-E9D4-1736-ABF6-727D246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1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7729"/>
            <a:ext cx="5797296" cy="4416552"/>
          </a:xfrm>
        </p:spPr>
        <p:txBody>
          <a:bodyPr/>
          <a:lstStyle/>
          <a:p>
            <a:r>
              <a:rPr lang="ru-RU" u="sng" dirty="0"/>
              <a:t>проблематика</a:t>
            </a:r>
            <a:endParaRPr lang="en-US" u="sn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8265" y="62477"/>
            <a:ext cx="4114800" cy="856526"/>
          </a:xfrm>
        </p:spPr>
        <p:txBody>
          <a:bodyPr/>
          <a:lstStyle/>
          <a:p>
            <a:r>
              <a:rPr lang="en-US" dirty="0"/>
              <a:t>Spec edition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2EF04-C343-BFD2-AB41-A62063075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905000"/>
            <a:ext cx="5486400" cy="44164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/>
              <a:t>Адаптация только под ПК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/>
              <a:t>Отсутствие контрольно-пропускной системы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0" y="691896"/>
            <a:ext cx="2901696" cy="2737104"/>
          </a:xfrm>
        </p:spPr>
        <p:txBody>
          <a:bodyPr/>
          <a:lstStyle/>
          <a:p>
            <a:r>
              <a:rPr lang="ru-RU" u="sng" dirty="0"/>
              <a:t>Цели</a:t>
            </a:r>
            <a:endParaRPr lang="en-US" u="sn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4F370C-18BC-A752-2980-6309F5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ZagaNutella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67805-CCBD-8182-540F-93068A90C4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24400" y="1612244"/>
            <a:ext cx="7924800" cy="44164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b="1" dirty="0"/>
              <a:t>Урегулирование пользования парковочными местами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b="1" dirty="0"/>
              <a:t>Обеспечение безопасности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b="1" dirty="0"/>
              <a:t>Оптимизация пропускной системы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953D5-AAFE-4B28-86CB-313E6EBF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2616"/>
            <a:ext cx="10972800" cy="1572768"/>
          </a:xfrm>
        </p:spPr>
        <p:txBody>
          <a:bodyPr/>
          <a:lstStyle/>
          <a:p>
            <a:r>
              <a:rPr lang="ru-RU" dirty="0"/>
              <a:t>Функционал и способы достижения целей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0DBE91-7687-4355-B9EE-B2C766FB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ZagaNutella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2947BA-7C80-4077-8167-6293A8EB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49ABFAC-D966-9A7C-EFB9-4AA2A4BF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19200"/>
            <a:ext cx="10972800" cy="1572768"/>
          </a:xfrm>
        </p:spPr>
        <p:txBody>
          <a:bodyPr/>
          <a:lstStyle/>
          <a:p>
            <a:r>
              <a:rPr lang="ru-RU" dirty="0"/>
              <a:t>Принцип работы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58156F-B502-2468-F7F7-7EF56BA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ZagaNutella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1DE16D-6222-1703-D240-DA742BD7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5EE4647-6208-4D46-9164-24148CF28A6C}"/>
              </a:ext>
            </a:extLst>
          </p:cNvPr>
          <p:cNvSpPr/>
          <p:nvPr/>
        </p:nvSpPr>
        <p:spPr>
          <a:xfrm>
            <a:off x="838200" y="3200400"/>
            <a:ext cx="3048000" cy="129540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Клиент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D5AEF0B-0F4A-4D3E-8A52-6852D01392EE}"/>
              </a:ext>
            </a:extLst>
          </p:cNvPr>
          <p:cNvSpPr/>
          <p:nvPr/>
        </p:nvSpPr>
        <p:spPr>
          <a:xfrm>
            <a:off x="4889090" y="3200400"/>
            <a:ext cx="3048000" cy="129540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Сервер</a:t>
            </a:r>
          </a:p>
        </p:txBody>
      </p:sp>
      <p:sp>
        <p:nvSpPr>
          <p:cNvPr id="13" name="Цилиндр 12">
            <a:extLst>
              <a:ext uri="{FF2B5EF4-FFF2-40B4-BE49-F238E27FC236}">
                <a16:creationId xmlns:a16="http://schemas.microsoft.com/office/drawing/2014/main" id="{2FB49D25-F7C8-4F01-9F8E-71DC7E798762}"/>
              </a:ext>
            </a:extLst>
          </p:cNvPr>
          <p:cNvSpPr/>
          <p:nvPr/>
        </p:nvSpPr>
        <p:spPr>
          <a:xfrm>
            <a:off x="8915400" y="3200400"/>
            <a:ext cx="2286000" cy="1295400"/>
          </a:xfrm>
          <a:prstGeom prst="can">
            <a:avLst/>
          </a:prstGeom>
          <a:ln>
            <a:solidFill>
              <a:schemeClr val="tx1"/>
            </a:solidFill>
          </a:ln>
          <a:effectLst>
            <a:innerShdw blurRad="177800" dist="38100" dir="18900000">
              <a:prstClr val="black">
                <a:alpha val="39000"/>
              </a:prstClr>
            </a:inn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DF0C2349-AD0E-4C40-9D6E-4BAF6E986F72}"/>
              </a:ext>
            </a:extLst>
          </p:cNvPr>
          <p:cNvSpPr/>
          <p:nvPr/>
        </p:nvSpPr>
        <p:spPr>
          <a:xfrm>
            <a:off x="4032455" y="3537389"/>
            <a:ext cx="685800" cy="31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0CD65FAF-5860-4870-B8A6-B984FAEE7711}"/>
              </a:ext>
            </a:extLst>
          </p:cNvPr>
          <p:cNvSpPr/>
          <p:nvPr/>
        </p:nvSpPr>
        <p:spPr>
          <a:xfrm>
            <a:off x="8153400" y="3533624"/>
            <a:ext cx="685800" cy="31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A84CE36F-2DF0-4FA2-BBDE-2732D8C547A1}"/>
              </a:ext>
            </a:extLst>
          </p:cNvPr>
          <p:cNvSpPr/>
          <p:nvPr/>
        </p:nvSpPr>
        <p:spPr>
          <a:xfrm rot="10800000">
            <a:off x="4032455" y="3961041"/>
            <a:ext cx="685800" cy="31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703087D0-D17F-4936-B00E-7423E5677583}"/>
              </a:ext>
            </a:extLst>
          </p:cNvPr>
          <p:cNvSpPr/>
          <p:nvPr/>
        </p:nvSpPr>
        <p:spPr>
          <a:xfrm rot="10800000">
            <a:off x="8083345" y="3961041"/>
            <a:ext cx="685800" cy="31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31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6CE27-77ED-493A-B648-8A32443A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Qr</a:t>
            </a:r>
            <a:r>
              <a:rPr lang="en-US" dirty="0"/>
              <a:t>-</a:t>
            </a:r>
            <a:r>
              <a:rPr lang="ru-RU" dirty="0"/>
              <a:t>коды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86CC22-35AC-4B4A-9EAF-E8919B85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58567"/>
            <a:ext cx="3419856" cy="365760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BC3617-EBDF-4E01-B800-2B03741E5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871789"/>
            <a:ext cx="3419856" cy="292555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9905CE-1E87-4D92-BB1E-8877830B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0000" y="2284890"/>
            <a:ext cx="3419856" cy="365760"/>
          </a:xfrm>
        </p:spPr>
        <p:txBody>
          <a:bodyPr/>
          <a:lstStyle/>
          <a:p>
            <a:r>
              <a:rPr lang="en-US" dirty="0"/>
              <a:t>Telegram-bot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8B1031D-15A4-430E-9A00-3950E51473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96200" y="2808866"/>
            <a:ext cx="2531554" cy="2925763"/>
          </a:xfrm>
        </p:spPr>
      </p:pic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6A9D2739-CA9B-405B-B70B-1D6B5118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ZagaNutella</a:t>
            </a:r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68EDBF8-2825-4E73-8665-5D4BF15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0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944" y="1828800"/>
            <a:ext cx="10040112" cy="2387600"/>
          </a:xfrm>
        </p:spPr>
        <p:txBody>
          <a:bodyPr anchor="t">
            <a:noAutofit/>
          </a:bodyPr>
          <a:lstStyle/>
          <a:p>
            <a:pPr algn="l"/>
            <a:r>
              <a:rPr lang="ru-RU" dirty="0"/>
              <a:t>Спасибо за внимание!</a:t>
            </a:r>
            <a:endParaRPr lang="en-US" sz="9600" spc="300" dirty="0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239F86-289C-4137-84E8-C0091446A9E7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16c05727-aa75-4e4a-9b5f-8a80a1165891"/>
    <ds:schemaRef ds:uri="71af3243-3dd4-4a8d-8c0d-dd76da1f02a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2A75F4-FAA4-4B3A-89D9-C65257DD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Широкоэкранный</PresentationFormat>
  <Paragraphs>42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David</vt:lpstr>
      <vt:lpstr>Wingdings</vt:lpstr>
      <vt:lpstr>Office Theme</vt:lpstr>
      <vt:lpstr>Разработка мобильной версии браузерной игры Бештау</vt:lpstr>
      <vt:lpstr>Наша команда</vt:lpstr>
      <vt:lpstr>проблематика</vt:lpstr>
      <vt:lpstr>Цели</vt:lpstr>
      <vt:lpstr>Функционал и способы достижения целей</vt:lpstr>
      <vt:lpstr>Принцип работы</vt:lpstr>
      <vt:lpstr>Qr-коды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2022-07-23T05:42:44Z</dcterms:created>
  <dcterms:modified xsi:type="dcterms:W3CDTF">2024-04-19T20:18:17Z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