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notesSlides/notesSlide1.xml" ContentType="application/vnd.openxmlformats-officedocument.presentationml.notesSlide+xml"/>
  <Override PartName="/ppt/media/image6.jpeg" ContentType="image/jpeg"/>
  <Override PartName="/ppt/media/image7.jpeg" ContentType="image/jpeg"/>
  <Override PartName="/ppt/media/image8.jpeg" ContentType="image/jpeg"/>
  <Override PartName="/ppt/notesSlides/notesSlide2.xml" ContentType="application/vnd.openxmlformats-officedocument.presentationml.notesSlide+xml"/>
  <Override PartName="/ppt/media/image9.jpeg" ContentType="image/jpeg"/>
  <Override PartName="/ppt/notesSlides/notesSlide3.xml" ContentType="application/vnd.openxmlformats-officedocument.presentationml.notesSlide+xml"/>
  <Override PartName="/ppt/media/image10.jpeg" ContentType="image/jpe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11.jpeg" ContentType="image/jpeg"/>
  <Override PartName="/ppt/media/image1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0" name="Shape 12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2" name="Shape 17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- Good morning everybody! my name's Kevin Giraldo and i am aircraft mechanic student. 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Hi, my name is Sebastian Llanos and i am aircraft mechanic student too, and we are going to present ATA 27 flight controls.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6" name="Shape 22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Considerar todas las fuerzas </a:t>
            </a:r>
          </a:p>
          <a:p>
            <a:pPr/>
          </a:p>
          <a:p>
            <a:pPr/>
            <a:r>
              <a:t>Fuerzas calcularse analitcamente  , otras necesitan integrador </a:t>
            </a:r>
          </a:p>
          <a:p>
            <a:pPr/>
            <a:r>
              <a:t>Parametros 	que varía : Atmosfera compleja  [Isa]</a:t>
            </a:r>
          </a:p>
          <a:p>
            <a:pPr/>
            <a:r>
              <a:t>Tierra WGS 84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7" name="Shape 24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Considerar todas las fuerzas </a:t>
            </a:r>
          </a:p>
          <a:p>
            <a:pPr/>
          </a:p>
          <a:p>
            <a:pPr/>
            <a:r>
              <a:t>Fuerzas calcularse analitcamente  , otras necesitan integrador </a:t>
            </a:r>
          </a:p>
          <a:p>
            <a:pPr/>
            <a:r>
              <a:t>Parametros 	que varía : Atmosfera compleja  [Isa]</a:t>
            </a:r>
          </a:p>
          <a:p>
            <a:pPr/>
            <a:r>
              <a:t>Tierra WGS 84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1" name="Shape 25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Considerar todas las fuerzas </a:t>
            </a:r>
          </a:p>
          <a:p>
            <a:pPr/>
          </a:p>
          <a:p>
            <a:pPr/>
            <a:r>
              <a:t>Fuerzas calcularse analitcamente  , otras necesitan integrador </a:t>
            </a:r>
          </a:p>
          <a:p>
            <a:pPr/>
            <a:r>
              <a:t>Parametros 	que varía : Atmosfera compleja  [Isa]</a:t>
            </a:r>
          </a:p>
          <a:p>
            <a:pPr/>
            <a:r>
              <a:t>Tierra WGS 84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6" name="Shape 25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Medio libre molecular  </a:t>
            </a:r>
          </a:p>
          <a:p>
            <a:pPr/>
          </a:p>
          <a:p>
            <a:pPr/>
            <a:r>
              <a:t>Mencionar ecuacioens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0" name="Shape 26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Considerar todas las fuerzas </a:t>
            </a:r>
          </a:p>
          <a:p>
            <a:pPr/>
          </a:p>
          <a:p>
            <a:pPr/>
            <a:r>
              <a:t>Fuerzas calcularse analitcamente  , otras necesitan integrador </a:t>
            </a:r>
          </a:p>
          <a:p>
            <a:pPr/>
            <a:r>
              <a:t>Parametros 	que varía : Atmosfera compleja  [Isa]</a:t>
            </a:r>
          </a:p>
          <a:p>
            <a:pPr/>
            <a:r>
              <a:t>Tierra WGS 84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8" name="Shape 2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 DE TEXAS ,[Matlab] </a:t>
            </a:r>
          </a:p>
          <a:p>
            <a:pPr/>
            <a:r>
              <a:t>Migracion a python nuevas aplicaciones :</a:t>
            </a:r>
          </a:p>
          <a:p>
            <a:pPr/>
          </a:p>
          <a:p>
            <a:pPr/>
            <a:r>
              <a:t>Globos ,vehículos suborbitales , space debris  , turismo espacial  , vuelos de nanosats </a:t>
            </a:r>
          </a:p>
          <a:p>
            <a:pPr/>
            <a:r>
              <a:t>Perfomance , calculo de probabilidad de impacto </a:t>
            </a:r>
          </a:p>
          <a:p>
            <a:pPr/>
          </a:p>
          <a:p>
            <a:pPr/>
            <a:r>
              <a:t>Correcciones orbita estable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5" name="Shape 28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Cambiar imagen 2 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Texto del título</a:t>
            </a:r>
          </a:p>
        </p:txBody>
      </p:sp>
      <p:sp>
        <p:nvSpPr>
          <p:cNvPr id="12" name="Nivel de texto 1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93" name="Nivel de texto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el título"/>
          <p:cNvSpPr txBox="1"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102" name="Nivel de texto 1…"/>
          <p:cNvSpPr txBox="1"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0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(horizontal) cop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Wallpaper-iOS8-Planeta-Tierra-iPad.jpg" descr="Wallpaper-iOS8-Planeta-Tierra-iPad.jpg"/>
          <p:cNvPicPr>
            <a:picLocks noChangeAspect="1"/>
          </p:cNvPicPr>
          <p:nvPr/>
        </p:nvPicPr>
        <p:blipFill>
          <a:blip r:embed="rId2">
            <a:extLst/>
          </a:blip>
          <a:srcRect l="4882" t="12226" r="4882" b="35637"/>
          <a:stretch>
            <a:fillRect/>
          </a:stretch>
        </p:blipFill>
        <p:spPr>
          <a:xfrm>
            <a:off x="-3175" y="-94953"/>
            <a:ext cx="12198346" cy="7047878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Texto del título"/>
          <p:cNvSpPr txBox="1"/>
          <p:nvPr>
            <p:ph type="title"/>
          </p:nvPr>
        </p:nvSpPr>
        <p:spPr>
          <a:xfrm>
            <a:off x="619125" y="1808377"/>
            <a:ext cx="10953750" cy="1603612"/>
          </a:xfrm>
          <a:prstGeom prst="rect">
            <a:avLst/>
          </a:prstGeom>
        </p:spPr>
        <p:txBody>
          <a:bodyPr lIns="25400" tIns="25400" rIns="25400" bIns="25400" anchor="t"/>
          <a:lstStyle>
            <a:lvl1pPr algn="ctr" defTabSz="412750">
              <a:lnSpc>
                <a:spcPct val="100000"/>
              </a:lnSpc>
              <a:defRPr cap="all" spc="1600" sz="100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112" name="Nivel de texto 1…"/>
          <p:cNvSpPr txBox="1"/>
          <p:nvPr>
            <p:ph type="body" sz="quarter" idx="1"/>
          </p:nvPr>
        </p:nvSpPr>
        <p:spPr>
          <a:xfrm>
            <a:off x="619125" y="4143843"/>
            <a:ext cx="10953750" cy="1262714"/>
          </a:xfrm>
          <a:prstGeom prst="rect">
            <a:avLst/>
          </a:prstGeom>
        </p:spPr>
        <p:txBody>
          <a:bodyPr lIns="25400" tIns="25400" rIns="25400" bIns="25400" anchor="ctr"/>
          <a:lstStyle>
            <a:lvl1pPr marL="0" indent="0" algn="ctr" defTabSz="41275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cap="all" spc="1152" sz="7200">
                <a:latin typeface="Brush Script MT"/>
                <a:ea typeface="Brush Script MT"/>
                <a:cs typeface="Brush Script MT"/>
                <a:sym typeface="Brush Script MT"/>
              </a:defRPr>
            </a:lvl1pPr>
            <a:lvl2pPr marL="0" indent="228600" algn="ctr" defTabSz="41275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cap="all" spc="1152" sz="7200">
                <a:latin typeface="Brush Script MT"/>
                <a:ea typeface="Brush Script MT"/>
                <a:cs typeface="Brush Script MT"/>
                <a:sym typeface="Brush Script MT"/>
              </a:defRPr>
            </a:lvl2pPr>
            <a:lvl3pPr marL="0" indent="457200" algn="ctr" defTabSz="41275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cap="all" spc="1152" sz="7200">
                <a:latin typeface="Brush Script MT"/>
                <a:ea typeface="Brush Script MT"/>
                <a:cs typeface="Brush Script MT"/>
                <a:sym typeface="Brush Script MT"/>
              </a:defRPr>
            </a:lvl3pPr>
            <a:lvl4pPr marL="0" indent="685800" algn="ctr" defTabSz="41275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cap="all" spc="1152" sz="7200">
                <a:latin typeface="Brush Script MT"/>
                <a:ea typeface="Brush Script MT"/>
                <a:cs typeface="Brush Script MT"/>
                <a:sym typeface="Brush Script MT"/>
              </a:defRPr>
            </a:lvl4pPr>
            <a:lvl5pPr marL="0" indent="914400" algn="ctr" defTabSz="41275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cap="all" spc="1152" sz="7200">
                <a:latin typeface="Brush Script MT"/>
                <a:ea typeface="Brush Script MT"/>
                <a:cs typeface="Brush Script MT"/>
                <a:sym typeface="Brush Script MT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13" name="Número de diapositiva"/>
          <p:cNvSpPr txBox="1"/>
          <p:nvPr>
            <p:ph type="sldNum" sz="quarter" idx="2"/>
          </p:nvPr>
        </p:nvSpPr>
        <p:spPr>
          <a:xfrm>
            <a:off x="5972220" y="6527799"/>
            <a:ext cx="221997" cy="254001"/>
          </a:xfrm>
          <a:prstGeom prst="rect">
            <a:avLst/>
          </a:prstGeom>
        </p:spPr>
        <p:txBody>
          <a:bodyPr lIns="25400" tIns="25400" rIns="25400" bIns="25400"/>
          <a:lstStyle>
            <a:lvl1pPr algn="ctr" defTabSz="412750">
              <a:defRPr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21" name="Nivel de texto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el título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Texto del título</a:t>
            </a:r>
          </a:p>
        </p:txBody>
      </p:sp>
      <p:sp>
        <p:nvSpPr>
          <p:cNvPr id="30" name="Nivel de texto 1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39" name="Nivel de texto 1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el título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48" name="Nivel de texto 1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5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el título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Texto del título</a:t>
            </a:r>
          </a:p>
        </p:txBody>
      </p:sp>
      <p:sp>
        <p:nvSpPr>
          <p:cNvPr id="73" name="Nivel de texto 1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4" name="Text Placeholder 3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el título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Texto del título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Nivel de texto 1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3" name="Nivel de texto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11095176" y="6404292"/>
            <a:ext cx="258624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eg"/><Relationship Id="rId4" Type="http://schemas.openxmlformats.org/officeDocument/2006/relationships/image" Target="../media/image10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e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3" Type="http://schemas.openxmlformats.org/officeDocument/2006/relationships/image" Target="../media/image14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4.jpe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5.jpe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5.jpe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image" Target="../media/image4.png"/><Relationship Id="rId6" Type="http://schemas.openxmlformats.org/officeDocument/2006/relationships/image" Target="../media/image7.jpeg"/><Relationship Id="rId7" Type="http://schemas.openxmlformats.org/officeDocument/2006/relationships/image" Target="../media/image5.png"/><Relationship Id="rId8" Type="http://schemas.openxmlformats.org/officeDocument/2006/relationships/image" Target="../media/image8.jpeg"/><Relationship Id="rId9" Type="http://schemas.openxmlformats.org/officeDocument/2006/relationships/image" Target="../media/image6.png"/><Relationship Id="rId10" Type="http://schemas.openxmlformats.org/officeDocument/2006/relationships/image" Target="../media/image2.png"/><Relationship Id="rId11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5.jpe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eg"/><Relationship Id="rId4" Type="http://schemas.openxmlformats.org/officeDocument/2006/relationships/image" Target="../media/image9.jpeg"/><Relationship Id="rId5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adroTexto 5"/>
          <p:cNvSpPr txBox="1"/>
          <p:nvPr/>
        </p:nvSpPr>
        <p:spPr>
          <a:xfrm>
            <a:off x="3588756" y="2952270"/>
            <a:ext cx="5929235" cy="1361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PYTHON SIMULATION PACKAGE FOR SPACE FLIGHT PROFILES</a:t>
            </a:r>
          </a:p>
        </p:txBody>
      </p:sp>
      <p:pic>
        <p:nvPicPr>
          <p:cNvPr id="123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49060" y="1916256"/>
            <a:ext cx="1055077" cy="1055077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CuadroTexto 1"/>
          <p:cNvSpPr txBox="1"/>
          <p:nvPr/>
        </p:nvSpPr>
        <p:spPr>
          <a:xfrm>
            <a:off x="3915594" y="4166446"/>
            <a:ext cx="5275560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solidFill>
                  <a:srgbClr val="FFFFFF"/>
                </a:solidFill>
              </a:defRPr>
            </a:pPr>
            <a:r>
              <a:t>Sebastián A. Zapata</a:t>
            </a:r>
          </a:p>
          <a:p>
            <a:pPr algn="r">
              <a:defRPr b="1">
                <a:solidFill>
                  <a:srgbClr val="FFFFFF"/>
                </a:solidFill>
              </a:defRPr>
            </a:pPr>
            <a:r>
              <a:t> Julián M. Arenas</a:t>
            </a:r>
          </a:p>
          <a:p>
            <a:pPr algn="r">
              <a:defRPr b="1">
                <a:solidFill>
                  <a:srgbClr val="FFFFFF"/>
                </a:solidFill>
              </a:defRPr>
            </a:pPr>
            <a:r>
              <a:t> Jorge I. Zuluaga</a:t>
            </a:r>
          </a:p>
        </p:txBody>
      </p:sp>
      <p:pic>
        <p:nvPicPr>
          <p:cNvPr id="125" name="Imagen" descr="Imagen"/>
          <p:cNvPicPr>
            <a:picLocks noChangeAspect="1"/>
          </p:cNvPicPr>
          <p:nvPr/>
        </p:nvPicPr>
        <p:blipFill>
          <a:blip r:embed="rId4">
            <a:extLst/>
          </a:blip>
          <a:srcRect l="14433" t="8061" r="2645" b="4151"/>
          <a:stretch>
            <a:fillRect/>
          </a:stretch>
        </p:blipFill>
        <p:spPr>
          <a:xfrm>
            <a:off x="4657517" y="4425614"/>
            <a:ext cx="1679817" cy="17783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3" h="21599" fill="norm" stroke="1" extrusionOk="0">
                <a:moveTo>
                  <a:pt x="11449" y="0"/>
                </a:moveTo>
                <a:cubicBezTo>
                  <a:pt x="11418" y="0"/>
                  <a:pt x="11257" y="95"/>
                  <a:pt x="11092" y="212"/>
                </a:cubicBezTo>
                <a:cubicBezTo>
                  <a:pt x="10800" y="420"/>
                  <a:pt x="10781" y="424"/>
                  <a:pt x="10475" y="386"/>
                </a:cubicBezTo>
                <a:cubicBezTo>
                  <a:pt x="9912" y="315"/>
                  <a:pt x="8268" y="350"/>
                  <a:pt x="7636" y="443"/>
                </a:cubicBezTo>
                <a:cubicBezTo>
                  <a:pt x="6250" y="650"/>
                  <a:pt x="5144" y="996"/>
                  <a:pt x="3783" y="1653"/>
                </a:cubicBezTo>
                <a:cubicBezTo>
                  <a:pt x="3455" y="1811"/>
                  <a:pt x="3129" y="1967"/>
                  <a:pt x="3059" y="2000"/>
                </a:cubicBezTo>
                <a:cubicBezTo>
                  <a:pt x="2989" y="2034"/>
                  <a:pt x="2932" y="2094"/>
                  <a:pt x="2932" y="2131"/>
                </a:cubicBezTo>
                <a:cubicBezTo>
                  <a:pt x="2931" y="2208"/>
                  <a:pt x="3057" y="2220"/>
                  <a:pt x="3136" y="2150"/>
                </a:cubicBezTo>
                <a:cubicBezTo>
                  <a:pt x="3326" y="1980"/>
                  <a:pt x="4592" y="1458"/>
                  <a:pt x="5327" y="1244"/>
                </a:cubicBezTo>
                <a:cubicBezTo>
                  <a:pt x="6384" y="936"/>
                  <a:pt x="7916" y="774"/>
                  <a:pt x="8992" y="863"/>
                </a:cubicBezTo>
                <a:cubicBezTo>
                  <a:pt x="9804" y="930"/>
                  <a:pt x="10047" y="978"/>
                  <a:pt x="10047" y="1065"/>
                </a:cubicBezTo>
                <a:cubicBezTo>
                  <a:pt x="10047" y="1189"/>
                  <a:pt x="9039" y="2197"/>
                  <a:pt x="8915" y="2198"/>
                </a:cubicBezTo>
                <a:cubicBezTo>
                  <a:pt x="8760" y="2199"/>
                  <a:pt x="8704" y="2243"/>
                  <a:pt x="8553" y="2478"/>
                </a:cubicBezTo>
                <a:lnTo>
                  <a:pt x="8426" y="2680"/>
                </a:lnTo>
                <a:lnTo>
                  <a:pt x="8661" y="2892"/>
                </a:lnTo>
                <a:lnTo>
                  <a:pt x="8900" y="3104"/>
                </a:lnTo>
                <a:lnTo>
                  <a:pt x="9145" y="2945"/>
                </a:lnTo>
                <a:cubicBezTo>
                  <a:pt x="9346" y="2814"/>
                  <a:pt x="9394" y="2750"/>
                  <a:pt x="9394" y="2617"/>
                </a:cubicBezTo>
                <a:cubicBezTo>
                  <a:pt x="9394" y="2485"/>
                  <a:pt x="9507" y="2339"/>
                  <a:pt x="9996" y="1832"/>
                </a:cubicBezTo>
                <a:cubicBezTo>
                  <a:pt x="10327" y="1488"/>
                  <a:pt x="10635" y="1186"/>
                  <a:pt x="10679" y="1162"/>
                </a:cubicBezTo>
                <a:cubicBezTo>
                  <a:pt x="10791" y="1100"/>
                  <a:pt x="11913" y="1454"/>
                  <a:pt x="12539" y="1750"/>
                </a:cubicBezTo>
                <a:cubicBezTo>
                  <a:pt x="13411" y="2160"/>
                  <a:pt x="14085" y="2629"/>
                  <a:pt x="14904" y="3393"/>
                </a:cubicBezTo>
                <a:cubicBezTo>
                  <a:pt x="15822" y="4250"/>
                  <a:pt x="16054" y="4508"/>
                  <a:pt x="16622" y="5307"/>
                </a:cubicBezTo>
                <a:cubicBezTo>
                  <a:pt x="17092" y="5969"/>
                  <a:pt x="17556" y="6828"/>
                  <a:pt x="17840" y="7558"/>
                </a:cubicBezTo>
                <a:cubicBezTo>
                  <a:pt x="18082" y="8181"/>
                  <a:pt x="18368" y="9228"/>
                  <a:pt x="18309" y="9284"/>
                </a:cubicBezTo>
                <a:cubicBezTo>
                  <a:pt x="18282" y="9309"/>
                  <a:pt x="16234" y="9320"/>
                  <a:pt x="13757" y="9313"/>
                </a:cubicBezTo>
                <a:lnTo>
                  <a:pt x="9252" y="9298"/>
                </a:lnTo>
                <a:lnTo>
                  <a:pt x="9236" y="8672"/>
                </a:lnTo>
                <a:cubicBezTo>
                  <a:pt x="9219" y="7988"/>
                  <a:pt x="9228" y="8001"/>
                  <a:pt x="8885" y="8117"/>
                </a:cubicBezTo>
                <a:lnTo>
                  <a:pt x="8686" y="8185"/>
                </a:lnTo>
                <a:lnTo>
                  <a:pt x="8661" y="8744"/>
                </a:lnTo>
                <a:lnTo>
                  <a:pt x="8630" y="9298"/>
                </a:lnTo>
                <a:lnTo>
                  <a:pt x="6821" y="9313"/>
                </a:lnTo>
                <a:cubicBezTo>
                  <a:pt x="5825" y="9320"/>
                  <a:pt x="4993" y="9311"/>
                  <a:pt x="4970" y="9289"/>
                </a:cubicBezTo>
                <a:cubicBezTo>
                  <a:pt x="4929" y="9247"/>
                  <a:pt x="5339" y="8310"/>
                  <a:pt x="5771" y="7462"/>
                </a:cubicBezTo>
                <a:cubicBezTo>
                  <a:pt x="6277" y="6467"/>
                  <a:pt x="7195" y="4963"/>
                  <a:pt x="7927" y="3928"/>
                </a:cubicBezTo>
                <a:cubicBezTo>
                  <a:pt x="8140" y="3626"/>
                  <a:pt x="8330" y="3318"/>
                  <a:pt x="8350" y="3244"/>
                </a:cubicBezTo>
                <a:cubicBezTo>
                  <a:pt x="8381" y="3126"/>
                  <a:pt x="8368" y="3109"/>
                  <a:pt x="8237" y="3109"/>
                </a:cubicBezTo>
                <a:cubicBezTo>
                  <a:pt x="8037" y="3109"/>
                  <a:pt x="7739" y="3375"/>
                  <a:pt x="6734" y="4454"/>
                </a:cubicBezTo>
                <a:cubicBezTo>
                  <a:pt x="5290" y="6004"/>
                  <a:pt x="4318" y="7184"/>
                  <a:pt x="3263" y="8657"/>
                </a:cubicBezTo>
                <a:lnTo>
                  <a:pt x="2723" y="9409"/>
                </a:lnTo>
                <a:lnTo>
                  <a:pt x="2137" y="9467"/>
                </a:lnTo>
                <a:cubicBezTo>
                  <a:pt x="1353" y="9545"/>
                  <a:pt x="949" y="9624"/>
                  <a:pt x="949" y="9698"/>
                </a:cubicBezTo>
                <a:cubicBezTo>
                  <a:pt x="949" y="9720"/>
                  <a:pt x="1090" y="9778"/>
                  <a:pt x="1260" y="9828"/>
                </a:cubicBezTo>
                <a:cubicBezTo>
                  <a:pt x="1452" y="9886"/>
                  <a:pt x="1668" y="10008"/>
                  <a:pt x="1836" y="10151"/>
                </a:cubicBezTo>
                <a:lnTo>
                  <a:pt x="2106" y="10383"/>
                </a:lnTo>
                <a:lnTo>
                  <a:pt x="1821" y="10860"/>
                </a:lnTo>
                <a:cubicBezTo>
                  <a:pt x="1049" y="12172"/>
                  <a:pt x="422" y="13591"/>
                  <a:pt x="128" y="14687"/>
                </a:cubicBezTo>
                <a:cubicBezTo>
                  <a:pt x="77" y="14879"/>
                  <a:pt x="22" y="15079"/>
                  <a:pt x="6" y="15131"/>
                </a:cubicBezTo>
                <a:cubicBezTo>
                  <a:pt x="-10" y="15182"/>
                  <a:pt x="8" y="15222"/>
                  <a:pt x="42" y="15222"/>
                </a:cubicBezTo>
                <a:cubicBezTo>
                  <a:pt x="104" y="15222"/>
                  <a:pt x="159" y="15118"/>
                  <a:pt x="643" y="14070"/>
                </a:cubicBezTo>
                <a:cubicBezTo>
                  <a:pt x="934" y="13441"/>
                  <a:pt x="2105" y="11222"/>
                  <a:pt x="2279" y="10971"/>
                </a:cubicBezTo>
                <a:cubicBezTo>
                  <a:pt x="2368" y="10842"/>
                  <a:pt x="2396" y="10830"/>
                  <a:pt x="2463" y="10894"/>
                </a:cubicBezTo>
                <a:cubicBezTo>
                  <a:pt x="2574" y="10999"/>
                  <a:pt x="2801" y="11657"/>
                  <a:pt x="2916" y="12210"/>
                </a:cubicBezTo>
                <a:cubicBezTo>
                  <a:pt x="3019" y="12702"/>
                  <a:pt x="3026" y="13164"/>
                  <a:pt x="2988" y="15733"/>
                </a:cubicBezTo>
                <a:cubicBezTo>
                  <a:pt x="2969" y="16970"/>
                  <a:pt x="3008" y="17542"/>
                  <a:pt x="3171" y="18481"/>
                </a:cubicBezTo>
                <a:cubicBezTo>
                  <a:pt x="3256" y="18972"/>
                  <a:pt x="3352" y="18988"/>
                  <a:pt x="3309" y="18505"/>
                </a:cubicBezTo>
                <a:cubicBezTo>
                  <a:pt x="3083" y="15974"/>
                  <a:pt x="3464" y="13338"/>
                  <a:pt x="4456" y="10532"/>
                </a:cubicBezTo>
                <a:lnTo>
                  <a:pt x="4777" y="9621"/>
                </a:lnTo>
                <a:lnTo>
                  <a:pt x="6703" y="9621"/>
                </a:lnTo>
                <a:lnTo>
                  <a:pt x="8630" y="9621"/>
                </a:lnTo>
                <a:lnTo>
                  <a:pt x="8661" y="11496"/>
                </a:lnTo>
                <a:cubicBezTo>
                  <a:pt x="8679" y="12528"/>
                  <a:pt x="8717" y="13433"/>
                  <a:pt x="8742" y="13506"/>
                </a:cubicBezTo>
                <a:cubicBezTo>
                  <a:pt x="8819" y="13731"/>
                  <a:pt x="8987" y="13921"/>
                  <a:pt x="9191" y="14012"/>
                </a:cubicBezTo>
                <a:cubicBezTo>
                  <a:pt x="9407" y="14110"/>
                  <a:pt x="9987" y="14128"/>
                  <a:pt x="10215" y="14046"/>
                </a:cubicBezTo>
                <a:cubicBezTo>
                  <a:pt x="10342" y="14000"/>
                  <a:pt x="10358" y="13964"/>
                  <a:pt x="10358" y="13747"/>
                </a:cubicBezTo>
                <a:cubicBezTo>
                  <a:pt x="10358" y="13530"/>
                  <a:pt x="10348" y="13503"/>
                  <a:pt x="10261" y="13540"/>
                </a:cubicBezTo>
                <a:cubicBezTo>
                  <a:pt x="10206" y="13563"/>
                  <a:pt x="10035" y="13591"/>
                  <a:pt x="9879" y="13603"/>
                </a:cubicBezTo>
                <a:cubicBezTo>
                  <a:pt x="9634" y="13621"/>
                  <a:pt x="9575" y="13606"/>
                  <a:pt x="9461" y="13492"/>
                </a:cubicBezTo>
                <a:cubicBezTo>
                  <a:pt x="9388" y="13419"/>
                  <a:pt x="9305" y="13263"/>
                  <a:pt x="9277" y="13150"/>
                </a:cubicBezTo>
                <a:cubicBezTo>
                  <a:pt x="9216" y="12900"/>
                  <a:pt x="9207" y="9662"/>
                  <a:pt x="9267" y="9636"/>
                </a:cubicBezTo>
                <a:cubicBezTo>
                  <a:pt x="9290" y="9625"/>
                  <a:pt x="11335" y="9645"/>
                  <a:pt x="13808" y="9679"/>
                </a:cubicBezTo>
                <a:cubicBezTo>
                  <a:pt x="17579" y="9731"/>
                  <a:pt x="18317" y="9754"/>
                  <a:pt x="18385" y="9819"/>
                </a:cubicBezTo>
                <a:cubicBezTo>
                  <a:pt x="18447" y="9877"/>
                  <a:pt x="18473" y="10121"/>
                  <a:pt x="18497" y="10831"/>
                </a:cubicBezTo>
                <a:cubicBezTo>
                  <a:pt x="18549" y="12326"/>
                  <a:pt x="18359" y="13556"/>
                  <a:pt x="17860" y="14957"/>
                </a:cubicBezTo>
                <a:cubicBezTo>
                  <a:pt x="17684" y="15452"/>
                  <a:pt x="17145" y="16609"/>
                  <a:pt x="16989" y="16832"/>
                </a:cubicBezTo>
                <a:cubicBezTo>
                  <a:pt x="16958" y="16876"/>
                  <a:pt x="16893" y="16985"/>
                  <a:pt x="16841" y="17073"/>
                </a:cubicBezTo>
                <a:cubicBezTo>
                  <a:pt x="16346" y="17920"/>
                  <a:pt x="14762" y="19495"/>
                  <a:pt x="13844" y="20057"/>
                </a:cubicBezTo>
                <a:cubicBezTo>
                  <a:pt x="12719" y="20745"/>
                  <a:pt x="11518" y="21200"/>
                  <a:pt x="10388" y="21358"/>
                </a:cubicBezTo>
                <a:cubicBezTo>
                  <a:pt x="9403" y="21497"/>
                  <a:pt x="9390" y="21498"/>
                  <a:pt x="9425" y="21551"/>
                </a:cubicBezTo>
                <a:cubicBezTo>
                  <a:pt x="9446" y="21583"/>
                  <a:pt x="9473" y="21600"/>
                  <a:pt x="9573" y="21599"/>
                </a:cubicBezTo>
                <a:cubicBezTo>
                  <a:pt x="9672" y="21599"/>
                  <a:pt x="9843" y="21580"/>
                  <a:pt x="10159" y="21546"/>
                </a:cubicBezTo>
                <a:cubicBezTo>
                  <a:pt x="12793" y="21265"/>
                  <a:pt x="14904" y="20326"/>
                  <a:pt x="16785" y="18601"/>
                </a:cubicBezTo>
                <a:cubicBezTo>
                  <a:pt x="18523" y="17007"/>
                  <a:pt x="19574" y="15116"/>
                  <a:pt x="20032" y="12774"/>
                </a:cubicBezTo>
                <a:cubicBezTo>
                  <a:pt x="20099" y="12428"/>
                  <a:pt x="20128" y="11945"/>
                  <a:pt x="20134" y="10966"/>
                </a:cubicBezTo>
                <a:lnTo>
                  <a:pt x="20144" y="9626"/>
                </a:lnTo>
                <a:lnTo>
                  <a:pt x="20353" y="9583"/>
                </a:lnTo>
                <a:cubicBezTo>
                  <a:pt x="20608" y="9532"/>
                  <a:pt x="20968" y="9368"/>
                  <a:pt x="21071" y="9250"/>
                </a:cubicBezTo>
                <a:cubicBezTo>
                  <a:pt x="21141" y="9170"/>
                  <a:pt x="21496" y="8408"/>
                  <a:pt x="21566" y="8190"/>
                </a:cubicBezTo>
                <a:cubicBezTo>
                  <a:pt x="21590" y="8113"/>
                  <a:pt x="21559" y="8093"/>
                  <a:pt x="21403" y="8093"/>
                </a:cubicBezTo>
                <a:cubicBezTo>
                  <a:pt x="21172" y="8093"/>
                  <a:pt x="21036" y="8208"/>
                  <a:pt x="20725" y="8667"/>
                </a:cubicBezTo>
                <a:cubicBezTo>
                  <a:pt x="20509" y="8985"/>
                  <a:pt x="20163" y="9259"/>
                  <a:pt x="20057" y="9197"/>
                </a:cubicBezTo>
                <a:cubicBezTo>
                  <a:pt x="20029" y="9181"/>
                  <a:pt x="19991" y="9067"/>
                  <a:pt x="19970" y="8941"/>
                </a:cubicBezTo>
                <a:cubicBezTo>
                  <a:pt x="19950" y="8816"/>
                  <a:pt x="19853" y="8446"/>
                  <a:pt x="19756" y="8122"/>
                </a:cubicBezTo>
                <a:cubicBezTo>
                  <a:pt x="18942" y="5386"/>
                  <a:pt x="17155" y="3153"/>
                  <a:pt x="14639" y="1735"/>
                </a:cubicBezTo>
                <a:cubicBezTo>
                  <a:pt x="14145" y="1457"/>
                  <a:pt x="13898" y="1344"/>
                  <a:pt x="13049" y="993"/>
                </a:cubicBezTo>
                <a:cubicBezTo>
                  <a:pt x="12778" y="881"/>
                  <a:pt x="12235" y="723"/>
                  <a:pt x="11775" y="622"/>
                </a:cubicBezTo>
                <a:cubicBezTo>
                  <a:pt x="11541" y="571"/>
                  <a:pt x="11316" y="518"/>
                  <a:pt x="11275" y="506"/>
                </a:cubicBezTo>
                <a:cubicBezTo>
                  <a:pt x="11221" y="490"/>
                  <a:pt x="11242" y="418"/>
                  <a:pt x="11352" y="241"/>
                </a:cubicBezTo>
                <a:cubicBezTo>
                  <a:pt x="11434" y="108"/>
                  <a:pt x="11480" y="0"/>
                  <a:pt x="11449" y="0"/>
                </a:cubicBezTo>
                <a:close/>
                <a:moveTo>
                  <a:pt x="6250" y="9872"/>
                </a:moveTo>
                <a:cubicBezTo>
                  <a:pt x="5771" y="9886"/>
                  <a:pt x="5639" y="9914"/>
                  <a:pt x="5404" y="10031"/>
                </a:cubicBezTo>
                <a:cubicBezTo>
                  <a:pt x="5014" y="10225"/>
                  <a:pt x="4800" y="10517"/>
                  <a:pt x="4761" y="10918"/>
                </a:cubicBezTo>
                <a:cubicBezTo>
                  <a:pt x="4737" y="11171"/>
                  <a:pt x="4757" y="11279"/>
                  <a:pt x="4848" y="11448"/>
                </a:cubicBezTo>
                <a:cubicBezTo>
                  <a:pt x="5017" y="11759"/>
                  <a:pt x="5156" y="11858"/>
                  <a:pt x="5893" y="12195"/>
                </a:cubicBezTo>
                <a:cubicBezTo>
                  <a:pt x="6611" y="12524"/>
                  <a:pt x="6846" y="12718"/>
                  <a:pt x="6846" y="12981"/>
                </a:cubicBezTo>
                <a:cubicBezTo>
                  <a:pt x="6846" y="13643"/>
                  <a:pt x="5869" y="13864"/>
                  <a:pt x="4996" y="13400"/>
                </a:cubicBezTo>
                <a:cubicBezTo>
                  <a:pt x="4887" y="13342"/>
                  <a:pt x="4786" y="13294"/>
                  <a:pt x="4772" y="13294"/>
                </a:cubicBezTo>
                <a:cubicBezTo>
                  <a:pt x="4757" y="13294"/>
                  <a:pt x="4746" y="13427"/>
                  <a:pt x="4746" y="13588"/>
                </a:cubicBezTo>
                <a:cubicBezTo>
                  <a:pt x="4746" y="13920"/>
                  <a:pt x="4766" y="13937"/>
                  <a:pt x="5266" y="14070"/>
                </a:cubicBezTo>
                <a:cubicBezTo>
                  <a:pt x="5660" y="14175"/>
                  <a:pt x="6304" y="14135"/>
                  <a:pt x="6678" y="13983"/>
                </a:cubicBezTo>
                <a:cubicBezTo>
                  <a:pt x="7138" y="13796"/>
                  <a:pt x="7467" y="13360"/>
                  <a:pt x="7468" y="12937"/>
                </a:cubicBezTo>
                <a:cubicBezTo>
                  <a:pt x="7468" y="12718"/>
                  <a:pt x="7300" y="12378"/>
                  <a:pt x="7121" y="12234"/>
                </a:cubicBezTo>
                <a:cubicBezTo>
                  <a:pt x="6902" y="12057"/>
                  <a:pt x="6735" y="11966"/>
                  <a:pt x="6097" y="11684"/>
                </a:cubicBezTo>
                <a:cubicBezTo>
                  <a:pt x="5514" y="11427"/>
                  <a:pt x="5373" y="11285"/>
                  <a:pt x="5373" y="10952"/>
                </a:cubicBezTo>
                <a:cubicBezTo>
                  <a:pt x="5373" y="10761"/>
                  <a:pt x="5402" y="10683"/>
                  <a:pt x="5531" y="10561"/>
                </a:cubicBezTo>
                <a:cubicBezTo>
                  <a:pt x="5837" y="10272"/>
                  <a:pt x="6305" y="10238"/>
                  <a:pt x="6928" y="10460"/>
                </a:cubicBezTo>
                <a:cubicBezTo>
                  <a:pt x="7083" y="10515"/>
                  <a:pt x="7234" y="10561"/>
                  <a:pt x="7259" y="10561"/>
                </a:cubicBezTo>
                <a:cubicBezTo>
                  <a:pt x="7284" y="10561"/>
                  <a:pt x="7294" y="10433"/>
                  <a:pt x="7284" y="10282"/>
                </a:cubicBezTo>
                <a:cubicBezTo>
                  <a:pt x="7268" y="10012"/>
                  <a:pt x="7266" y="10003"/>
                  <a:pt x="7045" y="9930"/>
                </a:cubicBezTo>
                <a:cubicBezTo>
                  <a:pt x="6892" y="9879"/>
                  <a:pt x="6633" y="9861"/>
                  <a:pt x="6250" y="9872"/>
                </a:cubicBezTo>
                <a:close/>
                <a:moveTo>
                  <a:pt x="13049" y="9872"/>
                </a:moveTo>
                <a:cubicBezTo>
                  <a:pt x="12619" y="9845"/>
                  <a:pt x="12387" y="9938"/>
                  <a:pt x="12101" y="10238"/>
                </a:cubicBezTo>
                <a:cubicBezTo>
                  <a:pt x="11962" y="10384"/>
                  <a:pt x="11830" y="10488"/>
                  <a:pt x="11810" y="10470"/>
                </a:cubicBezTo>
                <a:cubicBezTo>
                  <a:pt x="11791" y="10451"/>
                  <a:pt x="11775" y="10318"/>
                  <a:pt x="11775" y="10175"/>
                </a:cubicBezTo>
                <a:lnTo>
                  <a:pt x="11775" y="9915"/>
                </a:lnTo>
                <a:lnTo>
                  <a:pt x="11494" y="9915"/>
                </a:lnTo>
                <a:lnTo>
                  <a:pt x="11209" y="9915"/>
                </a:lnTo>
                <a:lnTo>
                  <a:pt x="11209" y="11978"/>
                </a:lnTo>
                <a:lnTo>
                  <a:pt x="11209" y="14046"/>
                </a:lnTo>
                <a:lnTo>
                  <a:pt x="11494" y="14046"/>
                </a:lnTo>
                <a:lnTo>
                  <a:pt x="11775" y="14046"/>
                </a:lnTo>
                <a:lnTo>
                  <a:pt x="11775" y="12928"/>
                </a:lnTo>
                <a:cubicBezTo>
                  <a:pt x="11775" y="11718"/>
                  <a:pt x="11817" y="11389"/>
                  <a:pt x="12024" y="10961"/>
                </a:cubicBezTo>
                <a:cubicBezTo>
                  <a:pt x="12262" y="10471"/>
                  <a:pt x="12686" y="10278"/>
                  <a:pt x="13212" y="10416"/>
                </a:cubicBezTo>
                <a:lnTo>
                  <a:pt x="13370" y="10455"/>
                </a:lnTo>
                <a:lnTo>
                  <a:pt x="13350" y="10171"/>
                </a:lnTo>
                <a:lnTo>
                  <a:pt x="13334" y="9891"/>
                </a:lnTo>
                <a:lnTo>
                  <a:pt x="13049" y="9872"/>
                </a:lnTo>
                <a:close/>
                <a:moveTo>
                  <a:pt x="15796" y="9872"/>
                </a:moveTo>
                <a:cubicBezTo>
                  <a:pt x="15325" y="9854"/>
                  <a:pt x="15163" y="9869"/>
                  <a:pt x="14838" y="9968"/>
                </a:cubicBezTo>
                <a:cubicBezTo>
                  <a:pt x="14326" y="10124"/>
                  <a:pt x="14211" y="10230"/>
                  <a:pt x="14211" y="10537"/>
                </a:cubicBezTo>
                <a:cubicBezTo>
                  <a:pt x="14211" y="10669"/>
                  <a:pt x="14236" y="10773"/>
                  <a:pt x="14267" y="10773"/>
                </a:cubicBezTo>
                <a:cubicBezTo>
                  <a:pt x="14298" y="10773"/>
                  <a:pt x="14448" y="10702"/>
                  <a:pt x="14598" y="10614"/>
                </a:cubicBezTo>
                <a:cubicBezTo>
                  <a:pt x="14952" y="10408"/>
                  <a:pt x="15511" y="10273"/>
                  <a:pt x="15806" y="10320"/>
                </a:cubicBezTo>
                <a:cubicBezTo>
                  <a:pt x="16231" y="10388"/>
                  <a:pt x="16514" y="10717"/>
                  <a:pt x="16545" y="11178"/>
                </a:cubicBezTo>
                <a:lnTo>
                  <a:pt x="16566" y="11443"/>
                </a:lnTo>
                <a:lnTo>
                  <a:pt x="15857" y="11540"/>
                </a:lnTo>
                <a:cubicBezTo>
                  <a:pt x="14946" y="11662"/>
                  <a:pt x="14620" y="11751"/>
                  <a:pt x="14318" y="11969"/>
                </a:cubicBezTo>
                <a:cubicBezTo>
                  <a:pt x="13854" y="12303"/>
                  <a:pt x="13696" y="12977"/>
                  <a:pt x="13966" y="13492"/>
                </a:cubicBezTo>
                <a:cubicBezTo>
                  <a:pt x="14102" y="13750"/>
                  <a:pt x="14425" y="13991"/>
                  <a:pt x="14761" y="14080"/>
                </a:cubicBezTo>
                <a:cubicBezTo>
                  <a:pt x="15294" y="14221"/>
                  <a:pt x="15855" y="14089"/>
                  <a:pt x="16275" y="13723"/>
                </a:cubicBezTo>
                <a:cubicBezTo>
                  <a:pt x="16409" y="13607"/>
                  <a:pt x="16535" y="13526"/>
                  <a:pt x="16556" y="13545"/>
                </a:cubicBezTo>
                <a:cubicBezTo>
                  <a:pt x="16576" y="13564"/>
                  <a:pt x="16591" y="13682"/>
                  <a:pt x="16591" y="13810"/>
                </a:cubicBezTo>
                <a:lnTo>
                  <a:pt x="16591" y="14046"/>
                </a:lnTo>
                <a:lnTo>
                  <a:pt x="16882" y="14046"/>
                </a:lnTo>
                <a:lnTo>
                  <a:pt x="17167" y="14046"/>
                </a:lnTo>
                <a:lnTo>
                  <a:pt x="17147" y="12393"/>
                </a:lnTo>
                <a:cubicBezTo>
                  <a:pt x="17130" y="10743"/>
                  <a:pt x="17134" y="10745"/>
                  <a:pt x="16989" y="10479"/>
                </a:cubicBezTo>
                <a:cubicBezTo>
                  <a:pt x="16902" y="10319"/>
                  <a:pt x="16746" y="10151"/>
                  <a:pt x="16601" y="10055"/>
                </a:cubicBezTo>
                <a:cubicBezTo>
                  <a:pt x="16382" y="9909"/>
                  <a:pt x="16314" y="9891"/>
                  <a:pt x="15796" y="9872"/>
                </a:cubicBezTo>
                <a:close/>
              </a:path>
            </a:pathLst>
          </a:custGeom>
          <a:ln w="12700">
            <a:miter lim="400000"/>
          </a:ln>
          <a:effectLst>
            <a:outerShdw sx="100000" sy="100000" kx="0" ky="0" algn="b" rotWithShape="0" blurRad="0" dist="6962" dir="18900000">
              <a:srgbClr val="FFFFFF"/>
            </a:outerShdw>
          </a:effectLst>
        </p:spPr>
      </p:pic>
      <p:pic>
        <p:nvPicPr>
          <p:cNvPr id="126" name="Imagen" descr="Imagen"/>
          <p:cNvPicPr>
            <a:picLocks noChangeAspect="1"/>
          </p:cNvPicPr>
          <p:nvPr/>
        </p:nvPicPr>
        <p:blipFill>
          <a:blip r:embed="rId5">
            <a:extLst/>
          </a:blip>
          <a:srcRect l="3873" t="211" r="3873" b="9302"/>
          <a:stretch>
            <a:fillRect/>
          </a:stretch>
        </p:blipFill>
        <p:spPr>
          <a:xfrm>
            <a:off x="2604347" y="4190665"/>
            <a:ext cx="1850739" cy="22482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WhatsApp Image 2018-09-26 at 14.11.21.jpeg" descr="WhatsApp Image 2018-09-26 at 14.11.21.jpeg"/>
          <p:cNvPicPr>
            <a:picLocks noChangeAspect="1"/>
          </p:cNvPicPr>
          <p:nvPr/>
        </p:nvPicPr>
        <p:blipFill>
          <a:blip r:embed="rId3">
            <a:extLst/>
          </a:blip>
          <a:srcRect l="0" t="24476" r="0" b="20193"/>
          <a:stretch>
            <a:fillRect/>
          </a:stretch>
        </p:blipFill>
        <p:spPr>
          <a:xfrm>
            <a:off x="5223924" y="-15720"/>
            <a:ext cx="7004051" cy="688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Imagen 3" descr="Imagen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329054" y="1309545"/>
            <a:ext cx="4870176" cy="5632565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Globo (África)"/>
          <p:cNvSpPr/>
          <p:nvPr/>
        </p:nvSpPr>
        <p:spPr>
          <a:xfrm>
            <a:off x="-1224794" y="4767883"/>
            <a:ext cx="3741066" cy="3741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45" y="0"/>
                  <a:pt x="0" y="4845"/>
                  <a:pt x="0" y="10800"/>
                </a:cubicBezTo>
                <a:cubicBezTo>
                  <a:pt x="0" y="16755"/>
                  <a:pt x="4845" y="21600"/>
                  <a:pt x="10800" y="21600"/>
                </a:cubicBezTo>
                <a:cubicBezTo>
                  <a:pt x="16755" y="21600"/>
                  <a:pt x="21600" y="16755"/>
                  <a:pt x="21600" y="10800"/>
                </a:cubicBezTo>
                <a:cubicBezTo>
                  <a:pt x="21600" y="9408"/>
                  <a:pt x="21326" y="8082"/>
                  <a:pt x="20844" y="6859"/>
                </a:cubicBezTo>
                <a:cubicBezTo>
                  <a:pt x="19265" y="2850"/>
                  <a:pt x="15363" y="0"/>
                  <a:pt x="10800" y="0"/>
                </a:cubicBezTo>
                <a:close/>
                <a:moveTo>
                  <a:pt x="10800" y="54"/>
                </a:moveTo>
                <a:cubicBezTo>
                  <a:pt x="11360" y="54"/>
                  <a:pt x="11907" y="110"/>
                  <a:pt x="12445" y="194"/>
                </a:cubicBezTo>
                <a:lnTo>
                  <a:pt x="12502" y="207"/>
                </a:lnTo>
                <a:lnTo>
                  <a:pt x="12552" y="214"/>
                </a:lnTo>
                <a:lnTo>
                  <a:pt x="12687" y="237"/>
                </a:lnTo>
                <a:lnTo>
                  <a:pt x="12773" y="251"/>
                </a:lnTo>
                <a:lnTo>
                  <a:pt x="12852" y="261"/>
                </a:lnTo>
                <a:lnTo>
                  <a:pt x="12849" y="256"/>
                </a:lnTo>
                <a:lnTo>
                  <a:pt x="12741" y="236"/>
                </a:lnTo>
                <a:cubicBezTo>
                  <a:pt x="12757" y="239"/>
                  <a:pt x="12774" y="239"/>
                  <a:pt x="12790" y="242"/>
                </a:cubicBezTo>
                <a:lnTo>
                  <a:pt x="12796" y="244"/>
                </a:lnTo>
                <a:lnTo>
                  <a:pt x="12849" y="256"/>
                </a:lnTo>
                <a:lnTo>
                  <a:pt x="13017" y="293"/>
                </a:lnTo>
                <a:lnTo>
                  <a:pt x="12993" y="281"/>
                </a:lnTo>
                <a:cubicBezTo>
                  <a:pt x="13089" y="301"/>
                  <a:pt x="13181" y="331"/>
                  <a:pt x="13276" y="353"/>
                </a:cubicBezTo>
                <a:lnTo>
                  <a:pt x="13278" y="353"/>
                </a:lnTo>
                <a:lnTo>
                  <a:pt x="13343" y="379"/>
                </a:lnTo>
                <a:lnTo>
                  <a:pt x="13293" y="369"/>
                </a:lnTo>
                <a:lnTo>
                  <a:pt x="13271" y="372"/>
                </a:lnTo>
                <a:lnTo>
                  <a:pt x="13313" y="385"/>
                </a:lnTo>
                <a:lnTo>
                  <a:pt x="13291" y="391"/>
                </a:lnTo>
                <a:lnTo>
                  <a:pt x="13322" y="407"/>
                </a:lnTo>
                <a:lnTo>
                  <a:pt x="13207" y="377"/>
                </a:lnTo>
                <a:lnTo>
                  <a:pt x="13150" y="369"/>
                </a:lnTo>
                <a:lnTo>
                  <a:pt x="13103" y="370"/>
                </a:lnTo>
                <a:lnTo>
                  <a:pt x="13101" y="396"/>
                </a:lnTo>
                <a:lnTo>
                  <a:pt x="13237" y="431"/>
                </a:lnTo>
                <a:lnTo>
                  <a:pt x="13322" y="429"/>
                </a:lnTo>
                <a:lnTo>
                  <a:pt x="13370" y="438"/>
                </a:lnTo>
                <a:lnTo>
                  <a:pt x="13399" y="448"/>
                </a:lnTo>
                <a:lnTo>
                  <a:pt x="13502" y="475"/>
                </a:lnTo>
                <a:lnTo>
                  <a:pt x="13471" y="481"/>
                </a:lnTo>
                <a:lnTo>
                  <a:pt x="13458" y="481"/>
                </a:lnTo>
                <a:lnTo>
                  <a:pt x="13446" y="480"/>
                </a:lnTo>
                <a:lnTo>
                  <a:pt x="13448" y="481"/>
                </a:lnTo>
                <a:lnTo>
                  <a:pt x="13402" y="480"/>
                </a:lnTo>
                <a:lnTo>
                  <a:pt x="13386" y="490"/>
                </a:lnTo>
                <a:lnTo>
                  <a:pt x="13550" y="549"/>
                </a:lnTo>
                <a:lnTo>
                  <a:pt x="13561" y="552"/>
                </a:lnTo>
                <a:lnTo>
                  <a:pt x="13646" y="534"/>
                </a:lnTo>
                <a:lnTo>
                  <a:pt x="13749" y="559"/>
                </a:lnTo>
                <a:lnTo>
                  <a:pt x="13880" y="613"/>
                </a:lnTo>
                <a:lnTo>
                  <a:pt x="13901" y="604"/>
                </a:lnTo>
                <a:lnTo>
                  <a:pt x="13965" y="621"/>
                </a:lnTo>
                <a:lnTo>
                  <a:pt x="13960" y="603"/>
                </a:lnTo>
                <a:lnTo>
                  <a:pt x="14042" y="619"/>
                </a:lnTo>
                <a:lnTo>
                  <a:pt x="14000" y="593"/>
                </a:lnTo>
                <a:lnTo>
                  <a:pt x="14195" y="655"/>
                </a:lnTo>
                <a:lnTo>
                  <a:pt x="14155" y="631"/>
                </a:lnTo>
                <a:lnTo>
                  <a:pt x="14040" y="584"/>
                </a:lnTo>
                <a:lnTo>
                  <a:pt x="13960" y="559"/>
                </a:lnTo>
                <a:lnTo>
                  <a:pt x="13855" y="524"/>
                </a:lnTo>
                <a:lnTo>
                  <a:pt x="13786" y="495"/>
                </a:lnTo>
                <a:lnTo>
                  <a:pt x="13806" y="495"/>
                </a:lnTo>
                <a:lnTo>
                  <a:pt x="13801" y="490"/>
                </a:lnTo>
                <a:cubicBezTo>
                  <a:pt x="13818" y="495"/>
                  <a:pt x="13836" y="498"/>
                  <a:pt x="13853" y="503"/>
                </a:cubicBezTo>
                <a:lnTo>
                  <a:pt x="13934" y="527"/>
                </a:lnTo>
                <a:lnTo>
                  <a:pt x="13936" y="524"/>
                </a:lnTo>
                <a:cubicBezTo>
                  <a:pt x="15954" y="1141"/>
                  <a:pt x="17719" y="2338"/>
                  <a:pt x="19041" y="3919"/>
                </a:cubicBezTo>
                <a:lnTo>
                  <a:pt x="18937" y="3819"/>
                </a:lnTo>
                <a:lnTo>
                  <a:pt x="18876" y="3769"/>
                </a:lnTo>
                <a:lnTo>
                  <a:pt x="18929" y="3843"/>
                </a:lnTo>
                <a:lnTo>
                  <a:pt x="19026" y="3939"/>
                </a:lnTo>
                <a:lnTo>
                  <a:pt x="19068" y="3996"/>
                </a:lnTo>
                <a:lnTo>
                  <a:pt x="19132" y="4063"/>
                </a:lnTo>
                <a:lnTo>
                  <a:pt x="19078" y="4023"/>
                </a:lnTo>
                <a:lnTo>
                  <a:pt x="19004" y="3956"/>
                </a:lnTo>
                <a:lnTo>
                  <a:pt x="18934" y="3914"/>
                </a:lnTo>
                <a:lnTo>
                  <a:pt x="18952" y="3952"/>
                </a:lnTo>
                <a:lnTo>
                  <a:pt x="18947" y="3968"/>
                </a:lnTo>
                <a:lnTo>
                  <a:pt x="18964" y="3993"/>
                </a:lnTo>
                <a:lnTo>
                  <a:pt x="19035" y="4070"/>
                </a:lnTo>
                <a:lnTo>
                  <a:pt x="19051" y="4097"/>
                </a:lnTo>
                <a:lnTo>
                  <a:pt x="19073" y="4114"/>
                </a:lnTo>
                <a:lnTo>
                  <a:pt x="19131" y="4180"/>
                </a:lnTo>
                <a:lnTo>
                  <a:pt x="19141" y="4203"/>
                </a:lnTo>
                <a:lnTo>
                  <a:pt x="19144" y="4217"/>
                </a:lnTo>
                <a:lnTo>
                  <a:pt x="19163" y="4244"/>
                </a:lnTo>
                <a:lnTo>
                  <a:pt x="19144" y="4232"/>
                </a:lnTo>
                <a:lnTo>
                  <a:pt x="19119" y="4205"/>
                </a:lnTo>
                <a:lnTo>
                  <a:pt x="19126" y="4232"/>
                </a:lnTo>
                <a:lnTo>
                  <a:pt x="19196" y="4360"/>
                </a:lnTo>
                <a:lnTo>
                  <a:pt x="19240" y="4385"/>
                </a:lnTo>
                <a:lnTo>
                  <a:pt x="19336" y="4543"/>
                </a:lnTo>
                <a:lnTo>
                  <a:pt x="19422" y="4658"/>
                </a:lnTo>
                <a:lnTo>
                  <a:pt x="19474" y="4742"/>
                </a:lnTo>
                <a:lnTo>
                  <a:pt x="19432" y="4728"/>
                </a:lnTo>
                <a:lnTo>
                  <a:pt x="19358" y="4664"/>
                </a:lnTo>
                <a:lnTo>
                  <a:pt x="19301" y="4634"/>
                </a:lnTo>
                <a:lnTo>
                  <a:pt x="19227" y="4550"/>
                </a:lnTo>
                <a:lnTo>
                  <a:pt x="19105" y="4377"/>
                </a:lnTo>
                <a:lnTo>
                  <a:pt x="19045" y="4279"/>
                </a:lnTo>
                <a:lnTo>
                  <a:pt x="18949" y="4106"/>
                </a:lnTo>
                <a:lnTo>
                  <a:pt x="18920" y="4042"/>
                </a:lnTo>
                <a:lnTo>
                  <a:pt x="18917" y="4018"/>
                </a:lnTo>
                <a:lnTo>
                  <a:pt x="18900" y="4001"/>
                </a:lnTo>
                <a:lnTo>
                  <a:pt x="18848" y="3939"/>
                </a:lnTo>
                <a:lnTo>
                  <a:pt x="18801" y="3900"/>
                </a:lnTo>
                <a:lnTo>
                  <a:pt x="18757" y="3877"/>
                </a:lnTo>
                <a:lnTo>
                  <a:pt x="18706" y="3835"/>
                </a:lnTo>
                <a:lnTo>
                  <a:pt x="18679" y="3809"/>
                </a:lnTo>
                <a:lnTo>
                  <a:pt x="18632" y="3777"/>
                </a:lnTo>
                <a:lnTo>
                  <a:pt x="18550" y="3676"/>
                </a:lnTo>
                <a:lnTo>
                  <a:pt x="18496" y="3629"/>
                </a:lnTo>
                <a:lnTo>
                  <a:pt x="18437" y="3582"/>
                </a:lnTo>
                <a:lnTo>
                  <a:pt x="18429" y="3590"/>
                </a:lnTo>
                <a:lnTo>
                  <a:pt x="18382" y="3543"/>
                </a:lnTo>
                <a:lnTo>
                  <a:pt x="18235" y="3442"/>
                </a:lnTo>
                <a:lnTo>
                  <a:pt x="18264" y="3510"/>
                </a:lnTo>
                <a:lnTo>
                  <a:pt x="18232" y="3508"/>
                </a:lnTo>
                <a:lnTo>
                  <a:pt x="18095" y="3427"/>
                </a:lnTo>
                <a:lnTo>
                  <a:pt x="17991" y="3348"/>
                </a:lnTo>
                <a:lnTo>
                  <a:pt x="17781" y="3193"/>
                </a:lnTo>
                <a:lnTo>
                  <a:pt x="17563" y="3040"/>
                </a:lnTo>
                <a:lnTo>
                  <a:pt x="17461" y="2951"/>
                </a:lnTo>
                <a:lnTo>
                  <a:pt x="17195" y="2769"/>
                </a:lnTo>
                <a:lnTo>
                  <a:pt x="16968" y="2572"/>
                </a:lnTo>
                <a:lnTo>
                  <a:pt x="16809" y="2429"/>
                </a:lnTo>
                <a:lnTo>
                  <a:pt x="16636" y="2313"/>
                </a:lnTo>
                <a:lnTo>
                  <a:pt x="16527" y="2217"/>
                </a:lnTo>
                <a:lnTo>
                  <a:pt x="16452" y="2094"/>
                </a:lnTo>
                <a:lnTo>
                  <a:pt x="16498" y="2087"/>
                </a:lnTo>
                <a:lnTo>
                  <a:pt x="16597" y="2141"/>
                </a:lnTo>
                <a:lnTo>
                  <a:pt x="16612" y="2118"/>
                </a:lnTo>
                <a:lnTo>
                  <a:pt x="16547" y="2049"/>
                </a:lnTo>
                <a:lnTo>
                  <a:pt x="16596" y="2035"/>
                </a:lnTo>
                <a:lnTo>
                  <a:pt x="16096" y="1786"/>
                </a:lnTo>
                <a:lnTo>
                  <a:pt x="15670" y="1592"/>
                </a:lnTo>
                <a:lnTo>
                  <a:pt x="15466" y="1564"/>
                </a:lnTo>
                <a:lnTo>
                  <a:pt x="15323" y="1581"/>
                </a:lnTo>
                <a:lnTo>
                  <a:pt x="15188" y="1533"/>
                </a:lnTo>
                <a:lnTo>
                  <a:pt x="15118" y="1547"/>
                </a:lnTo>
                <a:lnTo>
                  <a:pt x="15214" y="1618"/>
                </a:lnTo>
                <a:lnTo>
                  <a:pt x="15106" y="1608"/>
                </a:lnTo>
                <a:lnTo>
                  <a:pt x="14932" y="1582"/>
                </a:lnTo>
                <a:lnTo>
                  <a:pt x="14911" y="1523"/>
                </a:lnTo>
                <a:lnTo>
                  <a:pt x="14552" y="1369"/>
                </a:lnTo>
                <a:lnTo>
                  <a:pt x="14348" y="1338"/>
                </a:lnTo>
                <a:lnTo>
                  <a:pt x="14433" y="1449"/>
                </a:lnTo>
                <a:lnTo>
                  <a:pt x="14140" y="1350"/>
                </a:lnTo>
                <a:lnTo>
                  <a:pt x="14012" y="1278"/>
                </a:lnTo>
                <a:lnTo>
                  <a:pt x="13921" y="1269"/>
                </a:lnTo>
                <a:lnTo>
                  <a:pt x="14123" y="1395"/>
                </a:lnTo>
                <a:lnTo>
                  <a:pt x="14335" y="1468"/>
                </a:lnTo>
                <a:lnTo>
                  <a:pt x="14567" y="1565"/>
                </a:lnTo>
                <a:lnTo>
                  <a:pt x="14833" y="1688"/>
                </a:lnTo>
                <a:lnTo>
                  <a:pt x="14968" y="1710"/>
                </a:lnTo>
                <a:lnTo>
                  <a:pt x="15025" y="1757"/>
                </a:lnTo>
                <a:lnTo>
                  <a:pt x="15153" y="1820"/>
                </a:lnTo>
                <a:lnTo>
                  <a:pt x="15347" y="1964"/>
                </a:lnTo>
                <a:lnTo>
                  <a:pt x="15555" y="2208"/>
                </a:lnTo>
                <a:lnTo>
                  <a:pt x="15680" y="2377"/>
                </a:lnTo>
                <a:lnTo>
                  <a:pt x="15722" y="2458"/>
                </a:lnTo>
                <a:lnTo>
                  <a:pt x="15506" y="2348"/>
                </a:lnTo>
                <a:lnTo>
                  <a:pt x="15375" y="2232"/>
                </a:lnTo>
                <a:lnTo>
                  <a:pt x="15229" y="2203"/>
                </a:lnTo>
                <a:lnTo>
                  <a:pt x="15082" y="2077"/>
                </a:lnTo>
                <a:lnTo>
                  <a:pt x="14887" y="2022"/>
                </a:lnTo>
                <a:lnTo>
                  <a:pt x="14877" y="1975"/>
                </a:lnTo>
                <a:lnTo>
                  <a:pt x="14757" y="1887"/>
                </a:lnTo>
                <a:lnTo>
                  <a:pt x="14680" y="1882"/>
                </a:lnTo>
                <a:lnTo>
                  <a:pt x="14522" y="1732"/>
                </a:lnTo>
                <a:lnTo>
                  <a:pt x="14586" y="1710"/>
                </a:lnTo>
                <a:lnTo>
                  <a:pt x="14547" y="1670"/>
                </a:lnTo>
                <a:lnTo>
                  <a:pt x="14357" y="1576"/>
                </a:lnTo>
                <a:lnTo>
                  <a:pt x="14264" y="1513"/>
                </a:lnTo>
                <a:lnTo>
                  <a:pt x="14180" y="1525"/>
                </a:lnTo>
                <a:lnTo>
                  <a:pt x="14066" y="1485"/>
                </a:lnTo>
                <a:lnTo>
                  <a:pt x="14067" y="1520"/>
                </a:lnTo>
                <a:lnTo>
                  <a:pt x="13795" y="1446"/>
                </a:lnTo>
                <a:lnTo>
                  <a:pt x="13744" y="1512"/>
                </a:lnTo>
                <a:lnTo>
                  <a:pt x="13675" y="1470"/>
                </a:lnTo>
                <a:lnTo>
                  <a:pt x="13508" y="1412"/>
                </a:lnTo>
                <a:lnTo>
                  <a:pt x="13330" y="1348"/>
                </a:lnTo>
                <a:lnTo>
                  <a:pt x="13251" y="1338"/>
                </a:lnTo>
                <a:lnTo>
                  <a:pt x="12975" y="1273"/>
                </a:lnTo>
                <a:lnTo>
                  <a:pt x="12842" y="1291"/>
                </a:lnTo>
                <a:lnTo>
                  <a:pt x="12805" y="1268"/>
                </a:lnTo>
                <a:lnTo>
                  <a:pt x="12786" y="1232"/>
                </a:lnTo>
                <a:lnTo>
                  <a:pt x="12803" y="1209"/>
                </a:lnTo>
                <a:lnTo>
                  <a:pt x="12791" y="1140"/>
                </a:lnTo>
                <a:lnTo>
                  <a:pt x="12820" y="1098"/>
                </a:lnTo>
                <a:lnTo>
                  <a:pt x="12729" y="1103"/>
                </a:lnTo>
                <a:lnTo>
                  <a:pt x="12604" y="1067"/>
                </a:lnTo>
                <a:lnTo>
                  <a:pt x="12470" y="921"/>
                </a:lnTo>
                <a:lnTo>
                  <a:pt x="12438" y="911"/>
                </a:lnTo>
                <a:lnTo>
                  <a:pt x="12401" y="870"/>
                </a:lnTo>
                <a:lnTo>
                  <a:pt x="12421" y="869"/>
                </a:lnTo>
                <a:lnTo>
                  <a:pt x="12376" y="820"/>
                </a:lnTo>
                <a:lnTo>
                  <a:pt x="12199" y="800"/>
                </a:lnTo>
                <a:lnTo>
                  <a:pt x="12285" y="843"/>
                </a:lnTo>
                <a:lnTo>
                  <a:pt x="12290" y="887"/>
                </a:lnTo>
                <a:lnTo>
                  <a:pt x="12384" y="931"/>
                </a:lnTo>
                <a:lnTo>
                  <a:pt x="12386" y="981"/>
                </a:lnTo>
                <a:lnTo>
                  <a:pt x="12298" y="956"/>
                </a:lnTo>
                <a:lnTo>
                  <a:pt x="12229" y="951"/>
                </a:lnTo>
                <a:lnTo>
                  <a:pt x="12111" y="1027"/>
                </a:lnTo>
                <a:lnTo>
                  <a:pt x="12199" y="1084"/>
                </a:lnTo>
                <a:lnTo>
                  <a:pt x="12147" y="1104"/>
                </a:lnTo>
                <a:lnTo>
                  <a:pt x="11931" y="1054"/>
                </a:lnTo>
                <a:lnTo>
                  <a:pt x="11894" y="1082"/>
                </a:lnTo>
                <a:lnTo>
                  <a:pt x="11961" y="1119"/>
                </a:lnTo>
                <a:lnTo>
                  <a:pt x="11972" y="1158"/>
                </a:lnTo>
                <a:lnTo>
                  <a:pt x="11898" y="1138"/>
                </a:lnTo>
                <a:lnTo>
                  <a:pt x="11785" y="1113"/>
                </a:lnTo>
                <a:lnTo>
                  <a:pt x="11722" y="995"/>
                </a:lnTo>
                <a:lnTo>
                  <a:pt x="11576" y="939"/>
                </a:lnTo>
                <a:lnTo>
                  <a:pt x="11626" y="929"/>
                </a:lnTo>
                <a:lnTo>
                  <a:pt x="11985" y="986"/>
                </a:lnTo>
                <a:lnTo>
                  <a:pt x="12091" y="966"/>
                </a:lnTo>
                <a:lnTo>
                  <a:pt x="12143" y="927"/>
                </a:lnTo>
                <a:lnTo>
                  <a:pt x="12103" y="879"/>
                </a:lnTo>
                <a:lnTo>
                  <a:pt x="12025" y="845"/>
                </a:lnTo>
                <a:lnTo>
                  <a:pt x="11721" y="766"/>
                </a:lnTo>
                <a:lnTo>
                  <a:pt x="11532" y="751"/>
                </a:lnTo>
                <a:lnTo>
                  <a:pt x="11408" y="710"/>
                </a:lnTo>
                <a:lnTo>
                  <a:pt x="11350" y="734"/>
                </a:lnTo>
                <a:lnTo>
                  <a:pt x="11265" y="694"/>
                </a:lnTo>
                <a:lnTo>
                  <a:pt x="11340" y="677"/>
                </a:lnTo>
                <a:lnTo>
                  <a:pt x="11132" y="631"/>
                </a:lnTo>
                <a:lnTo>
                  <a:pt x="11026" y="643"/>
                </a:lnTo>
                <a:lnTo>
                  <a:pt x="10913" y="640"/>
                </a:lnTo>
                <a:lnTo>
                  <a:pt x="10820" y="692"/>
                </a:lnTo>
                <a:lnTo>
                  <a:pt x="10716" y="688"/>
                </a:lnTo>
                <a:lnTo>
                  <a:pt x="10571" y="717"/>
                </a:lnTo>
                <a:lnTo>
                  <a:pt x="10367" y="801"/>
                </a:lnTo>
                <a:lnTo>
                  <a:pt x="10233" y="853"/>
                </a:lnTo>
                <a:lnTo>
                  <a:pt x="10002" y="997"/>
                </a:lnTo>
                <a:lnTo>
                  <a:pt x="9814" y="1106"/>
                </a:lnTo>
                <a:lnTo>
                  <a:pt x="9613" y="1192"/>
                </a:lnTo>
                <a:lnTo>
                  <a:pt x="9357" y="1264"/>
                </a:lnTo>
                <a:lnTo>
                  <a:pt x="9250" y="1320"/>
                </a:lnTo>
                <a:lnTo>
                  <a:pt x="9160" y="1532"/>
                </a:lnTo>
                <a:lnTo>
                  <a:pt x="9140" y="1636"/>
                </a:lnTo>
                <a:lnTo>
                  <a:pt x="9248" y="1687"/>
                </a:lnTo>
                <a:lnTo>
                  <a:pt x="9386" y="1663"/>
                </a:lnTo>
                <a:lnTo>
                  <a:pt x="9617" y="1550"/>
                </a:lnTo>
                <a:lnTo>
                  <a:pt x="9659" y="1609"/>
                </a:lnTo>
                <a:lnTo>
                  <a:pt x="9687" y="1751"/>
                </a:lnTo>
                <a:lnTo>
                  <a:pt x="9740" y="1867"/>
                </a:lnTo>
                <a:lnTo>
                  <a:pt x="9746" y="1966"/>
                </a:lnTo>
                <a:lnTo>
                  <a:pt x="9869" y="1961"/>
                </a:lnTo>
                <a:lnTo>
                  <a:pt x="9948" y="1877"/>
                </a:lnTo>
                <a:lnTo>
                  <a:pt x="10071" y="1887"/>
                </a:lnTo>
                <a:lnTo>
                  <a:pt x="10149" y="1791"/>
                </a:lnTo>
                <a:lnTo>
                  <a:pt x="10216" y="1623"/>
                </a:lnTo>
                <a:lnTo>
                  <a:pt x="10320" y="1599"/>
                </a:lnTo>
                <a:lnTo>
                  <a:pt x="10423" y="1493"/>
                </a:lnTo>
                <a:lnTo>
                  <a:pt x="10340" y="1441"/>
                </a:lnTo>
                <a:lnTo>
                  <a:pt x="10288" y="1377"/>
                </a:lnTo>
                <a:lnTo>
                  <a:pt x="10374" y="1252"/>
                </a:lnTo>
                <a:lnTo>
                  <a:pt x="10549" y="1178"/>
                </a:lnTo>
                <a:lnTo>
                  <a:pt x="10686" y="1113"/>
                </a:lnTo>
                <a:lnTo>
                  <a:pt x="10675" y="1064"/>
                </a:lnTo>
                <a:lnTo>
                  <a:pt x="10755" y="1008"/>
                </a:lnTo>
                <a:lnTo>
                  <a:pt x="10888" y="986"/>
                </a:lnTo>
                <a:lnTo>
                  <a:pt x="10997" y="1023"/>
                </a:lnTo>
                <a:lnTo>
                  <a:pt x="11009" y="1057"/>
                </a:lnTo>
                <a:lnTo>
                  <a:pt x="10957" y="1074"/>
                </a:lnTo>
                <a:lnTo>
                  <a:pt x="10771" y="1161"/>
                </a:lnTo>
                <a:lnTo>
                  <a:pt x="10694" y="1214"/>
                </a:lnTo>
                <a:lnTo>
                  <a:pt x="10650" y="1264"/>
                </a:lnTo>
                <a:lnTo>
                  <a:pt x="10689" y="1343"/>
                </a:lnTo>
                <a:lnTo>
                  <a:pt x="10664" y="1432"/>
                </a:lnTo>
                <a:lnTo>
                  <a:pt x="10753" y="1463"/>
                </a:lnTo>
                <a:lnTo>
                  <a:pt x="10807" y="1515"/>
                </a:lnTo>
                <a:lnTo>
                  <a:pt x="10960" y="1495"/>
                </a:lnTo>
                <a:lnTo>
                  <a:pt x="11122" y="1461"/>
                </a:lnTo>
                <a:lnTo>
                  <a:pt x="11288" y="1453"/>
                </a:lnTo>
                <a:lnTo>
                  <a:pt x="11394" y="1498"/>
                </a:lnTo>
                <a:lnTo>
                  <a:pt x="11295" y="1550"/>
                </a:lnTo>
                <a:lnTo>
                  <a:pt x="11197" y="1552"/>
                </a:lnTo>
                <a:lnTo>
                  <a:pt x="11091" y="1537"/>
                </a:lnTo>
                <a:lnTo>
                  <a:pt x="10972" y="1550"/>
                </a:lnTo>
                <a:lnTo>
                  <a:pt x="10850" y="1577"/>
                </a:lnTo>
                <a:lnTo>
                  <a:pt x="10861" y="1633"/>
                </a:lnTo>
                <a:lnTo>
                  <a:pt x="10923" y="1668"/>
                </a:lnTo>
                <a:lnTo>
                  <a:pt x="10960" y="1656"/>
                </a:lnTo>
                <a:lnTo>
                  <a:pt x="10950" y="1715"/>
                </a:lnTo>
                <a:lnTo>
                  <a:pt x="10933" y="1793"/>
                </a:lnTo>
                <a:lnTo>
                  <a:pt x="10850" y="1794"/>
                </a:lnTo>
                <a:lnTo>
                  <a:pt x="10771" y="1719"/>
                </a:lnTo>
                <a:lnTo>
                  <a:pt x="10674" y="1752"/>
                </a:lnTo>
                <a:lnTo>
                  <a:pt x="10622" y="1818"/>
                </a:lnTo>
                <a:lnTo>
                  <a:pt x="10613" y="1895"/>
                </a:lnTo>
                <a:lnTo>
                  <a:pt x="10632" y="1985"/>
                </a:lnTo>
                <a:lnTo>
                  <a:pt x="10482" y="2020"/>
                </a:lnTo>
                <a:lnTo>
                  <a:pt x="10453" y="2067"/>
                </a:lnTo>
                <a:lnTo>
                  <a:pt x="10347" y="2067"/>
                </a:lnTo>
                <a:lnTo>
                  <a:pt x="10342" y="2040"/>
                </a:lnTo>
                <a:lnTo>
                  <a:pt x="10236" y="2022"/>
                </a:lnTo>
                <a:lnTo>
                  <a:pt x="10095" y="2059"/>
                </a:lnTo>
                <a:lnTo>
                  <a:pt x="9915" y="2109"/>
                </a:lnTo>
                <a:lnTo>
                  <a:pt x="9832" y="2141"/>
                </a:lnTo>
                <a:lnTo>
                  <a:pt x="9788" y="2106"/>
                </a:lnTo>
                <a:lnTo>
                  <a:pt x="9677" y="2064"/>
                </a:lnTo>
                <a:lnTo>
                  <a:pt x="9608" y="2092"/>
                </a:lnTo>
                <a:lnTo>
                  <a:pt x="9492" y="2114"/>
                </a:lnTo>
                <a:lnTo>
                  <a:pt x="9506" y="2076"/>
                </a:lnTo>
                <a:lnTo>
                  <a:pt x="9405" y="2049"/>
                </a:lnTo>
                <a:lnTo>
                  <a:pt x="9416" y="2006"/>
                </a:lnTo>
                <a:lnTo>
                  <a:pt x="9405" y="1954"/>
                </a:lnTo>
                <a:lnTo>
                  <a:pt x="9504" y="1879"/>
                </a:lnTo>
                <a:lnTo>
                  <a:pt x="9531" y="1890"/>
                </a:lnTo>
                <a:lnTo>
                  <a:pt x="9570" y="1852"/>
                </a:lnTo>
                <a:lnTo>
                  <a:pt x="9519" y="1835"/>
                </a:lnTo>
                <a:lnTo>
                  <a:pt x="9516" y="1806"/>
                </a:lnTo>
                <a:lnTo>
                  <a:pt x="9558" y="1773"/>
                </a:lnTo>
                <a:lnTo>
                  <a:pt x="9578" y="1720"/>
                </a:lnTo>
                <a:lnTo>
                  <a:pt x="9489" y="1749"/>
                </a:lnTo>
                <a:lnTo>
                  <a:pt x="9443" y="1778"/>
                </a:lnTo>
                <a:lnTo>
                  <a:pt x="9354" y="1784"/>
                </a:lnTo>
                <a:lnTo>
                  <a:pt x="9314" y="1815"/>
                </a:lnTo>
                <a:lnTo>
                  <a:pt x="9287" y="1843"/>
                </a:lnTo>
                <a:lnTo>
                  <a:pt x="9248" y="1949"/>
                </a:lnTo>
                <a:lnTo>
                  <a:pt x="9268" y="2010"/>
                </a:lnTo>
                <a:lnTo>
                  <a:pt x="9251" y="2070"/>
                </a:lnTo>
                <a:lnTo>
                  <a:pt x="9261" y="2113"/>
                </a:lnTo>
                <a:lnTo>
                  <a:pt x="9171" y="2166"/>
                </a:lnTo>
                <a:lnTo>
                  <a:pt x="9159" y="2143"/>
                </a:lnTo>
                <a:lnTo>
                  <a:pt x="9066" y="2148"/>
                </a:lnTo>
                <a:lnTo>
                  <a:pt x="9038" y="2171"/>
                </a:lnTo>
                <a:lnTo>
                  <a:pt x="8948" y="2170"/>
                </a:lnTo>
                <a:lnTo>
                  <a:pt x="8783" y="2215"/>
                </a:lnTo>
                <a:lnTo>
                  <a:pt x="8617" y="2385"/>
                </a:lnTo>
                <a:lnTo>
                  <a:pt x="8546" y="2417"/>
                </a:lnTo>
                <a:lnTo>
                  <a:pt x="8448" y="2441"/>
                </a:lnTo>
                <a:lnTo>
                  <a:pt x="8341" y="2464"/>
                </a:lnTo>
                <a:lnTo>
                  <a:pt x="8263" y="2562"/>
                </a:lnTo>
                <a:lnTo>
                  <a:pt x="7959" y="2656"/>
                </a:lnTo>
                <a:lnTo>
                  <a:pt x="7879" y="2604"/>
                </a:lnTo>
                <a:lnTo>
                  <a:pt x="7848" y="2744"/>
                </a:lnTo>
                <a:lnTo>
                  <a:pt x="7674" y="2712"/>
                </a:lnTo>
                <a:lnTo>
                  <a:pt x="7518" y="2739"/>
                </a:lnTo>
                <a:lnTo>
                  <a:pt x="7481" y="2830"/>
                </a:lnTo>
                <a:lnTo>
                  <a:pt x="7630" y="2878"/>
                </a:lnTo>
                <a:lnTo>
                  <a:pt x="7684" y="2942"/>
                </a:lnTo>
                <a:lnTo>
                  <a:pt x="7747" y="3079"/>
                </a:lnTo>
                <a:lnTo>
                  <a:pt x="7614" y="3343"/>
                </a:lnTo>
                <a:lnTo>
                  <a:pt x="7518" y="3424"/>
                </a:lnTo>
                <a:lnTo>
                  <a:pt x="7321" y="3419"/>
                </a:lnTo>
                <a:lnTo>
                  <a:pt x="7216" y="3427"/>
                </a:lnTo>
                <a:lnTo>
                  <a:pt x="7098" y="3404"/>
                </a:lnTo>
                <a:lnTo>
                  <a:pt x="6937" y="3404"/>
                </a:lnTo>
                <a:lnTo>
                  <a:pt x="6806" y="3380"/>
                </a:lnTo>
                <a:lnTo>
                  <a:pt x="6592" y="3478"/>
                </a:lnTo>
                <a:lnTo>
                  <a:pt x="6610" y="3538"/>
                </a:lnTo>
                <a:lnTo>
                  <a:pt x="6556" y="3638"/>
                </a:lnTo>
                <a:lnTo>
                  <a:pt x="6540" y="3685"/>
                </a:lnTo>
                <a:lnTo>
                  <a:pt x="6540" y="3735"/>
                </a:lnTo>
                <a:lnTo>
                  <a:pt x="6514" y="3794"/>
                </a:lnTo>
                <a:lnTo>
                  <a:pt x="6450" y="3880"/>
                </a:lnTo>
                <a:lnTo>
                  <a:pt x="6417" y="3939"/>
                </a:lnTo>
                <a:lnTo>
                  <a:pt x="6344" y="3991"/>
                </a:lnTo>
                <a:lnTo>
                  <a:pt x="6292" y="4087"/>
                </a:lnTo>
                <a:lnTo>
                  <a:pt x="6299" y="4143"/>
                </a:lnTo>
                <a:lnTo>
                  <a:pt x="6349" y="4156"/>
                </a:lnTo>
                <a:lnTo>
                  <a:pt x="6324" y="4247"/>
                </a:lnTo>
                <a:lnTo>
                  <a:pt x="6257" y="4363"/>
                </a:lnTo>
                <a:lnTo>
                  <a:pt x="6329" y="4346"/>
                </a:lnTo>
                <a:lnTo>
                  <a:pt x="6390" y="4368"/>
                </a:lnTo>
                <a:lnTo>
                  <a:pt x="6457" y="4329"/>
                </a:lnTo>
                <a:lnTo>
                  <a:pt x="6570" y="4353"/>
                </a:lnTo>
                <a:lnTo>
                  <a:pt x="6575" y="4439"/>
                </a:lnTo>
                <a:lnTo>
                  <a:pt x="6607" y="4489"/>
                </a:lnTo>
                <a:lnTo>
                  <a:pt x="6668" y="4503"/>
                </a:lnTo>
                <a:lnTo>
                  <a:pt x="6738" y="4446"/>
                </a:lnTo>
                <a:lnTo>
                  <a:pt x="6841" y="4392"/>
                </a:lnTo>
                <a:lnTo>
                  <a:pt x="6967" y="4395"/>
                </a:lnTo>
                <a:lnTo>
                  <a:pt x="7141" y="4393"/>
                </a:lnTo>
                <a:lnTo>
                  <a:pt x="7275" y="4277"/>
                </a:lnTo>
                <a:lnTo>
                  <a:pt x="7386" y="4249"/>
                </a:lnTo>
                <a:lnTo>
                  <a:pt x="7445" y="4151"/>
                </a:lnTo>
                <a:lnTo>
                  <a:pt x="7545" y="4087"/>
                </a:lnTo>
                <a:lnTo>
                  <a:pt x="7519" y="4003"/>
                </a:lnTo>
                <a:lnTo>
                  <a:pt x="7608" y="3885"/>
                </a:lnTo>
                <a:lnTo>
                  <a:pt x="7716" y="3806"/>
                </a:lnTo>
                <a:lnTo>
                  <a:pt x="7743" y="3759"/>
                </a:lnTo>
                <a:lnTo>
                  <a:pt x="7922" y="3728"/>
                </a:lnTo>
                <a:lnTo>
                  <a:pt x="8076" y="3636"/>
                </a:lnTo>
                <a:lnTo>
                  <a:pt x="8093" y="3555"/>
                </a:lnTo>
                <a:lnTo>
                  <a:pt x="8135" y="3471"/>
                </a:lnTo>
                <a:lnTo>
                  <a:pt x="8337" y="3427"/>
                </a:lnTo>
                <a:lnTo>
                  <a:pt x="8585" y="3464"/>
                </a:lnTo>
                <a:lnTo>
                  <a:pt x="8725" y="3387"/>
                </a:lnTo>
                <a:lnTo>
                  <a:pt x="8782" y="3377"/>
                </a:lnTo>
                <a:lnTo>
                  <a:pt x="8873" y="3314"/>
                </a:lnTo>
                <a:lnTo>
                  <a:pt x="8937" y="3296"/>
                </a:lnTo>
                <a:lnTo>
                  <a:pt x="9034" y="3341"/>
                </a:lnTo>
                <a:lnTo>
                  <a:pt x="9097" y="3356"/>
                </a:lnTo>
                <a:lnTo>
                  <a:pt x="9110" y="3491"/>
                </a:lnTo>
                <a:lnTo>
                  <a:pt x="9186" y="3570"/>
                </a:lnTo>
                <a:lnTo>
                  <a:pt x="9295" y="3661"/>
                </a:lnTo>
                <a:lnTo>
                  <a:pt x="9394" y="3725"/>
                </a:lnTo>
                <a:lnTo>
                  <a:pt x="9495" y="3734"/>
                </a:lnTo>
                <a:lnTo>
                  <a:pt x="9549" y="3791"/>
                </a:lnTo>
                <a:lnTo>
                  <a:pt x="9637" y="3818"/>
                </a:lnTo>
                <a:lnTo>
                  <a:pt x="9671" y="3878"/>
                </a:lnTo>
                <a:lnTo>
                  <a:pt x="9728" y="3897"/>
                </a:lnTo>
                <a:lnTo>
                  <a:pt x="9763" y="3969"/>
                </a:lnTo>
                <a:lnTo>
                  <a:pt x="9812" y="4053"/>
                </a:lnTo>
                <a:lnTo>
                  <a:pt x="9777" y="4084"/>
                </a:lnTo>
                <a:lnTo>
                  <a:pt x="9740" y="4163"/>
                </a:lnTo>
                <a:lnTo>
                  <a:pt x="9734" y="4208"/>
                </a:lnTo>
                <a:lnTo>
                  <a:pt x="9797" y="4196"/>
                </a:lnTo>
                <a:lnTo>
                  <a:pt x="9886" y="4070"/>
                </a:lnTo>
                <a:lnTo>
                  <a:pt x="9948" y="4062"/>
                </a:lnTo>
                <a:lnTo>
                  <a:pt x="9972" y="3986"/>
                </a:lnTo>
                <a:lnTo>
                  <a:pt x="9873" y="3932"/>
                </a:lnTo>
                <a:lnTo>
                  <a:pt x="9942" y="3840"/>
                </a:lnTo>
                <a:lnTo>
                  <a:pt x="10063" y="3863"/>
                </a:lnTo>
                <a:lnTo>
                  <a:pt x="10138" y="3930"/>
                </a:lnTo>
                <a:lnTo>
                  <a:pt x="10169" y="3880"/>
                </a:lnTo>
                <a:lnTo>
                  <a:pt x="10155" y="3853"/>
                </a:lnTo>
                <a:lnTo>
                  <a:pt x="10039" y="3779"/>
                </a:lnTo>
                <a:lnTo>
                  <a:pt x="9938" y="3735"/>
                </a:lnTo>
                <a:lnTo>
                  <a:pt x="9819" y="3685"/>
                </a:lnTo>
                <a:lnTo>
                  <a:pt x="9861" y="3656"/>
                </a:lnTo>
                <a:lnTo>
                  <a:pt x="9830" y="3626"/>
                </a:lnTo>
                <a:lnTo>
                  <a:pt x="9721" y="3626"/>
                </a:lnTo>
                <a:lnTo>
                  <a:pt x="9583" y="3515"/>
                </a:lnTo>
                <a:lnTo>
                  <a:pt x="9531" y="3402"/>
                </a:lnTo>
                <a:lnTo>
                  <a:pt x="9418" y="3333"/>
                </a:lnTo>
                <a:lnTo>
                  <a:pt x="9386" y="3266"/>
                </a:lnTo>
                <a:lnTo>
                  <a:pt x="9410" y="3227"/>
                </a:lnTo>
                <a:lnTo>
                  <a:pt x="9415" y="3161"/>
                </a:lnTo>
                <a:lnTo>
                  <a:pt x="9529" y="3114"/>
                </a:lnTo>
                <a:lnTo>
                  <a:pt x="9628" y="3134"/>
                </a:lnTo>
                <a:lnTo>
                  <a:pt x="9598" y="3146"/>
                </a:lnTo>
                <a:lnTo>
                  <a:pt x="9593" y="3148"/>
                </a:lnTo>
                <a:lnTo>
                  <a:pt x="9581" y="3193"/>
                </a:lnTo>
                <a:lnTo>
                  <a:pt x="9613" y="3239"/>
                </a:lnTo>
                <a:lnTo>
                  <a:pt x="9664" y="3181"/>
                </a:lnTo>
                <a:lnTo>
                  <a:pt x="9745" y="3202"/>
                </a:lnTo>
                <a:lnTo>
                  <a:pt x="9741" y="3247"/>
                </a:lnTo>
                <a:lnTo>
                  <a:pt x="9793" y="3303"/>
                </a:lnTo>
                <a:lnTo>
                  <a:pt x="9765" y="3313"/>
                </a:lnTo>
                <a:lnTo>
                  <a:pt x="9866" y="3412"/>
                </a:lnTo>
                <a:lnTo>
                  <a:pt x="9987" y="3452"/>
                </a:lnTo>
                <a:lnTo>
                  <a:pt x="10061" y="3503"/>
                </a:lnTo>
                <a:lnTo>
                  <a:pt x="10187" y="3553"/>
                </a:lnTo>
                <a:lnTo>
                  <a:pt x="10245" y="3580"/>
                </a:lnTo>
                <a:lnTo>
                  <a:pt x="10282" y="3626"/>
                </a:lnTo>
                <a:lnTo>
                  <a:pt x="10310" y="3638"/>
                </a:lnTo>
                <a:lnTo>
                  <a:pt x="10332" y="3659"/>
                </a:lnTo>
                <a:lnTo>
                  <a:pt x="10310" y="3703"/>
                </a:lnTo>
                <a:lnTo>
                  <a:pt x="10293" y="3799"/>
                </a:lnTo>
                <a:lnTo>
                  <a:pt x="10302" y="3868"/>
                </a:lnTo>
                <a:lnTo>
                  <a:pt x="10379" y="3915"/>
                </a:lnTo>
                <a:lnTo>
                  <a:pt x="10381" y="3947"/>
                </a:lnTo>
                <a:lnTo>
                  <a:pt x="10404" y="3957"/>
                </a:lnTo>
                <a:lnTo>
                  <a:pt x="10413" y="4000"/>
                </a:lnTo>
                <a:lnTo>
                  <a:pt x="10485" y="4082"/>
                </a:lnTo>
                <a:lnTo>
                  <a:pt x="10541" y="4149"/>
                </a:lnTo>
                <a:lnTo>
                  <a:pt x="10564" y="4247"/>
                </a:lnTo>
                <a:lnTo>
                  <a:pt x="10618" y="4366"/>
                </a:lnTo>
                <a:lnTo>
                  <a:pt x="10741" y="4432"/>
                </a:lnTo>
                <a:lnTo>
                  <a:pt x="10842" y="4430"/>
                </a:lnTo>
                <a:lnTo>
                  <a:pt x="10785" y="4297"/>
                </a:lnTo>
                <a:lnTo>
                  <a:pt x="10879" y="4282"/>
                </a:lnTo>
                <a:lnTo>
                  <a:pt x="10835" y="4207"/>
                </a:lnTo>
                <a:lnTo>
                  <a:pt x="10973" y="4247"/>
                </a:lnTo>
                <a:lnTo>
                  <a:pt x="10970" y="4163"/>
                </a:lnTo>
                <a:lnTo>
                  <a:pt x="10896" y="4121"/>
                </a:lnTo>
                <a:lnTo>
                  <a:pt x="10815" y="4052"/>
                </a:lnTo>
                <a:lnTo>
                  <a:pt x="10869" y="4021"/>
                </a:lnTo>
                <a:lnTo>
                  <a:pt x="10797" y="3952"/>
                </a:lnTo>
                <a:lnTo>
                  <a:pt x="10765" y="3867"/>
                </a:lnTo>
                <a:lnTo>
                  <a:pt x="10792" y="3836"/>
                </a:lnTo>
                <a:lnTo>
                  <a:pt x="10867" y="3910"/>
                </a:lnTo>
                <a:lnTo>
                  <a:pt x="10948" y="3910"/>
                </a:lnTo>
                <a:lnTo>
                  <a:pt x="11021" y="3887"/>
                </a:lnTo>
                <a:lnTo>
                  <a:pt x="10920" y="3806"/>
                </a:lnTo>
                <a:lnTo>
                  <a:pt x="11091" y="3769"/>
                </a:lnTo>
                <a:lnTo>
                  <a:pt x="11167" y="3782"/>
                </a:lnTo>
                <a:lnTo>
                  <a:pt x="11253" y="3787"/>
                </a:lnTo>
                <a:lnTo>
                  <a:pt x="11253" y="3816"/>
                </a:lnTo>
                <a:lnTo>
                  <a:pt x="11302" y="3882"/>
                </a:lnTo>
                <a:lnTo>
                  <a:pt x="11416" y="3806"/>
                </a:lnTo>
                <a:lnTo>
                  <a:pt x="11473" y="3762"/>
                </a:lnTo>
                <a:lnTo>
                  <a:pt x="11642" y="3754"/>
                </a:lnTo>
                <a:lnTo>
                  <a:pt x="11664" y="3718"/>
                </a:lnTo>
                <a:lnTo>
                  <a:pt x="11537" y="3675"/>
                </a:lnTo>
                <a:lnTo>
                  <a:pt x="11517" y="3621"/>
                </a:lnTo>
                <a:lnTo>
                  <a:pt x="11465" y="3542"/>
                </a:lnTo>
                <a:lnTo>
                  <a:pt x="11509" y="3442"/>
                </a:lnTo>
                <a:lnTo>
                  <a:pt x="11574" y="3387"/>
                </a:lnTo>
                <a:lnTo>
                  <a:pt x="11595" y="3224"/>
                </a:lnTo>
                <a:lnTo>
                  <a:pt x="11637" y="3237"/>
                </a:lnTo>
                <a:lnTo>
                  <a:pt x="11697" y="3208"/>
                </a:lnTo>
                <a:lnTo>
                  <a:pt x="11690" y="3173"/>
                </a:lnTo>
                <a:lnTo>
                  <a:pt x="11780" y="3077"/>
                </a:lnTo>
                <a:lnTo>
                  <a:pt x="11818" y="3005"/>
                </a:lnTo>
                <a:lnTo>
                  <a:pt x="11935" y="2990"/>
                </a:lnTo>
                <a:lnTo>
                  <a:pt x="11951" y="3038"/>
                </a:lnTo>
                <a:lnTo>
                  <a:pt x="12157" y="3070"/>
                </a:lnTo>
                <a:lnTo>
                  <a:pt x="12199" y="3101"/>
                </a:lnTo>
                <a:lnTo>
                  <a:pt x="12083" y="3144"/>
                </a:lnTo>
                <a:lnTo>
                  <a:pt x="12064" y="3170"/>
                </a:lnTo>
                <a:lnTo>
                  <a:pt x="12214" y="3208"/>
                </a:lnTo>
                <a:lnTo>
                  <a:pt x="12195" y="3271"/>
                </a:lnTo>
                <a:lnTo>
                  <a:pt x="12275" y="3298"/>
                </a:lnTo>
                <a:lnTo>
                  <a:pt x="12438" y="3220"/>
                </a:lnTo>
                <a:lnTo>
                  <a:pt x="12574" y="3198"/>
                </a:lnTo>
                <a:lnTo>
                  <a:pt x="12589" y="3151"/>
                </a:lnTo>
                <a:lnTo>
                  <a:pt x="12460" y="3158"/>
                </a:lnTo>
                <a:lnTo>
                  <a:pt x="12389" y="3126"/>
                </a:lnTo>
                <a:lnTo>
                  <a:pt x="12364" y="3045"/>
                </a:lnTo>
                <a:lnTo>
                  <a:pt x="12463" y="2998"/>
                </a:lnTo>
                <a:lnTo>
                  <a:pt x="12579" y="2991"/>
                </a:lnTo>
                <a:lnTo>
                  <a:pt x="12652" y="2949"/>
                </a:lnTo>
                <a:lnTo>
                  <a:pt x="12748" y="2939"/>
                </a:lnTo>
                <a:lnTo>
                  <a:pt x="12852" y="2919"/>
                </a:lnTo>
                <a:lnTo>
                  <a:pt x="12864" y="2946"/>
                </a:lnTo>
                <a:lnTo>
                  <a:pt x="12695" y="2998"/>
                </a:lnTo>
                <a:lnTo>
                  <a:pt x="12780" y="3050"/>
                </a:lnTo>
                <a:lnTo>
                  <a:pt x="12702" y="3160"/>
                </a:lnTo>
                <a:lnTo>
                  <a:pt x="12615" y="3180"/>
                </a:lnTo>
                <a:lnTo>
                  <a:pt x="12746" y="3259"/>
                </a:lnTo>
                <a:lnTo>
                  <a:pt x="12906" y="3309"/>
                </a:lnTo>
                <a:lnTo>
                  <a:pt x="13103" y="3424"/>
                </a:lnTo>
                <a:lnTo>
                  <a:pt x="13163" y="3466"/>
                </a:lnTo>
                <a:lnTo>
                  <a:pt x="13241" y="3481"/>
                </a:lnTo>
                <a:lnTo>
                  <a:pt x="13330" y="3532"/>
                </a:lnTo>
                <a:lnTo>
                  <a:pt x="13391" y="3626"/>
                </a:lnTo>
                <a:lnTo>
                  <a:pt x="13389" y="3686"/>
                </a:lnTo>
                <a:lnTo>
                  <a:pt x="13249" y="3760"/>
                </a:lnTo>
                <a:lnTo>
                  <a:pt x="13130" y="3747"/>
                </a:lnTo>
                <a:lnTo>
                  <a:pt x="12975" y="3769"/>
                </a:lnTo>
                <a:lnTo>
                  <a:pt x="12766" y="3715"/>
                </a:lnTo>
                <a:lnTo>
                  <a:pt x="12507" y="3616"/>
                </a:lnTo>
                <a:lnTo>
                  <a:pt x="12281" y="3619"/>
                </a:lnTo>
                <a:lnTo>
                  <a:pt x="12126" y="3658"/>
                </a:lnTo>
                <a:lnTo>
                  <a:pt x="11970" y="3749"/>
                </a:lnTo>
                <a:lnTo>
                  <a:pt x="11701" y="3730"/>
                </a:lnTo>
                <a:lnTo>
                  <a:pt x="11650" y="3838"/>
                </a:lnTo>
                <a:lnTo>
                  <a:pt x="11431" y="3845"/>
                </a:lnTo>
                <a:lnTo>
                  <a:pt x="11278" y="3981"/>
                </a:lnTo>
                <a:lnTo>
                  <a:pt x="11374" y="4052"/>
                </a:lnTo>
                <a:lnTo>
                  <a:pt x="11308" y="4164"/>
                </a:lnTo>
                <a:lnTo>
                  <a:pt x="11421" y="4247"/>
                </a:lnTo>
                <a:lnTo>
                  <a:pt x="11519" y="4395"/>
                </a:lnTo>
                <a:lnTo>
                  <a:pt x="11682" y="4393"/>
                </a:lnTo>
                <a:lnTo>
                  <a:pt x="11834" y="4474"/>
                </a:lnTo>
                <a:lnTo>
                  <a:pt x="11936" y="4456"/>
                </a:lnTo>
                <a:lnTo>
                  <a:pt x="11965" y="4393"/>
                </a:lnTo>
                <a:lnTo>
                  <a:pt x="12128" y="4398"/>
                </a:lnTo>
                <a:lnTo>
                  <a:pt x="12258" y="4479"/>
                </a:lnTo>
                <a:lnTo>
                  <a:pt x="12483" y="4462"/>
                </a:lnTo>
                <a:lnTo>
                  <a:pt x="12573" y="4375"/>
                </a:lnTo>
                <a:lnTo>
                  <a:pt x="12700" y="4410"/>
                </a:lnTo>
                <a:lnTo>
                  <a:pt x="12788" y="4397"/>
                </a:lnTo>
                <a:lnTo>
                  <a:pt x="12743" y="4454"/>
                </a:lnTo>
                <a:lnTo>
                  <a:pt x="12808" y="4523"/>
                </a:lnTo>
                <a:lnTo>
                  <a:pt x="12781" y="4585"/>
                </a:lnTo>
                <a:lnTo>
                  <a:pt x="12815" y="4703"/>
                </a:lnTo>
                <a:lnTo>
                  <a:pt x="12812" y="4708"/>
                </a:lnTo>
                <a:lnTo>
                  <a:pt x="12753" y="4818"/>
                </a:lnTo>
                <a:lnTo>
                  <a:pt x="12716" y="4944"/>
                </a:lnTo>
                <a:lnTo>
                  <a:pt x="12712" y="4946"/>
                </a:lnTo>
                <a:lnTo>
                  <a:pt x="12695" y="4986"/>
                </a:lnTo>
                <a:lnTo>
                  <a:pt x="12680" y="5105"/>
                </a:lnTo>
                <a:lnTo>
                  <a:pt x="12648" y="5179"/>
                </a:lnTo>
                <a:lnTo>
                  <a:pt x="12660" y="5188"/>
                </a:lnTo>
                <a:lnTo>
                  <a:pt x="12620" y="5242"/>
                </a:lnTo>
                <a:lnTo>
                  <a:pt x="12547" y="5282"/>
                </a:lnTo>
                <a:lnTo>
                  <a:pt x="12423" y="5272"/>
                </a:lnTo>
                <a:lnTo>
                  <a:pt x="12291" y="5235"/>
                </a:lnTo>
                <a:lnTo>
                  <a:pt x="12259" y="5287"/>
                </a:lnTo>
                <a:lnTo>
                  <a:pt x="12209" y="5208"/>
                </a:lnTo>
                <a:lnTo>
                  <a:pt x="12093" y="5188"/>
                </a:lnTo>
                <a:lnTo>
                  <a:pt x="11955" y="5201"/>
                </a:lnTo>
                <a:lnTo>
                  <a:pt x="11892" y="5247"/>
                </a:lnTo>
                <a:lnTo>
                  <a:pt x="11771" y="5297"/>
                </a:lnTo>
                <a:lnTo>
                  <a:pt x="11696" y="5272"/>
                </a:lnTo>
                <a:lnTo>
                  <a:pt x="11534" y="5225"/>
                </a:lnTo>
                <a:lnTo>
                  <a:pt x="11377" y="5183"/>
                </a:lnTo>
                <a:lnTo>
                  <a:pt x="11165" y="5185"/>
                </a:lnTo>
                <a:lnTo>
                  <a:pt x="11125" y="5132"/>
                </a:lnTo>
                <a:lnTo>
                  <a:pt x="10967" y="5114"/>
                </a:lnTo>
                <a:lnTo>
                  <a:pt x="10914" y="5087"/>
                </a:lnTo>
                <a:lnTo>
                  <a:pt x="10856" y="5087"/>
                </a:lnTo>
                <a:lnTo>
                  <a:pt x="10802" y="5016"/>
                </a:lnTo>
                <a:lnTo>
                  <a:pt x="10588" y="4983"/>
                </a:lnTo>
                <a:lnTo>
                  <a:pt x="10478" y="5004"/>
                </a:lnTo>
                <a:lnTo>
                  <a:pt x="10362" y="5078"/>
                </a:lnTo>
                <a:lnTo>
                  <a:pt x="10308" y="5156"/>
                </a:lnTo>
                <a:lnTo>
                  <a:pt x="10342" y="5279"/>
                </a:lnTo>
                <a:lnTo>
                  <a:pt x="10263" y="5353"/>
                </a:lnTo>
                <a:lnTo>
                  <a:pt x="10182" y="5395"/>
                </a:lnTo>
                <a:lnTo>
                  <a:pt x="10014" y="5314"/>
                </a:lnTo>
                <a:lnTo>
                  <a:pt x="9792" y="5247"/>
                </a:lnTo>
                <a:lnTo>
                  <a:pt x="9650" y="5217"/>
                </a:lnTo>
                <a:lnTo>
                  <a:pt x="9588" y="5075"/>
                </a:lnTo>
                <a:lnTo>
                  <a:pt x="9386" y="5004"/>
                </a:lnTo>
                <a:lnTo>
                  <a:pt x="9258" y="4977"/>
                </a:lnTo>
                <a:lnTo>
                  <a:pt x="9191" y="4991"/>
                </a:lnTo>
                <a:lnTo>
                  <a:pt x="9016" y="4937"/>
                </a:lnTo>
                <a:lnTo>
                  <a:pt x="8960" y="4912"/>
                </a:lnTo>
                <a:lnTo>
                  <a:pt x="8932" y="4838"/>
                </a:lnTo>
                <a:lnTo>
                  <a:pt x="8852" y="4836"/>
                </a:lnTo>
                <a:lnTo>
                  <a:pt x="8837" y="4750"/>
                </a:lnTo>
                <a:lnTo>
                  <a:pt x="8948" y="4673"/>
                </a:lnTo>
                <a:lnTo>
                  <a:pt x="8987" y="4542"/>
                </a:lnTo>
                <a:lnTo>
                  <a:pt x="8942" y="4503"/>
                </a:lnTo>
                <a:lnTo>
                  <a:pt x="8953" y="4434"/>
                </a:lnTo>
                <a:lnTo>
                  <a:pt x="9039" y="4360"/>
                </a:lnTo>
                <a:lnTo>
                  <a:pt x="9033" y="4331"/>
                </a:lnTo>
                <a:lnTo>
                  <a:pt x="8900" y="4387"/>
                </a:lnTo>
                <a:lnTo>
                  <a:pt x="8916" y="4311"/>
                </a:lnTo>
                <a:lnTo>
                  <a:pt x="8817" y="4292"/>
                </a:lnTo>
                <a:lnTo>
                  <a:pt x="8647" y="4353"/>
                </a:lnTo>
                <a:lnTo>
                  <a:pt x="8546" y="4361"/>
                </a:lnTo>
                <a:lnTo>
                  <a:pt x="8494" y="4326"/>
                </a:lnTo>
                <a:lnTo>
                  <a:pt x="8341" y="4328"/>
                </a:lnTo>
                <a:lnTo>
                  <a:pt x="8191" y="4387"/>
                </a:lnTo>
                <a:lnTo>
                  <a:pt x="8124" y="4365"/>
                </a:lnTo>
                <a:lnTo>
                  <a:pt x="7886" y="4377"/>
                </a:lnTo>
                <a:lnTo>
                  <a:pt x="7639" y="4403"/>
                </a:lnTo>
                <a:lnTo>
                  <a:pt x="7491" y="4449"/>
                </a:lnTo>
                <a:lnTo>
                  <a:pt x="7385" y="4513"/>
                </a:lnTo>
                <a:lnTo>
                  <a:pt x="7226" y="4538"/>
                </a:lnTo>
                <a:lnTo>
                  <a:pt x="7066" y="4622"/>
                </a:lnTo>
                <a:lnTo>
                  <a:pt x="7008" y="4621"/>
                </a:lnTo>
                <a:lnTo>
                  <a:pt x="6875" y="4587"/>
                </a:lnTo>
                <a:lnTo>
                  <a:pt x="6742" y="4597"/>
                </a:lnTo>
                <a:lnTo>
                  <a:pt x="6681" y="4533"/>
                </a:lnTo>
                <a:lnTo>
                  <a:pt x="6583" y="4531"/>
                </a:lnTo>
                <a:lnTo>
                  <a:pt x="6508" y="4626"/>
                </a:lnTo>
                <a:lnTo>
                  <a:pt x="6365" y="4786"/>
                </a:lnTo>
                <a:lnTo>
                  <a:pt x="6242" y="4850"/>
                </a:lnTo>
                <a:lnTo>
                  <a:pt x="6083" y="4920"/>
                </a:lnTo>
                <a:lnTo>
                  <a:pt x="5961" y="5026"/>
                </a:lnTo>
                <a:lnTo>
                  <a:pt x="5913" y="5110"/>
                </a:lnTo>
                <a:lnTo>
                  <a:pt x="5817" y="5249"/>
                </a:lnTo>
                <a:lnTo>
                  <a:pt x="5787" y="5449"/>
                </a:lnTo>
                <a:lnTo>
                  <a:pt x="5631" y="5585"/>
                </a:lnTo>
                <a:lnTo>
                  <a:pt x="5548" y="5629"/>
                </a:lnTo>
                <a:lnTo>
                  <a:pt x="5407" y="5740"/>
                </a:lnTo>
                <a:lnTo>
                  <a:pt x="5274" y="5759"/>
                </a:lnTo>
                <a:lnTo>
                  <a:pt x="5185" y="5824"/>
                </a:lnTo>
                <a:lnTo>
                  <a:pt x="5047" y="5994"/>
                </a:lnTo>
                <a:lnTo>
                  <a:pt x="4939" y="6056"/>
                </a:lnTo>
                <a:lnTo>
                  <a:pt x="4860" y="6161"/>
                </a:lnTo>
                <a:lnTo>
                  <a:pt x="4829" y="6250"/>
                </a:lnTo>
                <a:lnTo>
                  <a:pt x="4767" y="6349"/>
                </a:lnTo>
                <a:lnTo>
                  <a:pt x="4713" y="6376"/>
                </a:lnTo>
                <a:lnTo>
                  <a:pt x="4609" y="6486"/>
                </a:lnTo>
                <a:lnTo>
                  <a:pt x="4530" y="6607"/>
                </a:lnTo>
                <a:lnTo>
                  <a:pt x="4523" y="6664"/>
                </a:lnTo>
                <a:lnTo>
                  <a:pt x="4454" y="6755"/>
                </a:lnTo>
                <a:lnTo>
                  <a:pt x="4392" y="6802"/>
                </a:lnTo>
                <a:lnTo>
                  <a:pt x="4365" y="6883"/>
                </a:lnTo>
                <a:lnTo>
                  <a:pt x="4340" y="6957"/>
                </a:lnTo>
                <a:lnTo>
                  <a:pt x="4393" y="7033"/>
                </a:lnTo>
                <a:lnTo>
                  <a:pt x="4409" y="7115"/>
                </a:lnTo>
                <a:lnTo>
                  <a:pt x="4375" y="7203"/>
                </a:lnTo>
                <a:lnTo>
                  <a:pt x="4372" y="7290"/>
                </a:lnTo>
                <a:lnTo>
                  <a:pt x="4350" y="7465"/>
                </a:lnTo>
                <a:lnTo>
                  <a:pt x="4299" y="7634"/>
                </a:lnTo>
                <a:lnTo>
                  <a:pt x="4244" y="7723"/>
                </a:lnTo>
                <a:lnTo>
                  <a:pt x="4237" y="7819"/>
                </a:lnTo>
                <a:lnTo>
                  <a:pt x="4186" y="7911"/>
                </a:lnTo>
                <a:lnTo>
                  <a:pt x="4097" y="8038"/>
                </a:lnTo>
                <a:lnTo>
                  <a:pt x="4031" y="8071"/>
                </a:lnTo>
                <a:lnTo>
                  <a:pt x="4089" y="8137"/>
                </a:lnTo>
                <a:lnTo>
                  <a:pt x="4124" y="8278"/>
                </a:lnTo>
                <a:lnTo>
                  <a:pt x="4094" y="8358"/>
                </a:lnTo>
                <a:lnTo>
                  <a:pt x="4097" y="8499"/>
                </a:lnTo>
                <a:lnTo>
                  <a:pt x="4101" y="8538"/>
                </a:lnTo>
                <a:lnTo>
                  <a:pt x="4139" y="8576"/>
                </a:lnTo>
                <a:lnTo>
                  <a:pt x="4134" y="8603"/>
                </a:lnTo>
                <a:lnTo>
                  <a:pt x="4159" y="8655"/>
                </a:lnTo>
                <a:lnTo>
                  <a:pt x="4218" y="8667"/>
                </a:lnTo>
                <a:lnTo>
                  <a:pt x="4287" y="8745"/>
                </a:lnTo>
                <a:lnTo>
                  <a:pt x="4326" y="8775"/>
                </a:lnTo>
                <a:lnTo>
                  <a:pt x="4343" y="8815"/>
                </a:lnTo>
                <a:lnTo>
                  <a:pt x="4350" y="8896"/>
                </a:lnTo>
                <a:lnTo>
                  <a:pt x="4382" y="8933"/>
                </a:lnTo>
                <a:lnTo>
                  <a:pt x="4417" y="8957"/>
                </a:lnTo>
                <a:lnTo>
                  <a:pt x="4467" y="9029"/>
                </a:lnTo>
                <a:lnTo>
                  <a:pt x="4523" y="9137"/>
                </a:lnTo>
                <a:lnTo>
                  <a:pt x="4530" y="9275"/>
                </a:lnTo>
                <a:lnTo>
                  <a:pt x="4550" y="9342"/>
                </a:lnTo>
                <a:lnTo>
                  <a:pt x="4621" y="9442"/>
                </a:lnTo>
                <a:lnTo>
                  <a:pt x="4725" y="9516"/>
                </a:lnTo>
                <a:lnTo>
                  <a:pt x="4767" y="9529"/>
                </a:lnTo>
                <a:lnTo>
                  <a:pt x="4863" y="9649"/>
                </a:lnTo>
                <a:lnTo>
                  <a:pt x="4991" y="9751"/>
                </a:lnTo>
                <a:lnTo>
                  <a:pt x="5127" y="9893"/>
                </a:lnTo>
                <a:lnTo>
                  <a:pt x="5287" y="9982"/>
                </a:lnTo>
                <a:lnTo>
                  <a:pt x="5331" y="9980"/>
                </a:lnTo>
                <a:lnTo>
                  <a:pt x="5361" y="9985"/>
                </a:lnTo>
                <a:lnTo>
                  <a:pt x="5525" y="9916"/>
                </a:lnTo>
                <a:lnTo>
                  <a:pt x="5641" y="9862"/>
                </a:lnTo>
                <a:lnTo>
                  <a:pt x="5838" y="9830"/>
                </a:lnTo>
                <a:lnTo>
                  <a:pt x="5944" y="9829"/>
                </a:lnTo>
                <a:lnTo>
                  <a:pt x="6060" y="9864"/>
                </a:lnTo>
                <a:lnTo>
                  <a:pt x="6136" y="9862"/>
                </a:lnTo>
                <a:lnTo>
                  <a:pt x="6285" y="9915"/>
                </a:lnTo>
                <a:lnTo>
                  <a:pt x="6440" y="9861"/>
                </a:lnTo>
                <a:lnTo>
                  <a:pt x="6538" y="9797"/>
                </a:lnTo>
                <a:lnTo>
                  <a:pt x="6812" y="9689"/>
                </a:lnTo>
                <a:lnTo>
                  <a:pt x="6955" y="9649"/>
                </a:lnTo>
                <a:lnTo>
                  <a:pt x="7100" y="9627"/>
                </a:lnTo>
                <a:lnTo>
                  <a:pt x="7255" y="9627"/>
                </a:lnTo>
                <a:lnTo>
                  <a:pt x="7388" y="9625"/>
                </a:lnTo>
                <a:lnTo>
                  <a:pt x="7509" y="9748"/>
                </a:lnTo>
                <a:lnTo>
                  <a:pt x="7565" y="9883"/>
                </a:lnTo>
                <a:lnTo>
                  <a:pt x="7657" y="9999"/>
                </a:lnTo>
                <a:lnTo>
                  <a:pt x="7802" y="10002"/>
                </a:lnTo>
                <a:lnTo>
                  <a:pt x="7871" y="9962"/>
                </a:lnTo>
                <a:lnTo>
                  <a:pt x="7940" y="9970"/>
                </a:lnTo>
                <a:lnTo>
                  <a:pt x="8129" y="9904"/>
                </a:lnTo>
                <a:lnTo>
                  <a:pt x="8127" y="9955"/>
                </a:lnTo>
                <a:lnTo>
                  <a:pt x="8172" y="9982"/>
                </a:lnTo>
                <a:lnTo>
                  <a:pt x="8208" y="10066"/>
                </a:lnTo>
                <a:lnTo>
                  <a:pt x="8290" y="10096"/>
                </a:lnTo>
                <a:lnTo>
                  <a:pt x="8359" y="10221"/>
                </a:lnTo>
                <a:lnTo>
                  <a:pt x="8332" y="10367"/>
                </a:lnTo>
                <a:lnTo>
                  <a:pt x="8267" y="10578"/>
                </a:lnTo>
                <a:lnTo>
                  <a:pt x="8302" y="10606"/>
                </a:lnTo>
                <a:lnTo>
                  <a:pt x="8265" y="10744"/>
                </a:lnTo>
                <a:lnTo>
                  <a:pt x="8220" y="10881"/>
                </a:lnTo>
                <a:lnTo>
                  <a:pt x="8181" y="10940"/>
                </a:lnTo>
                <a:lnTo>
                  <a:pt x="8174" y="11002"/>
                </a:lnTo>
                <a:lnTo>
                  <a:pt x="8287" y="11196"/>
                </a:lnTo>
                <a:lnTo>
                  <a:pt x="8410" y="11349"/>
                </a:lnTo>
                <a:lnTo>
                  <a:pt x="8600" y="11537"/>
                </a:lnTo>
                <a:lnTo>
                  <a:pt x="8755" y="11734"/>
                </a:lnTo>
                <a:lnTo>
                  <a:pt x="8805" y="11874"/>
                </a:lnTo>
                <a:lnTo>
                  <a:pt x="8832" y="11931"/>
                </a:lnTo>
                <a:lnTo>
                  <a:pt x="8815" y="11968"/>
                </a:lnTo>
                <a:lnTo>
                  <a:pt x="8910" y="12086"/>
                </a:lnTo>
                <a:lnTo>
                  <a:pt x="8950" y="12209"/>
                </a:lnTo>
                <a:lnTo>
                  <a:pt x="9011" y="12387"/>
                </a:lnTo>
                <a:lnTo>
                  <a:pt x="8957" y="12461"/>
                </a:lnTo>
                <a:lnTo>
                  <a:pt x="8948" y="12500"/>
                </a:lnTo>
                <a:lnTo>
                  <a:pt x="8996" y="12610"/>
                </a:lnTo>
                <a:lnTo>
                  <a:pt x="9048" y="12722"/>
                </a:lnTo>
                <a:lnTo>
                  <a:pt x="9105" y="12788"/>
                </a:lnTo>
                <a:lnTo>
                  <a:pt x="9117" y="12891"/>
                </a:lnTo>
                <a:lnTo>
                  <a:pt x="9103" y="13027"/>
                </a:lnTo>
                <a:lnTo>
                  <a:pt x="9048" y="13108"/>
                </a:lnTo>
                <a:lnTo>
                  <a:pt x="8948" y="13227"/>
                </a:lnTo>
                <a:lnTo>
                  <a:pt x="8908" y="13301"/>
                </a:lnTo>
                <a:lnTo>
                  <a:pt x="8857" y="13466"/>
                </a:lnTo>
                <a:lnTo>
                  <a:pt x="8852" y="13544"/>
                </a:lnTo>
                <a:lnTo>
                  <a:pt x="8800" y="13709"/>
                </a:lnTo>
                <a:lnTo>
                  <a:pt x="8783" y="13865"/>
                </a:lnTo>
                <a:lnTo>
                  <a:pt x="8807" y="13978"/>
                </a:lnTo>
                <a:lnTo>
                  <a:pt x="8827" y="14114"/>
                </a:lnTo>
                <a:lnTo>
                  <a:pt x="8980" y="14288"/>
                </a:lnTo>
                <a:lnTo>
                  <a:pt x="9026" y="14399"/>
                </a:lnTo>
                <a:lnTo>
                  <a:pt x="9130" y="14609"/>
                </a:lnTo>
                <a:lnTo>
                  <a:pt x="9228" y="14754"/>
                </a:lnTo>
                <a:lnTo>
                  <a:pt x="9300" y="14825"/>
                </a:lnTo>
                <a:lnTo>
                  <a:pt x="9327" y="14919"/>
                </a:lnTo>
                <a:lnTo>
                  <a:pt x="9346" y="15124"/>
                </a:lnTo>
                <a:lnTo>
                  <a:pt x="9420" y="15387"/>
                </a:lnTo>
                <a:lnTo>
                  <a:pt x="9469" y="15510"/>
                </a:lnTo>
                <a:lnTo>
                  <a:pt x="9517" y="15671"/>
                </a:lnTo>
                <a:lnTo>
                  <a:pt x="9590" y="15793"/>
                </a:lnTo>
                <a:lnTo>
                  <a:pt x="9721" y="15919"/>
                </a:lnTo>
                <a:lnTo>
                  <a:pt x="9851" y="16131"/>
                </a:lnTo>
                <a:lnTo>
                  <a:pt x="9940" y="16267"/>
                </a:lnTo>
                <a:lnTo>
                  <a:pt x="10053" y="16417"/>
                </a:lnTo>
                <a:lnTo>
                  <a:pt x="10064" y="16540"/>
                </a:lnTo>
                <a:lnTo>
                  <a:pt x="10014" y="16569"/>
                </a:lnTo>
                <a:lnTo>
                  <a:pt x="10071" y="16673"/>
                </a:lnTo>
                <a:lnTo>
                  <a:pt x="10076" y="16766"/>
                </a:lnTo>
                <a:lnTo>
                  <a:pt x="10098" y="16808"/>
                </a:lnTo>
                <a:lnTo>
                  <a:pt x="10105" y="16786"/>
                </a:lnTo>
                <a:lnTo>
                  <a:pt x="10176" y="16855"/>
                </a:lnTo>
                <a:lnTo>
                  <a:pt x="10228" y="16858"/>
                </a:lnTo>
                <a:lnTo>
                  <a:pt x="10295" y="16912"/>
                </a:lnTo>
                <a:lnTo>
                  <a:pt x="10366" y="16909"/>
                </a:lnTo>
                <a:lnTo>
                  <a:pt x="10460" y="16850"/>
                </a:lnTo>
                <a:lnTo>
                  <a:pt x="10591" y="16826"/>
                </a:lnTo>
                <a:lnTo>
                  <a:pt x="10751" y="16766"/>
                </a:lnTo>
                <a:lnTo>
                  <a:pt x="10817" y="16772"/>
                </a:lnTo>
                <a:lnTo>
                  <a:pt x="10911" y="16754"/>
                </a:lnTo>
                <a:lnTo>
                  <a:pt x="11079" y="16784"/>
                </a:lnTo>
                <a:lnTo>
                  <a:pt x="11159" y="16754"/>
                </a:lnTo>
                <a:lnTo>
                  <a:pt x="11253" y="16777"/>
                </a:lnTo>
                <a:lnTo>
                  <a:pt x="11273" y="16734"/>
                </a:lnTo>
                <a:lnTo>
                  <a:pt x="11354" y="16725"/>
                </a:lnTo>
                <a:lnTo>
                  <a:pt x="11520" y="16665"/>
                </a:lnTo>
                <a:lnTo>
                  <a:pt x="11643" y="16594"/>
                </a:lnTo>
                <a:lnTo>
                  <a:pt x="11761" y="16500"/>
                </a:lnTo>
                <a:lnTo>
                  <a:pt x="11951" y="16335"/>
                </a:lnTo>
                <a:lnTo>
                  <a:pt x="12052" y="16219"/>
                </a:lnTo>
                <a:lnTo>
                  <a:pt x="12103" y="16136"/>
                </a:lnTo>
                <a:lnTo>
                  <a:pt x="12179" y="16054"/>
                </a:lnTo>
                <a:lnTo>
                  <a:pt x="12212" y="16030"/>
                </a:lnTo>
                <a:lnTo>
                  <a:pt x="12330" y="15948"/>
                </a:lnTo>
                <a:lnTo>
                  <a:pt x="12379" y="15872"/>
                </a:lnTo>
                <a:lnTo>
                  <a:pt x="12411" y="15735"/>
                </a:lnTo>
                <a:lnTo>
                  <a:pt x="12463" y="15614"/>
                </a:lnTo>
                <a:lnTo>
                  <a:pt x="12483" y="15525"/>
                </a:lnTo>
                <a:lnTo>
                  <a:pt x="12443" y="15515"/>
                </a:lnTo>
                <a:lnTo>
                  <a:pt x="12434" y="15444"/>
                </a:lnTo>
                <a:lnTo>
                  <a:pt x="12512" y="15380"/>
                </a:lnTo>
                <a:lnTo>
                  <a:pt x="12722" y="15289"/>
                </a:lnTo>
                <a:lnTo>
                  <a:pt x="12865" y="15232"/>
                </a:lnTo>
                <a:lnTo>
                  <a:pt x="12941" y="15172"/>
                </a:lnTo>
                <a:lnTo>
                  <a:pt x="12973" y="15099"/>
                </a:lnTo>
                <a:lnTo>
                  <a:pt x="12936" y="15071"/>
                </a:lnTo>
                <a:lnTo>
                  <a:pt x="12971" y="14991"/>
                </a:lnTo>
                <a:lnTo>
                  <a:pt x="12992" y="14821"/>
                </a:lnTo>
                <a:lnTo>
                  <a:pt x="12960" y="14830"/>
                </a:lnTo>
                <a:lnTo>
                  <a:pt x="12963" y="14778"/>
                </a:lnTo>
                <a:lnTo>
                  <a:pt x="12938" y="14677"/>
                </a:lnTo>
                <a:lnTo>
                  <a:pt x="12865" y="14544"/>
                </a:lnTo>
                <a:lnTo>
                  <a:pt x="12891" y="14419"/>
                </a:lnTo>
                <a:lnTo>
                  <a:pt x="12965" y="14377"/>
                </a:lnTo>
                <a:lnTo>
                  <a:pt x="13096" y="14252"/>
                </a:lnTo>
                <a:lnTo>
                  <a:pt x="13165" y="14220"/>
                </a:lnTo>
                <a:lnTo>
                  <a:pt x="13375" y="14029"/>
                </a:lnTo>
                <a:lnTo>
                  <a:pt x="13577" y="13943"/>
                </a:lnTo>
                <a:lnTo>
                  <a:pt x="13742" y="13874"/>
                </a:lnTo>
                <a:lnTo>
                  <a:pt x="13862" y="13763"/>
                </a:lnTo>
                <a:lnTo>
                  <a:pt x="13939" y="13638"/>
                </a:lnTo>
                <a:lnTo>
                  <a:pt x="14002" y="13510"/>
                </a:lnTo>
                <a:lnTo>
                  <a:pt x="13978" y="13421"/>
                </a:lnTo>
                <a:lnTo>
                  <a:pt x="13992" y="13136"/>
                </a:lnTo>
                <a:lnTo>
                  <a:pt x="13980" y="12976"/>
                </a:lnTo>
                <a:lnTo>
                  <a:pt x="13998" y="12793"/>
                </a:lnTo>
                <a:lnTo>
                  <a:pt x="13975" y="12711"/>
                </a:lnTo>
                <a:lnTo>
                  <a:pt x="13911" y="12672"/>
                </a:lnTo>
                <a:lnTo>
                  <a:pt x="13847" y="12490"/>
                </a:lnTo>
                <a:lnTo>
                  <a:pt x="13790" y="12374"/>
                </a:lnTo>
                <a:lnTo>
                  <a:pt x="13805" y="12285"/>
                </a:lnTo>
                <a:lnTo>
                  <a:pt x="13796" y="12229"/>
                </a:lnTo>
                <a:lnTo>
                  <a:pt x="13850" y="12116"/>
                </a:lnTo>
                <a:lnTo>
                  <a:pt x="13847" y="12069"/>
                </a:lnTo>
                <a:lnTo>
                  <a:pt x="13734" y="12002"/>
                </a:lnTo>
                <a:lnTo>
                  <a:pt x="13726" y="11896"/>
                </a:lnTo>
                <a:lnTo>
                  <a:pt x="13815" y="11667"/>
                </a:lnTo>
                <a:lnTo>
                  <a:pt x="13889" y="11605"/>
                </a:lnTo>
                <a:lnTo>
                  <a:pt x="13926" y="11482"/>
                </a:lnTo>
                <a:lnTo>
                  <a:pt x="13985" y="11406"/>
                </a:lnTo>
                <a:lnTo>
                  <a:pt x="14013" y="11275"/>
                </a:lnTo>
                <a:lnTo>
                  <a:pt x="14081" y="11261"/>
                </a:lnTo>
                <a:lnTo>
                  <a:pt x="14125" y="11182"/>
                </a:lnTo>
                <a:lnTo>
                  <a:pt x="14251" y="11108"/>
                </a:lnTo>
                <a:lnTo>
                  <a:pt x="14291" y="11064"/>
                </a:lnTo>
                <a:lnTo>
                  <a:pt x="14333" y="10965"/>
                </a:lnTo>
                <a:lnTo>
                  <a:pt x="14528" y="10739"/>
                </a:lnTo>
                <a:lnTo>
                  <a:pt x="14692" y="10598"/>
                </a:lnTo>
                <a:lnTo>
                  <a:pt x="14951" y="10411"/>
                </a:lnTo>
                <a:lnTo>
                  <a:pt x="15121" y="10261"/>
                </a:lnTo>
                <a:lnTo>
                  <a:pt x="15316" y="10005"/>
                </a:lnTo>
                <a:lnTo>
                  <a:pt x="15453" y="9798"/>
                </a:lnTo>
                <a:lnTo>
                  <a:pt x="15586" y="9526"/>
                </a:lnTo>
                <a:lnTo>
                  <a:pt x="15673" y="9288"/>
                </a:lnTo>
                <a:lnTo>
                  <a:pt x="15739" y="9083"/>
                </a:lnTo>
                <a:lnTo>
                  <a:pt x="15769" y="8883"/>
                </a:lnTo>
                <a:lnTo>
                  <a:pt x="15798" y="8817"/>
                </a:lnTo>
                <a:lnTo>
                  <a:pt x="15789" y="8721"/>
                </a:lnTo>
                <a:lnTo>
                  <a:pt x="15794" y="8613"/>
                </a:lnTo>
                <a:lnTo>
                  <a:pt x="15784" y="8563"/>
                </a:lnTo>
                <a:lnTo>
                  <a:pt x="15724" y="8565"/>
                </a:lnTo>
                <a:lnTo>
                  <a:pt x="15653" y="8627"/>
                </a:lnTo>
                <a:lnTo>
                  <a:pt x="15567" y="8645"/>
                </a:lnTo>
                <a:lnTo>
                  <a:pt x="15493" y="8672"/>
                </a:lnTo>
                <a:lnTo>
                  <a:pt x="15441" y="8676"/>
                </a:lnTo>
                <a:lnTo>
                  <a:pt x="15347" y="8682"/>
                </a:lnTo>
                <a:lnTo>
                  <a:pt x="15289" y="8716"/>
                </a:lnTo>
                <a:lnTo>
                  <a:pt x="15209" y="8728"/>
                </a:lnTo>
                <a:lnTo>
                  <a:pt x="15064" y="8785"/>
                </a:lnTo>
                <a:lnTo>
                  <a:pt x="14880" y="8807"/>
                </a:lnTo>
                <a:lnTo>
                  <a:pt x="14722" y="8854"/>
                </a:lnTo>
                <a:lnTo>
                  <a:pt x="14636" y="8852"/>
                </a:lnTo>
                <a:lnTo>
                  <a:pt x="14554" y="8777"/>
                </a:lnTo>
                <a:lnTo>
                  <a:pt x="14515" y="8701"/>
                </a:lnTo>
                <a:lnTo>
                  <a:pt x="14456" y="8667"/>
                </a:lnTo>
                <a:lnTo>
                  <a:pt x="14379" y="8617"/>
                </a:lnTo>
                <a:lnTo>
                  <a:pt x="14473" y="8573"/>
                </a:lnTo>
                <a:lnTo>
                  <a:pt x="14473" y="8497"/>
                </a:lnTo>
                <a:lnTo>
                  <a:pt x="14427" y="8440"/>
                </a:lnTo>
                <a:lnTo>
                  <a:pt x="14340" y="8386"/>
                </a:lnTo>
                <a:lnTo>
                  <a:pt x="14281" y="8324"/>
                </a:lnTo>
                <a:lnTo>
                  <a:pt x="14178" y="8218"/>
                </a:lnTo>
                <a:lnTo>
                  <a:pt x="14074" y="8115"/>
                </a:lnTo>
                <a:lnTo>
                  <a:pt x="13823" y="7945"/>
                </a:lnTo>
                <a:lnTo>
                  <a:pt x="13722" y="7856"/>
                </a:lnTo>
                <a:lnTo>
                  <a:pt x="13660" y="7693"/>
                </a:lnTo>
                <a:lnTo>
                  <a:pt x="13542" y="7486"/>
                </a:lnTo>
                <a:lnTo>
                  <a:pt x="13443" y="7420"/>
                </a:lnTo>
                <a:lnTo>
                  <a:pt x="13374" y="7376"/>
                </a:lnTo>
                <a:lnTo>
                  <a:pt x="13291" y="7166"/>
                </a:lnTo>
                <a:lnTo>
                  <a:pt x="13251" y="6984"/>
                </a:lnTo>
                <a:lnTo>
                  <a:pt x="13285" y="6954"/>
                </a:lnTo>
                <a:lnTo>
                  <a:pt x="13214" y="6782"/>
                </a:lnTo>
                <a:lnTo>
                  <a:pt x="13180" y="6747"/>
                </a:lnTo>
                <a:lnTo>
                  <a:pt x="12970" y="6592"/>
                </a:lnTo>
                <a:lnTo>
                  <a:pt x="12953" y="6481"/>
                </a:lnTo>
                <a:lnTo>
                  <a:pt x="12983" y="6450"/>
                </a:lnTo>
                <a:lnTo>
                  <a:pt x="12815" y="6262"/>
                </a:lnTo>
                <a:lnTo>
                  <a:pt x="12753" y="6166"/>
                </a:lnTo>
                <a:lnTo>
                  <a:pt x="12682" y="6075"/>
                </a:lnTo>
                <a:lnTo>
                  <a:pt x="12534" y="5814"/>
                </a:lnTo>
                <a:lnTo>
                  <a:pt x="12418" y="5649"/>
                </a:lnTo>
                <a:lnTo>
                  <a:pt x="12335" y="5476"/>
                </a:lnTo>
                <a:lnTo>
                  <a:pt x="12350" y="5462"/>
                </a:lnTo>
                <a:lnTo>
                  <a:pt x="12488" y="5696"/>
                </a:lnTo>
                <a:lnTo>
                  <a:pt x="12567" y="5770"/>
                </a:lnTo>
                <a:lnTo>
                  <a:pt x="12628" y="5823"/>
                </a:lnTo>
                <a:lnTo>
                  <a:pt x="12663" y="5794"/>
                </a:lnTo>
                <a:lnTo>
                  <a:pt x="12699" y="5708"/>
                </a:lnTo>
                <a:lnTo>
                  <a:pt x="12719" y="5583"/>
                </a:lnTo>
                <a:lnTo>
                  <a:pt x="12758" y="5518"/>
                </a:lnTo>
                <a:lnTo>
                  <a:pt x="12766" y="5541"/>
                </a:lnTo>
                <a:lnTo>
                  <a:pt x="12753" y="5607"/>
                </a:lnTo>
                <a:lnTo>
                  <a:pt x="12753" y="5664"/>
                </a:lnTo>
                <a:lnTo>
                  <a:pt x="12737" y="5755"/>
                </a:lnTo>
                <a:lnTo>
                  <a:pt x="12818" y="5755"/>
                </a:lnTo>
                <a:lnTo>
                  <a:pt x="12914" y="5868"/>
                </a:lnTo>
                <a:lnTo>
                  <a:pt x="13029" y="6003"/>
                </a:lnTo>
                <a:lnTo>
                  <a:pt x="13108" y="6127"/>
                </a:lnTo>
                <a:lnTo>
                  <a:pt x="13160" y="6166"/>
                </a:lnTo>
                <a:lnTo>
                  <a:pt x="13216" y="6253"/>
                </a:lnTo>
                <a:lnTo>
                  <a:pt x="13210" y="6292"/>
                </a:lnTo>
                <a:lnTo>
                  <a:pt x="13276" y="6390"/>
                </a:lnTo>
                <a:lnTo>
                  <a:pt x="13370" y="6425"/>
                </a:lnTo>
                <a:lnTo>
                  <a:pt x="13456" y="6491"/>
                </a:lnTo>
                <a:lnTo>
                  <a:pt x="13574" y="6683"/>
                </a:lnTo>
                <a:lnTo>
                  <a:pt x="13577" y="6785"/>
                </a:lnTo>
                <a:lnTo>
                  <a:pt x="13611" y="6905"/>
                </a:lnTo>
                <a:lnTo>
                  <a:pt x="13741" y="7072"/>
                </a:lnTo>
                <a:lnTo>
                  <a:pt x="13818" y="7100"/>
                </a:lnTo>
                <a:lnTo>
                  <a:pt x="13948" y="7221"/>
                </a:lnTo>
                <a:lnTo>
                  <a:pt x="14012" y="7366"/>
                </a:lnTo>
                <a:lnTo>
                  <a:pt x="14118" y="7514"/>
                </a:lnTo>
                <a:lnTo>
                  <a:pt x="14212" y="7578"/>
                </a:lnTo>
                <a:lnTo>
                  <a:pt x="14232" y="7651"/>
                </a:lnTo>
                <a:lnTo>
                  <a:pt x="14289" y="7704"/>
                </a:lnTo>
                <a:lnTo>
                  <a:pt x="14318" y="7780"/>
                </a:lnTo>
                <a:lnTo>
                  <a:pt x="14333" y="7859"/>
                </a:lnTo>
                <a:lnTo>
                  <a:pt x="14316" y="7893"/>
                </a:lnTo>
                <a:lnTo>
                  <a:pt x="14342" y="7975"/>
                </a:lnTo>
                <a:lnTo>
                  <a:pt x="14308" y="7984"/>
                </a:lnTo>
                <a:lnTo>
                  <a:pt x="14364" y="8058"/>
                </a:lnTo>
                <a:lnTo>
                  <a:pt x="14409" y="8193"/>
                </a:lnTo>
                <a:lnTo>
                  <a:pt x="14443" y="8246"/>
                </a:lnTo>
                <a:lnTo>
                  <a:pt x="14444" y="8346"/>
                </a:lnTo>
                <a:lnTo>
                  <a:pt x="14498" y="8452"/>
                </a:lnTo>
                <a:lnTo>
                  <a:pt x="14618" y="8462"/>
                </a:lnTo>
                <a:lnTo>
                  <a:pt x="14670" y="8437"/>
                </a:lnTo>
                <a:lnTo>
                  <a:pt x="14756" y="8440"/>
                </a:lnTo>
                <a:lnTo>
                  <a:pt x="14778" y="8395"/>
                </a:lnTo>
                <a:lnTo>
                  <a:pt x="14821" y="8381"/>
                </a:lnTo>
                <a:lnTo>
                  <a:pt x="14853" y="8332"/>
                </a:lnTo>
                <a:lnTo>
                  <a:pt x="14895" y="8322"/>
                </a:lnTo>
                <a:lnTo>
                  <a:pt x="15035" y="8314"/>
                </a:lnTo>
                <a:lnTo>
                  <a:pt x="15138" y="8278"/>
                </a:lnTo>
                <a:lnTo>
                  <a:pt x="15227" y="8203"/>
                </a:lnTo>
                <a:lnTo>
                  <a:pt x="15279" y="8213"/>
                </a:lnTo>
                <a:lnTo>
                  <a:pt x="15350" y="8203"/>
                </a:lnTo>
                <a:lnTo>
                  <a:pt x="15481" y="8075"/>
                </a:lnTo>
                <a:lnTo>
                  <a:pt x="15730" y="7991"/>
                </a:lnTo>
                <a:lnTo>
                  <a:pt x="15878" y="7915"/>
                </a:lnTo>
                <a:lnTo>
                  <a:pt x="15873" y="7854"/>
                </a:lnTo>
                <a:lnTo>
                  <a:pt x="15892" y="7773"/>
                </a:lnTo>
                <a:lnTo>
                  <a:pt x="15998" y="7726"/>
                </a:lnTo>
                <a:lnTo>
                  <a:pt x="16069" y="7716"/>
                </a:lnTo>
                <a:lnTo>
                  <a:pt x="16163" y="7656"/>
                </a:lnTo>
                <a:lnTo>
                  <a:pt x="16250" y="7672"/>
                </a:lnTo>
                <a:lnTo>
                  <a:pt x="16316" y="7622"/>
                </a:lnTo>
                <a:lnTo>
                  <a:pt x="16303" y="7551"/>
                </a:lnTo>
                <a:lnTo>
                  <a:pt x="16355" y="7506"/>
                </a:lnTo>
                <a:lnTo>
                  <a:pt x="16447" y="7507"/>
                </a:lnTo>
                <a:lnTo>
                  <a:pt x="16476" y="7469"/>
                </a:lnTo>
                <a:lnTo>
                  <a:pt x="16474" y="7383"/>
                </a:lnTo>
                <a:lnTo>
                  <a:pt x="16553" y="7317"/>
                </a:lnTo>
                <a:lnTo>
                  <a:pt x="16623" y="7317"/>
                </a:lnTo>
                <a:lnTo>
                  <a:pt x="16631" y="7295"/>
                </a:lnTo>
                <a:lnTo>
                  <a:pt x="16589" y="7178"/>
                </a:lnTo>
                <a:lnTo>
                  <a:pt x="16594" y="7088"/>
                </a:lnTo>
                <a:lnTo>
                  <a:pt x="16616" y="7046"/>
                </a:lnTo>
                <a:lnTo>
                  <a:pt x="16683" y="7056"/>
                </a:lnTo>
                <a:lnTo>
                  <a:pt x="16710" y="6937"/>
                </a:lnTo>
                <a:lnTo>
                  <a:pt x="16757" y="6881"/>
                </a:lnTo>
                <a:lnTo>
                  <a:pt x="16767" y="6832"/>
                </a:lnTo>
                <a:lnTo>
                  <a:pt x="16794" y="6728"/>
                </a:lnTo>
                <a:lnTo>
                  <a:pt x="16784" y="6689"/>
                </a:lnTo>
                <a:lnTo>
                  <a:pt x="16729" y="6668"/>
                </a:lnTo>
                <a:lnTo>
                  <a:pt x="16676" y="6610"/>
                </a:lnTo>
                <a:lnTo>
                  <a:pt x="16589" y="6513"/>
                </a:lnTo>
                <a:lnTo>
                  <a:pt x="16498" y="6481"/>
                </a:lnTo>
                <a:lnTo>
                  <a:pt x="16389" y="6459"/>
                </a:lnTo>
                <a:lnTo>
                  <a:pt x="16294" y="6397"/>
                </a:lnTo>
                <a:lnTo>
                  <a:pt x="16200" y="6280"/>
                </a:lnTo>
                <a:lnTo>
                  <a:pt x="16146" y="6147"/>
                </a:lnTo>
                <a:lnTo>
                  <a:pt x="16156" y="6115"/>
                </a:lnTo>
                <a:lnTo>
                  <a:pt x="16151" y="6046"/>
                </a:lnTo>
                <a:lnTo>
                  <a:pt x="16129" y="6031"/>
                </a:lnTo>
                <a:lnTo>
                  <a:pt x="16104" y="6088"/>
                </a:lnTo>
                <a:lnTo>
                  <a:pt x="16042" y="6193"/>
                </a:lnTo>
                <a:lnTo>
                  <a:pt x="15961" y="6302"/>
                </a:lnTo>
                <a:lnTo>
                  <a:pt x="15887" y="6417"/>
                </a:lnTo>
                <a:lnTo>
                  <a:pt x="15798" y="6412"/>
                </a:lnTo>
                <a:lnTo>
                  <a:pt x="15673" y="6407"/>
                </a:lnTo>
                <a:lnTo>
                  <a:pt x="15562" y="6434"/>
                </a:lnTo>
                <a:lnTo>
                  <a:pt x="15547" y="6388"/>
                </a:lnTo>
                <a:lnTo>
                  <a:pt x="15522" y="6397"/>
                </a:lnTo>
                <a:lnTo>
                  <a:pt x="15478" y="6331"/>
                </a:lnTo>
                <a:lnTo>
                  <a:pt x="15488" y="6232"/>
                </a:lnTo>
                <a:lnTo>
                  <a:pt x="15463" y="6132"/>
                </a:lnTo>
                <a:lnTo>
                  <a:pt x="15405" y="6080"/>
                </a:lnTo>
                <a:lnTo>
                  <a:pt x="15370" y="6097"/>
                </a:lnTo>
                <a:lnTo>
                  <a:pt x="15350" y="6186"/>
                </a:lnTo>
                <a:lnTo>
                  <a:pt x="15387" y="6309"/>
                </a:lnTo>
                <a:lnTo>
                  <a:pt x="15355" y="6267"/>
                </a:lnTo>
                <a:lnTo>
                  <a:pt x="15323" y="6211"/>
                </a:lnTo>
                <a:lnTo>
                  <a:pt x="15269" y="6164"/>
                </a:lnTo>
                <a:lnTo>
                  <a:pt x="15237" y="6109"/>
                </a:lnTo>
                <a:lnTo>
                  <a:pt x="15239" y="6051"/>
                </a:lnTo>
                <a:lnTo>
                  <a:pt x="15215" y="5982"/>
                </a:lnTo>
                <a:lnTo>
                  <a:pt x="15096" y="5913"/>
                </a:lnTo>
                <a:lnTo>
                  <a:pt x="15057" y="5854"/>
                </a:lnTo>
                <a:lnTo>
                  <a:pt x="14975" y="5816"/>
                </a:lnTo>
                <a:lnTo>
                  <a:pt x="14884" y="5674"/>
                </a:lnTo>
                <a:lnTo>
                  <a:pt x="14806" y="5550"/>
                </a:lnTo>
                <a:lnTo>
                  <a:pt x="14811" y="5513"/>
                </a:lnTo>
                <a:lnTo>
                  <a:pt x="14762" y="5442"/>
                </a:lnTo>
                <a:lnTo>
                  <a:pt x="14852" y="5449"/>
                </a:lnTo>
                <a:lnTo>
                  <a:pt x="14890" y="5387"/>
                </a:lnTo>
                <a:lnTo>
                  <a:pt x="14998" y="5440"/>
                </a:lnTo>
                <a:lnTo>
                  <a:pt x="15069" y="5413"/>
                </a:lnTo>
                <a:lnTo>
                  <a:pt x="15232" y="5631"/>
                </a:lnTo>
                <a:lnTo>
                  <a:pt x="15370" y="5787"/>
                </a:lnTo>
                <a:lnTo>
                  <a:pt x="15522" y="5834"/>
                </a:lnTo>
                <a:lnTo>
                  <a:pt x="15702" y="5962"/>
                </a:lnTo>
                <a:lnTo>
                  <a:pt x="15892" y="6018"/>
                </a:lnTo>
                <a:lnTo>
                  <a:pt x="16013" y="5937"/>
                </a:lnTo>
                <a:lnTo>
                  <a:pt x="16114" y="5907"/>
                </a:lnTo>
                <a:lnTo>
                  <a:pt x="16188" y="5937"/>
                </a:lnTo>
                <a:lnTo>
                  <a:pt x="16304" y="6142"/>
                </a:lnTo>
                <a:lnTo>
                  <a:pt x="16468" y="6164"/>
                </a:lnTo>
                <a:lnTo>
                  <a:pt x="16629" y="6203"/>
                </a:lnTo>
                <a:lnTo>
                  <a:pt x="16897" y="6253"/>
                </a:lnTo>
                <a:lnTo>
                  <a:pt x="17075" y="6230"/>
                </a:lnTo>
                <a:lnTo>
                  <a:pt x="17284" y="6226"/>
                </a:lnTo>
                <a:lnTo>
                  <a:pt x="17506" y="6196"/>
                </a:lnTo>
                <a:lnTo>
                  <a:pt x="17643" y="6324"/>
                </a:lnTo>
                <a:lnTo>
                  <a:pt x="17718" y="6447"/>
                </a:lnTo>
                <a:lnTo>
                  <a:pt x="17821" y="6491"/>
                </a:lnTo>
                <a:lnTo>
                  <a:pt x="18008" y="6636"/>
                </a:lnTo>
                <a:lnTo>
                  <a:pt x="18063" y="6705"/>
                </a:lnTo>
                <a:lnTo>
                  <a:pt x="18025" y="6767"/>
                </a:lnTo>
                <a:lnTo>
                  <a:pt x="18242" y="6977"/>
                </a:lnTo>
                <a:lnTo>
                  <a:pt x="18329" y="6999"/>
                </a:lnTo>
                <a:lnTo>
                  <a:pt x="18467" y="6895"/>
                </a:lnTo>
                <a:lnTo>
                  <a:pt x="18538" y="7058"/>
                </a:lnTo>
                <a:lnTo>
                  <a:pt x="18595" y="7270"/>
                </a:lnTo>
                <a:lnTo>
                  <a:pt x="18688" y="7497"/>
                </a:lnTo>
                <a:lnTo>
                  <a:pt x="18818" y="7844"/>
                </a:lnTo>
                <a:lnTo>
                  <a:pt x="18974" y="8092"/>
                </a:lnTo>
                <a:lnTo>
                  <a:pt x="19016" y="8204"/>
                </a:lnTo>
                <a:lnTo>
                  <a:pt x="19087" y="8433"/>
                </a:lnTo>
                <a:lnTo>
                  <a:pt x="19176" y="8608"/>
                </a:lnTo>
                <a:lnTo>
                  <a:pt x="19230" y="8694"/>
                </a:lnTo>
                <a:lnTo>
                  <a:pt x="19301" y="8879"/>
                </a:lnTo>
                <a:lnTo>
                  <a:pt x="19386" y="9139"/>
                </a:lnTo>
                <a:lnTo>
                  <a:pt x="19511" y="9310"/>
                </a:lnTo>
                <a:lnTo>
                  <a:pt x="19548" y="9256"/>
                </a:lnTo>
                <a:lnTo>
                  <a:pt x="19568" y="9132"/>
                </a:lnTo>
                <a:lnTo>
                  <a:pt x="19657" y="9080"/>
                </a:lnTo>
                <a:lnTo>
                  <a:pt x="19617" y="9019"/>
                </a:lnTo>
                <a:lnTo>
                  <a:pt x="19644" y="8878"/>
                </a:lnTo>
                <a:lnTo>
                  <a:pt x="19695" y="8869"/>
                </a:lnTo>
                <a:lnTo>
                  <a:pt x="19644" y="8558"/>
                </a:lnTo>
                <a:lnTo>
                  <a:pt x="19654" y="8384"/>
                </a:lnTo>
                <a:lnTo>
                  <a:pt x="19619" y="8233"/>
                </a:lnTo>
                <a:lnTo>
                  <a:pt x="19546" y="7999"/>
                </a:lnTo>
                <a:lnTo>
                  <a:pt x="19545" y="7861"/>
                </a:lnTo>
                <a:lnTo>
                  <a:pt x="19587" y="7851"/>
                </a:lnTo>
                <a:lnTo>
                  <a:pt x="19657" y="7787"/>
                </a:lnTo>
                <a:lnTo>
                  <a:pt x="19693" y="7743"/>
                </a:lnTo>
                <a:lnTo>
                  <a:pt x="19671" y="7661"/>
                </a:lnTo>
                <a:lnTo>
                  <a:pt x="19730" y="7543"/>
                </a:lnTo>
                <a:lnTo>
                  <a:pt x="19764" y="7432"/>
                </a:lnTo>
                <a:lnTo>
                  <a:pt x="19797" y="7223"/>
                </a:lnTo>
                <a:lnTo>
                  <a:pt x="19875" y="7105"/>
                </a:lnTo>
                <a:lnTo>
                  <a:pt x="19881" y="7001"/>
                </a:lnTo>
                <a:lnTo>
                  <a:pt x="19833" y="6870"/>
                </a:lnTo>
                <a:lnTo>
                  <a:pt x="19912" y="6834"/>
                </a:lnTo>
                <a:lnTo>
                  <a:pt x="19962" y="6836"/>
                </a:lnTo>
                <a:lnTo>
                  <a:pt x="19949" y="6772"/>
                </a:lnTo>
                <a:lnTo>
                  <a:pt x="19982" y="6789"/>
                </a:lnTo>
                <a:lnTo>
                  <a:pt x="20008" y="6807"/>
                </a:lnTo>
                <a:lnTo>
                  <a:pt x="20006" y="6775"/>
                </a:lnTo>
                <a:lnTo>
                  <a:pt x="20048" y="6811"/>
                </a:lnTo>
                <a:lnTo>
                  <a:pt x="20033" y="6715"/>
                </a:lnTo>
                <a:lnTo>
                  <a:pt x="20001" y="6642"/>
                </a:lnTo>
                <a:lnTo>
                  <a:pt x="20063" y="6651"/>
                </a:lnTo>
                <a:lnTo>
                  <a:pt x="20127" y="6750"/>
                </a:lnTo>
                <a:lnTo>
                  <a:pt x="20171" y="6834"/>
                </a:lnTo>
                <a:lnTo>
                  <a:pt x="20208" y="6923"/>
                </a:lnTo>
                <a:lnTo>
                  <a:pt x="20258" y="7014"/>
                </a:lnTo>
                <a:lnTo>
                  <a:pt x="20351" y="7157"/>
                </a:lnTo>
                <a:lnTo>
                  <a:pt x="20393" y="7179"/>
                </a:lnTo>
                <a:lnTo>
                  <a:pt x="20407" y="7243"/>
                </a:lnTo>
                <a:lnTo>
                  <a:pt x="20519" y="7447"/>
                </a:lnTo>
                <a:lnTo>
                  <a:pt x="20582" y="7614"/>
                </a:lnTo>
                <a:lnTo>
                  <a:pt x="20624" y="7836"/>
                </a:lnTo>
                <a:lnTo>
                  <a:pt x="20671" y="7878"/>
                </a:lnTo>
                <a:lnTo>
                  <a:pt x="20706" y="7895"/>
                </a:lnTo>
                <a:lnTo>
                  <a:pt x="20731" y="7767"/>
                </a:lnTo>
                <a:lnTo>
                  <a:pt x="20738" y="7676"/>
                </a:lnTo>
                <a:lnTo>
                  <a:pt x="20802" y="7824"/>
                </a:lnTo>
                <a:lnTo>
                  <a:pt x="20871" y="8053"/>
                </a:lnTo>
                <a:lnTo>
                  <a:pt x="20940" y="8270"/>
                </a:lnTo>
                <a:lnTo>
                  <a:pt x="20981" y="8363"/>
                </a:lnTo>
                <a:lnTo>
                  <a:pt x="21019" y="8563"/>
                </a:lnTo>
                <a:lnTo>
                  <a:pt x="21056" y="8671"/>
                </a:lnTo>
                <a:lnTo>
                  <a:pt x="21070" y="8810"/>
                </a:lnTo>
                <a:lnTo>
                  <a:pt x="21098" y="8947"/>
                </a:lnTo>
                <a:lnTo>
                  <a:pt x="21114" y="9123"/>
                </a:lnTo>
                <a:lnTo>
                  <a:pt x="21125" y="9240"/>
                </a:lnTo>
                <a:lnTo>
                  <a:pt x="21147" y="9342"/>
                </a:lnTo>
                <a:lnTo>
                  <a:pt x="21140" y="9233"/>
                </a:lnTo>
                <a:lnTo>
                  <a:pt x="21174" y="9320"/>
                </a:lnTo>
                <a:lnTo>
                  <a:pt x="21211" y="9426"/>
                </a:lnTo>
                <a:lnTo>
                  <a:pt x="21231" y="9517"/>
                </a:lnTo>
                <a:lnTo>
                  <a:pt x="21255" y="9588"/>
                </a:lnTo>
                <a:lnTo>
                  <a:pt x="21273" y="9667"/>
                </a:lnTo>
                <a:lnTo>
                  <a:pt x="21282" y="9803"/>
                </a:lnTo>
                <a:lnTo>
                  <a:pt x="21305" y="9904"/>
                </a:lnTo>
                <a:lnTo>
                  <a:pt x="21322" y="10058"/>
                </a:lnTo>
                <a:lnTo>
                  <a:pt x="21353" y="10184"/>
                </a:lnTo>
                <a:lnTo>
                  <a:pt x="21361" y="10278"/>
                </a:lnTo>
                <a:lnTo>
                  <a:pt x="21410" y="10426"/>
                </a:lnTo>
                <a:lnTo>
                  <a:pt x="21445" y="10564"/>
                </a:lnTo>
                <a:lnTo>
                  <a:pt x="21465" y="10553"/>
                </a:lnTo>
                <a:lnTo>
                  <a:pt x="21465" y="10489"/>
                </a:lnTo>
                <a:lnTo>
                  <a:pt x="21447" y="10324"/>
                </a:lnTo>
                <a:lnTo>
                  <a:pt x="21433" y="10273"/>
                </a:lnTo>
                <a:lnTo>
                  <a:pt x="21427" y="10162"/>
                </a:lnTo>
                <a:lnTo>
                  <a:pt x="21418" y="10098"/>
                </a:lnTo>
                <a:lnTo>
                  <a:pt x="21417" y="10014"/>
                </a:lnTo>
                <a:lnTo>
                  <a:pt x="21405" y="9888"/>
                </a:lnTo>
                <a:lnTo>
                  <a:pt x="21381" y="9763"/>
                </a:lnTo>
                <a:lnTo>
                  <a:pt x="21349" y="9650"/>
                </a:lnTo>
                <a:lnTo>
                  <a:pt x="21339" y="9633"/>
                </a:lnTo>
                <a:lnTo>
                  <a:pt x="21310" y="9538"/>
                </a:lnTo>
                <a:lnTo>
                  <a:pt x="21285" y="9516"/>
                </a:lnTo>
                <a:lnTo>
                  <a:pt x="21250" y="9410"/>
                </a:lnTo>
                <a:lnTo>
                  <a:pt x="21221" y="9250"/>
                </a:lnTo>
                <a:lnTo>
                  <a:pt x="21179" y="9081"/>
                </a:lnTo>
                <a:lnTo>
                  <a:pt x="21149" y="9075"/>
                </a:lnTo>
                <a:lnTo>
                  <a:pt x="21124" y="8942"/>
                </a:lnTo>
                <a:lnTo>
                  <a:pt x="21110" y="8778"/>
                </a:lnTo>
                <a:lnTo>
                  <a:pt x="21080" y="8512"/>
                </a:lnTo>
                <a:lnTo>
                  <a:pt x="21038" y="8312"/>
                </a:lnTo>
                <a:lnTo>
                  <a:pt x="21073" y="8310"/>
                </a:lnTo>
                <a:lnTo>
                  <a:pt x="21098" y="8453"/>
                </a:lnTo>
                <a:lnTo>
                  <a:pt x="21130" y="8450"/>
                </a:lnTo>
                <a:lnTo>
                  <a:pt x="21179" y="8534"/>
                </a:lnTo>
                <a:lnTo>
                  <a:pt x="21235" y="8723"/>
                </a:lnTo>
                <a:lnTo>
                  <a:pt x="21265" y="8819"/>
                </a:lnTo>
                <a:lnTo>
                  <a:pt x="21295" y="8846"/>
                </a:lnTo>
                <a:lnTo>
                  <a:pt x="21332" y="8950"/>
                </a:lnTo>
                <a:lnTo>
                  <a:pt x="21346" y="9075"/>
                </a:lnTo>
                <a:lnTo>
                  <a:pt x="21374" y="9192"/>
                </a:lnTo>
                <a:lnTo>
                  <a:pt x="21376" y="9021"/>
                </a:lnTo>
                <a:lnTo>
                  <a:pt x="21366" y="8868"/>
                </a:lnTo>
                <a:lnTo>
                  <a:pt x="21366" y="8851"/>
                </a:lnTo>
                <a:cubicBezTo>
                  <a:pt x="21419" y="9141"/>
                  <a:pt x="21463" y="9436"/>
                  <a:pt x="21492" y="9734"/>
                </a:cubicBezTo>
                <a:lnTo>
                  <a:pt x="21484" y="9785"/>
                </a:lnTo>
                <a:lnTo>
                  <a:pt x="21492" y="9857"/>
                </a:lnTo>
                <a:lnTo>
                  <a:pt x="21502" y="9866"/>
                </a:lnTo>
                <a:cubicBezTo>
                  <a:pt x="21505" y="9897"/>
                  <a:pt x="21508" y="9927"/>
                  <a:pt x="21511" y="9958"/>
                </a:cubicBezTo>
                <a:cubicBezTo>
                  <a:pt x="21526" y="10157"/>
                  <a:pt x="21535" y="10356"/>
                  <a:pt x="21539" y="10558"/>
                </a:cubicBezTo>
                <a:lnTo>
                  <a:pt x="21534" y="10625"/>
                </a:lnTo>
                <a:lnTo>
                  <a:pt x="21543" y="10633"/>
                </a:lnTo>
                <a:cubicBezTo>
                  <a:pt x="21544" y="10689"/>
                  <a:pt x="21546" y="10744"/>
                  <a:pt x="21546" y="10800"/>
                </a:cubicBezTo>
                <a:cubicBezTo>
                  <a:pt x="21546" y="11184"/>
                  <a:pt x="21525" y="11564"/>
                  <a:pt x="21486" y="11938"/>
                </a:cubicBezTo>
                <a:lnTo>
                  <a:pt x="21482" y="11904"/>
                </a:lnTo>
                <a:lnTo>
                  <a:pt x="21459" y="11892"/>
                </a:lnTo>
                <a:lnTo>
                  <a:pt x="21423" y="12071"/>
                </a:lnTo>
                <a:lnTo>
                  <a:pt x="21443" y="12084"/>
                </a:lnTo>
                <a:lnTo>
                  <a:pt x="21437" y="12163"/>
                </a:lnTo>
                <a:lnTo>
                  <a:pt x="21450" y="12209"/>
                </a:lnTo>
                <a:cubicBezTo>
                  <a:pt x="21444" y="12255"/>
                  <a:pt x="21440" y="12301"/>
                  <a:pt x="21433" y="12347"/>
                </a:cubicBezTo>
                <a:lnTo>
                  <a:pt x="21427" y="12335"/>
                </a:lnTo>
                <a:lnTo>
                  <a:pt x="21410" y="12414"/>
                </a:lnTo>
                <a:lnTo>
                  <a:pt x="21420" y="12441"/>
                </a:lnTo>
                <a:cubicBezTo>
                  <a:pt x="20852" y="16134"/>
                  <a:pt x="18396" y="19209"/>
                  <a:pt x="15074" y="20656"/>
                </a:cubicBezTo>
                <a:lnTo>
                  <a:pt x="15059" y="20662"/>
                </a:lnTo>
                <a:cubicBezTo>
                  <a:pt x="15051" y="20666"/>
                  <a:pt x="15042" y="20667"/>
                  <a:pt x="15033" y="20671"/>
                </a:cubicBezTo>
                <a:lnTo>
                  <a:pt x="15027" y="20671"/>
                </a:lnTo>
                <a:lnTo>
                  <a:pt x="15022" y="20669"/>
                </a:lnTo>
                <a:lnTo>
                  <a:pt x="15114" y="20624"/>
                </a:lnTo>
                <a:lnTo>
                  <a:pt x="15166" y="20597"/>
                </a:lnTo>
                <a:lnTo>
                  <a:pt x="15203" y="20577"/>
                </a:lnTo>
                <a:lnTo>
                  <a:pt x="15219" y="20565"/>
                </a:lnTo>
                <a:lnTo>
                  <a:pt x="15074" y="20622"/>
                </a:lnTo>
                <a:lnTo>
                  <a:pt x="15018" y="20644"/>
                </a:lnTo>
                <a:lnTo>
                  <a:pt x="14995" y="20652"/>
                </a:lnTo>
                <a:lnTo>
                  <a:pt x="15005" y="20642"/>
                </a:lnTo>
                <a:lnTo>
                  <a:pt x="14990" y="20642"/>
                </a:lnTo>
                <a:lnTo>
                  <a:pt x="14956" y="20649"/>
                </a:lnTo>
                <a:lnTo>
                  <a:pt x="14922" y="20657"/>
                </a:lnTo>
                <a:lnTo>
                  <a:pt x="14932" y="20644"/>
                </a:lnTo>
                <a:lnTo>
                  <a:pt x="14934" y="20632"/>
                </a:lnTo>
                <a:lnTo>
                  <a:pt x="14916" y="20629"/>
                </a:lnTo>
                <a:lnTo>
                  <a:pt x="14887" y="20629"/>
                </a:lnTo>
                <a:lnTo>
                  <a:pt x="14879" y="20622"/>
                </a:lnTo>
                <a:lnTo>
                  <a:pt x="14867" y="20615"/>
                </a:lnTo>
                <a:lnTo>
                  <a:pt x="14938" y="20578"/>
                </a:lnTo>
                <a:lnTo>
                  <a:pt x="15001" y="20546"/>
                </a:lnTo>
                <a:lnTo>
                  <a:pt x="14939" y="20566"/>
                </a:lnTo>
                <a:lnTo>
                  <a:pt x="14863" y="20602"/>
                </a:lnTo>
                <a:lnTo>
                  <a:pt x="14788" y="20634"/>
                </a:lnTo>
                <a:lnTo>
                  <a:pt x="14722" y="20657"/>
                </a:lnTo>
                <a:lnTo>
                  <a:pt x="14685" y="20667"/>
                </a:lnTo>
                <a:lnTo>
                  <a:pt x="14678" y="20671"/>
                </a:lnTo>
                <a:lnTo>
                  <a:pt x="14672" y="20686"/>
                </a:lnTo>
                <a:lnTo>
                  <a:pt x="14687" y="20691"/>
                </a:lnTo>
                <a:lnTo>
                  <a:pt x="14732" y="20683"/>
                </a:lnTo>
                <a:lnTo>
                  <a:pt x="14746" y="20688"/>
                </a:lnTo>
                <a:lnTo>
                  <a:pt x="14766" y="20689"/>
                </a:lnTo>
                <a:lnTo>
                  <a:pt x="14796" y="20683"/>
                </a:lnTo>
                <a:lnTo>
                  <a:pt x="14806" y="20688"/>
                </a:lnTo>
                <a:lnTo>
                  <a:pt x="14788" y="20703"/>
                </a:lnTo>
                <a:lnTo>
                  <a:pt x="14830" y="20693"/>
                </a:lnTo>
                <a:lnTo>
                  <a:pt x="14850" y="20693"/>
                </a:lnTo>
                <a:lnTo>
                  <a:pt x="14890" y="20683"/>
                </a:lnTo>
                <a:lnTo>
                  <a:pt x="14885" y="20693"/>
                </a:lnTo>
                <a:lnTo>
                  <a:pt x="14953" y="20667"/>
                </a:lnTo>
                <a:lnTo>
                  <a:pt x="14993" y="20654"/>
                </a:lnTo>
                <a:lnTo>
                  <a:pt x="15027" y="20646"/>
                </a:lnTo>
                <a:lnTo>
                  <a:pt x="15062" y="20635"/>
                </a:lnTo>
                <a:lnTo>
                  <a:pt x="15060" y="20642"/>
                </a:lnTo>
                <a:lnTo>
                  <a:pt x="15013" y="20666"/>
                </a:lnTo>
                <a:lnTo>
                  <a:pt x="14968" y="20688"/>
                </a:lnTo>
                <a:lnTo>
                  <a:pt x="14964" y="20694"/>
                </a:lnTo>
                <a:lnTo>
                  <a:pt x="14991" y="20688"/>
                </a:lnTo>
                <a:cubicBezTo>
                  <a:pt x="13702" y="21236"/>
                  <a:pt x="12287" y="21546"/>
                  <a:pt x="10800" y="21546"/>
                </a:cubicBezTo>
                <a:cubicBezTo>
                  <a:pt x="9436" y="21546"/>
                  <a:pt x="8137" y="21280"/>
                  <a:pt x="6937" y="20812"/>
                </a:cubicBezTo>
                <a:cubicBezTo>
                  <a:pt x="6051" y="20467"/>
                  <a:pt x="5223" y="20010"/>
                  <a:pt x="4467" y="19455"/>
                </a:cubicBezTo>
                <a:lnTo>
                  <a:pt x="4429" y="19420"/>
                </a:lnTo>
                <a:lnTo>
                  <a:pt x="4340" y="19341"/>
                </a:lnTo>
                <a:lnTo>
                  <a:pt x="4272" y="19275"/>
                </a:lnTo>
                <a:lnTo>
                  <a:pt x="4185" y="19203"/>
                </a:lnTo>
                <a:lnTo>
                  <a:pt x="4095" y="19134"/>
                </a:lnTo>
                <a:lnTo>
                  <a:pt x="4008" y="19055"/>
                </a:lnTo>
                <a:lnTo>
                  <a:pt x="3769" y="18846"/>
                </a:lnTo>
                <a:lnTo>
                  <a:pt x="3627" y="18727"/>
                </a:lnTo>
                <a:lnTo>
                  <a:pt x="3505" y="18627"/>
                </a:lnTo>
                <a:lnTo>
                  <a:pt x="3491" y="18590"/>
                </a:lnTo>
                <a:lnTo>
                  <a:pt x="3355" y="18476"/>
                </a:lnTo>
                <a:lnTo>
                  <a:pt x="3131" y="18255"/>
                </a:lnTo>
                <a:lnTo>
                  <a:pt x="3160" y="18302"/>
                </a:lnTo>
                <a:lnTo>
                  <a:pt x="2887" y="18020"/>
                </a:lnTo>
                <a:lnTo>
                  <a:pt x="2863" y="17983"/>
                </a:lnTo>
                <a:lnTo>
                  <a:pt x="3025" y="18154"/>
                </a:lnTo>
                <a:lnTo>
                  <a:pt x="3018" y="18136"/>
                </a:lnTo>
                <a:lnTo>
                  <a:pt x="2833" y="17937"/>
                </a:lnTo>
                <a:lnTo>
                  <a:pt x="2601" y="17675"/>
                </a:lnTo>
                <a:lnTo>
                  <a:pt x="2513" y="17577"/>
                </a:lnTo>
                <a:lnTo>
                  <a:pt x="2469" y="17520"/>
                </a:lnTo>
                <a:lnTo>
                  <a:pt x="2466" y="17528"/>
                </a:lnTo>
                <a:lnTo>
                  <a:pt x="2441" y="17513"/>
                </a:lnTo>
                <a:lnTo>
                  <a:pt x="2513" y="17600"/>
                </a:lnTo>
                <a:lnTo>
                  <a:pt x="2601" y="17708"/>
                </a:lnTo>
                <a:lnTo>
                  <a:pt x="2663" y="17781"/>
                </a:lnTo>
                <a:lnTo>
                  <a:pt x="2700" y="17829"/>
                </a:lnTo>
                <a:lnTo>
                  <a:pt x="2705" y="17846"/>
                </a:lnTo>
                <a:cubicBezTo>
                  <a:pt x="2153" y="17213"/>
                  <a:pt x="1681" y="16512"/>
                  <a:pt x="1288" y="15762"/>
                </a:cubicBezTo>
                <a:cubicBezTo>
                  <a:pt x="1233" y="15658"/>
                  <a:pt x="1179" y="15554"/>
                  <a:pt x="1128" y="15448"/>
                </a:cubicBezTo>
                <a:lnTo>
                  <a:pt x="1288" y="15762"/>
                </a:lnTo>
                <a:lnTo>
                  <a:pt x="1402" y="15964"/>
                </a:lnTo>
                <a:lnTo>
                  <a:pt x="1515" y="16165"/>
                </a:lnTo>
                <a:lnTo>
                  <a:pt x="1596" y="16298"/>
                </a:lnTo>
                <a:lnTo>
                  <a:pt x="1741" y="16537"/>
                </a:lnTo>
                <a:lnTo>
                  <a:pt x="1899" y="16771"/>
                </a:lnTo>
                <a:lnTo>
                  <a:pt x="2077" y="17018"/>
                </a:lnTo>
                <a:lnTo>
                  <a:pt x="2266" y="17262"/>
                </a:lnTo>
                <a:lnTo>
                  <a:pt x="2276" y="17266"/>
                </a:lnTo>
                <a:lnTo>
                  <a:pt x="2404" y="17434"/>
                </a:lnTo>
                <a:lnTo>
                  <a:pt x="2469" y="17520"/>
                </a:lnTo>
                <a:lnTo>
                  <a:pt x="2478" y="17498"/>
                </a:lnTo>
                <a:lnTo>
                  <a:pt x="2448" y="17419"/>
                </a:lnTo>
                <a:lnTo>
                  <a:pt x="2328" y="17228"/>
                </a:lnTo>
                <a:lnTo>
                  <a:pt x="2274" y="17154"/>
                </a:lnTo>
                <a:lnTo>
                  <a:pt x="2210" y="17089"/>
                </a:lnTo>
                <a:lnTo>
                  <a:pt x="2141" y="16984"/>
                </a:lnTo>
                <a:lnTo>
                  <a:pt x="2018" y="16851"/>
                </a:lnTo>
                <a:lnTo>
                  <a:pt x="1966" y="16771"/>
                </a:lnTo>
                <a:lnTo>
                  <a:pt x="2038" y="16856"/>
                </a:lnTo>
                <a:lnTo>
                  <a:pt x="2052" y="16851"/>
                </a:lnTo>
                <a:lnTo>
                  <a:pt x="2123" y="16919"/>
                </a:lnTo>
                <a:lnTo>
                  <a:pt x="2128" y="16902"/>
                </a:lnTo>
                <a:lnTo>
                  <a:pt x="2171" y="16932"/>
                </a:lnTo>
                <a:lnTo>
                  <a:pt x="2151" y="16846"/>
                </a:lnTo>
                <a:lnTo>
                  <a:pt x="2104" y="16749"/>
                </a:lnTo>
                <a:lnTo>
                  <a:pt x="2070" y="16660"/>
                </a:lnTo>
                <a:lnTo>
                  <a:pt x="1996" y="16510"/>
                </a:lnTo>
                <a:lnTo>
                  <a:pt x="1980" y="16436"/>
                </a:lnTo>
                <a:lnTo>
                  <a:pt x="1944" y="16309"/>
                </a:lnTo>
                <a:lnTo>
                  <a:pt x="1838" y="16023"/>
                </a:lnTo>
                <a:lnTo>
                  <a:pt x="1825" y="15934"/>
                </a:lnTo>
                <a:lnTo>
                  <a:pt x="1796" y="15853"/>
                </a:lnTo>
                <a:lnTo>
                  <a:pt x="1722" y="15685"/>
                </a:lnTo>
                <a:lnTo>
                  <a:pt x="1670" y="15594"/>
                </a:lnTo>
                <a:lnTo>
                  <a:pt x="1618" y="15468"/>
                </a:lnTo>
                <a:lnTo>
                  <a:pt x="1589" y="15299"/>
                </a:lnTo>
                <a:lnTo>
                  <a:pt x="1601" y="15165"/>
                </a:lnTo>
                <a:lnTo>
                  <a:pt x="1650" y="15114"/>
                </a:lnTo>
                <a:lnTo>
                  <a:pt x="1663" y="15039"/>
                </a:lnTo>
                <a:lnTo>
                  <a:pt x="1744" y="14973"/>
                </a:lnTo>
                <a:lnTo>
                  <a:pt x="1823" y="14973"/>
                </a:lnTo>
                <a:lnTo>
                  <a:pt x="1801" y="14869"/>
                </a:lnTo>
                <a:lnTo>
                  <a:pt x="1835" y="14794"/>
                </a:lnTo>
                <a:lnTo>
                  <a:pt x="1784" y="14614"/>
                </a:lnTo>
                <a:lnTo>
                  <a:pt x="1789" y="14385"/>
                </a:lnTo>
                <a:lnTo>
                  <a:pt x="1732" y="14148"/>
                </a:lnTo>
                <a:lnTo>
                  <a:pt x="1737" y="14079"/>
                </a:lnTo>
                <a:lnTo>
                  <a:pt x="1714" y="13961"/>
                </a:lnTo>
                <a:lnTo>
                  <a:pt x="1665" y="13685"/>
                </a:lnTo>
                <a:lnTo>
                  <a:pt x="1581" y="13345"/>
                </a:lnTo>
                <a:lnTo>
                  <a:pt x="1576" y="13212"/>
                </a:lnTo>
                <a:lnTo>
                  <a:pt x="1597" y="13209"/>
                </a:lnTo>
                <a:lnTo>
                  <a:pt x="1633" y="13051"/>
                </a:lnTo>
                <a:lnTo>
                  <a:pt x="1653" y="12844"/>
                </a:lnTo>
                <a:lnTo>
                  <a:pt x="1746" y="12588"/>
                </a:lnTo>
                <a:lnTo>
                  <a:pt x="1779" y="12468"/>
                </a:lnTo>
                <a:lnTo>
                  <a:pt x="1781" y="12162"/>
                </a:lnTo>
                <a:lnTo>
                  <a:pt x="1752" y="12049"/>
                </a:lnTo>
                <a:lnTo>
                  <a:pt x="1698" y="11813"/>
                </a:lnTo>
                <a:lnTo>
                  <a:pt x="1658" y="11754"/>
                </a:lnTo>
                <a:lnTo>
                  <a:pt x="1574" y="11746"/>
                </a:lnTo>
                <a:lnTo>
                  <a:pt x="1498" y="11692"/>
                </a:lnTo>
                <a:lnTo>
                  <a:pt x="1369" y="11483"/>
                </a:lnTo>
                <a:lnTo>
                  <a:pt x="1230" y="11330"/>
                </a:lnTo>
                <a:lnTo>
                  <a:pt x="1108" y="11337"/>
                </a:lnTo>
                <a:lnTo>
                  <a:pt x="951" y="11238"/>
                </a:lnTo>
                <a:lnTo>
                  <a:pt x="867" y="11297"/>
                </a:lnTo>
                <a:lnTo>
                  <a:pt x="875" y="11192"/>
                </a:lnTo>
                <a:lnTo>
                  <a:pt x="837" y="11083"/>
                </a:lnTo>
                <a:lnTo>
                  <a:pt x="722" y="10970"/>
                </a:lnTo>
                <a:lnTo>
                  <a:pt x="641" y="10903"/>
                </a:lnTo>
                <a:lnTo>
                  <a:pt x="596" y="11024"/>
                </a:lnTo>
                <a:lnTo>
                  <a:pt x="593" y="10837"/>
                </a:lnTo>
                <a:lnTo>
                  <a:pt x="492" y="10808"/>
                </a:lnTo>
                <a:lnTo>
                  <a:pt x="476" y="10751"/>
                </a:lnTo>
                <a:lnTo>
                  <a:pt x="518" y="10598"/>
                </a:lnTo>
                <a:lnTo>
                  <a:pt x="520" y="10468"/>
                </a:lnTo>
                <a:lnTo>
                  <a:pt x="492" y="10438"/>
                </a:lnTo>
                <a:lnTo>
                  <a:pt x="476" y="10112"/>
                </a:lnTo>
                <a:lnTo>
                  <a:pt x="471" y="10009"/>
                </a:lnTo>
                <a:lnTo>
                  <a:pt x="453" y="10017"/>
                </a:lnTo>
                <a:lnTo>
                  <a:pt x="451" y="9942"/>
                </a:lnTo>
                <a:lnTo>
                  <a:pt x="414" y="9785"/>
                </a:lnTo>
                <a:lnTo>
                  <a:pt x="385" y="9740"/>
                </a:lnTo>
                <a:lnTo>
                  <a:pt x="374" y="9719"/>
                </a:lnTo>
                <a:lnTo>
                  <a:pt x="335" y="9671"/>
                </a:lnTo>
                <a:lnTo>
                  <a:pt x="303" y="9684"/>
                </a:lnTo>
                <a:lnTo>
                  <a:pt x="296" y="9716"/>
                </a:lnTo>
                <a:lnTo>
                  <a:pt x="259" y="9679"/>
                </a:lnTo>
                <a:lnTo>
                  <a:pt x="271" y="9702"/>
                </a:lnTo>
                <a:lnTo>
                  <a:pt x="274" y="9751"/>
                </a:lnTo>
                <a:lnTo>
                  <a:pt x="251" y="9923"/>
                </a:lnTo>
                <a:lnTo>
                  <a:pt x="249" y="10031"/>
                </a:lnTo>
                <a:lnTo>
                  <a:pt x="234" y="10075"/>
                </a:lnTo>
                <a:lnTo>
                  <a:pt x="241" y="10172"/>
                </a:lnTo>
                <a:lnTo>
                  <a:pt x="249" y="10290"/>
                </a:lnTo>
                <a:lnTo>
                  <a:pt x="268" y="10302"/>
                </a:lnTo>
                <a:lnTo>
                  <a:pt x="273" y="10371"/>
                </a:lnTo>
                <a:lnTo>
                  <a:pt x="268" y="10463"/>
                </a:lnTo>
                <a:lnTo>
                  <a:pt x="283" y="10477"/>
                </a:lnTo>
                <a:lnTo>
                  <a:pt x="276" y="10536"/>
                </a:lnTo>
                <a:lnTo>
                  <a:pt x="301" y="10610"/>
                </a:lnTo>
                <a:lnTo>
                  <a:pt x="323" y="10650"/>
                </a:lnTo>
                <a:lnTo>
                  <a:pt x="320" y="10726"/>
                </a:lnTo>
                <a:lnTo>
                  <a:pt x="337" y="10847"/>
                </a:lnTo>
                <a:lnTo>
                  <a:pt x="345" y="10963"/>
                </a:lnTo>
                <a:lnTo>
                  <a:pt x="362" y="10990"/>
                </a:lnTo>
                <a:lnTo>
                  <a:pt x="359" y="11160"/>
                </a:lnTo>
                <a:lnTo>
                  <a:pt x="369" y="11212"/>
                </a:lnTo>
                <a:lnTo>
                  <a:pt x="345" y="11295"/>
                </a:lnTo>
                <a:lnTo>
                  <a:pt x="327" y="11207"/>
                </a:lnTo>
                <a:lnTo>
                  <a:pt x="320" y="11290"/>
                </a:lnTo>
                <a:lnTo>
                  <a:pt x="350" y="11430"/>
                </a:lnTo>
                <a:lnTo>
                  <a:pt x="392" y="11547"/>
                </a:lnTo>
                <a:lnTo>
                  <a:pt x="417" y="11677"/>
                </a:lnTo>
                <a:lnTo>
                  <a:pt x="411" y="11855"/>
                </a:lnTo>
                <a:lnTo>
                  <a:pt x="433" y="11938"/>
                </a:lnTo>
                <a:lnTo>
                  <a:pt x="409" y="12014"/>
                </a:lnTo>
                <a:lnTo>
                  <a:pt x="391" y="12133"/>
                </a:lnTo>
                <a:lnTo>
                  <a:pt x="396" y="12270"/>
                </a:lnTo>
                <a:lnTo>
                  <a:pt x="391" y="12355"/>
                </a:lnTo>
                <a:lnTo>
                  <a:pt x="416" y="12722"/>
                </a:lnTo>
                <a:lnTo>
                  <a:pt x="448" y="13061"/>
                </a:lnTo>
                <a:lnTo>
                  <a:pt x="476" y="13300"/>
                </a:lnTo>
                <a:lnTo>
                  <a:pt x="493" y="13352"/>
                </a:lnTo>
                <a:lnTo>
                  <a:pt x="518" y="13502"/>
                </a:lnTo>
                <a:lnTo>
                  <a:pt x="527" y="13613"/>
                </a:lnTo>
                <a:lnTo>
                  <a:pt x="542" y="13810"/>
                </a:lnTo>
                <a:lnTo>
                  <a:pt x="562" y="13988"/>
                </a:lnTo>
                <a:lnTo>
                  <a:pt x="584" y="14062"/>
                </a:lnTo>
                <a:lnTo>
                  <a:pt x="594" y="14111"/>
                </a:lnTo>
                <a:cubicBezTo>
                  <a:pt x="253" y="13066"/>
                  <a:pt x="54" y="11957"/>
                  <a:pt x="54" y="10800"/>
                </a:cubicBezTo>
                <a:cubicBezTo>
                  <a:pt x="54" y="7769"/>
                  <a:pt x="1321" y="5033"/>
                  <a:pt x="3346" y="3077"/>
                </a:cubicBezTo>
                <a:cubicBezTo>
                  <a:pt x="3347" y="3077"/>
                  <a:pt x="3347" y="3076"/>
                  <a:pt x="3348" y="3075"/>
                </a:cubicBezTo>
                <a:lnTo>
                  <a:pt x="3409" y="3023"/>
                </a:lnTo>
                <a:lnTo>
                  <a:pt x="3404" y="3025"/>
                </a:lnTo>
                <a:cubicBezTo>
                  <a:pt x="3525" y="2910"/>
                  <a:pt x="3648" y="2798"/>
                  <a:pt x="3774" y="2688"/>
                </a:cubicBezTo>
                <a:lnTo>
                  <a:pt x="3779" y="2687"/>
                </a:lnTo>
                <a:lnTo>
                  <a:pt x="3804" y="2665"/>
                </a:lnTo>
                <a:lnTo>
                  <a:pt x="3841" y="2626"/>
                </a:lnTo>
                <a:lnTo>
                  <a:pt x="3855" y="2612"/>
                </a:lnTo>
                <a:cubicBezTo>
                  <a:pt x="4960" y="1673"/>
                  <a:pt x="6262" y="965"/>
                  <a:pt x="7684" y="534"/>
                </a:cubicBezTo>
                <a:lnTo>
                  <a:pt x="7698" y="532"/>
                </a:lnTo>
                <a:lnTo>
                  <a:pt x="7691" y="537"/>
                </a:lnTo>
                <a:lnTo>
                  <a:pt x="7657" y="549"/>
                </a:lnTo>
                <a:lnTo>
                  <a:pt x="7481" y="603"/>
                </a:lnTo>
                <a:lnTo>
                  <a:pt x="7447" y="618"/>
                </a:lnTo>
                <a:lnTo>
                  <a:pt x="7486" y="609"/>
                </a:lnTo>
                <a:lnTo>
                  <a:pt x="7438" y="630"/>
                </a:lnTo>
                <a:lnTo>
                  <a:pt x="7356" y="668"/>
                </a:lnTo>
                <a:lnTo>
                  <a:pt x="7369" y="653"/>
                </a:lnTo>
                <a:lnTo>
                  <a:pt x="7354" y="653"/>
                </a:lnTo>
                <a:lnTo>
                  <a:pt x="7257" y="687"/>
                </a:lnTo>
                <a:lnTo>
                  <a:pt x="7139" y="731"/>
                </a:lnTo>
                <a:lnTo>
                  <a:pt x="7102" y="752"/>
                </a:lnTo>
                <a:lnTo>
                  <a:pt x="7141" y="742"/>
                </a:lnTo>
                <a:lnTo>
                  <a:pt x="7174" y="732"/>
                </a:lnTo>
                <a:lnTo>
                  <a:pt x="7255" y="710"/>
                </a:lnTo>
                <a:lnTo>
                  <a:pt x="7119" y="761"/>
                </a:lnTo>
                <a:lnTo>
                  <a:pt x="7041" y="789"/>
                </a:lnTo>
                <a:lnTo>
                  <a:pt x="6952" y="815"/>
                </a:lnTo>
                <a:lnTo>
                  <a:pt x="6737" y="899"/>
                </a:lnTo>
                <a:lnTo>
                  <a:pt x="6688" y="924"/>
                </a:lnTo>
                <a:lnTo>
                  <a:pt x="6558" y="980"/>
                </a:lnTo>
                <a:lnTo>
                  <a:pt x="6430" y="1052"/>
                </a:lnTo>
                <a:lnTo>
                  <a:pt x="6326" y="1104"/>
                </a:lnTo>
                <a:lnTo>
                  <a:pt x="6311" y="1109"/>
                </a:lnTo>
                <a:lnTo>
                  <a:pt x="6230" y="1148"/>
                </a:lnTo>
                <a:lnTo>
                  <a:pt x="6228" y="1141"/>
                </a:lnTo>
                <a:lnTo>
                  <a:pt x="6159" y="1170"/>
                </a:lnTo>
                <a:lnTo>
                  <a:pt x="6126" y="1195"/>
                </a:lnTo>
                <a:lnTo>
                  <a:pt x="6189" y="1178"/>
                </a:lnTo>
                <a:lnTo>
                  <a:pt x="6040" y="1278"/>
                </a:lnTo>
                <a:lnTo>
                  <a:pt x="6031" y="1284"/>
                </a:lnTo>
                <a:lnTo>
                  <a:pt x="5895" y="1370"/>
                </a:lnTo>
                <a:lnTo>
                  <a:pt x="5836" y="1421"/>
                </a:lnTo>
                <a:lnTo>
                  <a:pt x="5897" y="1421"/>
                </a:lnTo>
                <a:lnTo>
                  <a:pt x="5823" y="1496"/>
                </a:lnTo>
                <a:lnTo>
                  <a:pt x="5885" y="1491"/>
                </a:lnTo>
                <a:lnTo>
                  <a:pt x="6050" y="1401"/>
                </a:lnTo>
                <a:lnTo>
                  <a:pt x="6191" y="1326"/>
                </a:lnTo>
                <a:lnTo>
                  <a:pt x="6296" y="1257"/>
                </a:lnTo>
                <a:lnTo>
                  <a:pt x="6476" y="1190"/>
                </a:lnTo>
                <a:lnTo>
                  <a:pt x="6593" y="1135"/>
                </a:lnTo>
                <a:lnTo>
                  <a:pt x="6701" y="1079"/>
                </a:lnTo>
                <a:lnTo>
                  <a:pt x="6826" y="1030"/>
                </a:lnTo>
                <a:lnTo>
                  <a:pt x="6913" y="1012"/>
                </a:lnTo>
                <a:lnTo>
                  <a:pt x="7001" y="991"/>
                </a:lnTo>
                <a:lnTo>
                  <a:pt x="7034" y="990"/>
                </a:lnTo>
                <a:lnTo>
                  <a:pt x="7223" y="936"/>
                </a:lnTo>
                <a:lnTo>
                  <a:pt x="7432" y="858"/>
                </a:lnTo>
                <a:lnTo>
                  <a:pt x="7528" y="832"/>
                </a:lnTo>
                <a:lnTo>
                  <a:pt x="7575" y="832"/>
                </a:lnTo>
                <a:lnTo>
                  <a:pt x="7747" y="808"/>
                </a:lnTo>
                <a:lnTo>
                  <a:pt x="7972" y="754"/>
                </a:lnTo>
                <a:lnTo>
                  <a:pt x="8204" y="697"/>
                </a:lnTo>
                <a:lnTo>
                  <a:pt x="8151" y="694"/>
                </a:lnTo>
                <a:lnTo>
                  <a:pt x="8044" y="690"/>
                </a:lnTo>
                <a:lnTo>
                  <a:pt x="8162" y="658"/>
                </a:lnTo>
                <a:lnTo>
                  <a:pt x="8238" y="616"/>
                </a:lnTo>
                <a:lnTo>
                  <a:pt x="8213" y="651"/>
                </a:lnTo>
                <a:lnTo>
                  <a:pt x="8196" y="675"/>
                </a:lnTo>
                <a:lnTo>
                  <a:pt x="8299" y="663"/>
                </a:lnTo>
                <a:lnTo>
                  <a:pt x="8384" y="614"/>
                </a:lnTo>
                <a:lnTo>
                  <a:pt x="8408" y="577"/>
                </a:lnTo>
                <a:lnTo>
                  <a:pt x="8388" y="564"/>
                </a:lnTo>
                <a:lnTo>
                  <a:pt x="8443" y="549"/>
                </a:lnTo>
                <a:lnTo>
                  <a:pt x="8467" y="572"/>
                </a:lnTo>
                <a:lnTo>
                  <a:pt x="8524" y="547"/>
                </a:lnTo>
                <a:lnTo>
                  <a:pt x="8563" y="508"/>
                </a:lnTo>
                <a:lnTo>
                  <a:pt x="8617" y="508"/>
                </a:lnTo>
                <a:lnTo>
                  <a:pt x="8691" y="500"/>
                </a:lnTo>
                <a:lnTo>
                  <a:pt x="8746" y="481"/>
                </a:lnTo>
                <a:lnTo>
                  <a:pt x="8755" y="461"/>
                </a:lnTo>
                <a:lnTo>
                  <a:pt x="8846" y="456"/>
                </a:lnTo>
                <a:lnTo>
                  <a:pt x="8905" y="416"/>
                </a:lnTo>
                <a:lnTo>
                  <a:pt x="8999" y="419"/>
                </a:lnTo>
                <a:lnTo>
                  <a:pt x="9073" y="411"/>
                </a:lnTo>
                <a:lnTo>
                  <a:pt x="9139" y="365"/>
                </a:lnTo>
                <a:lnTo>
                  <a:pt x="9140" y="353"/>
                </a:lnTo>
                <a:lnTo>
                  <a:pt x="9056" y="364"/>
                </a:lnTo>
                <a:lnTo>
                  <a:pt x="9061" y="347"/>
                </a:lnTo>
                <a:lnTo>
                  <a:pt x="9152" y="333"/>
                </a:lnTo>
                <a:lnTo>
                  <a:pt x="9206" y="332"/>
                </a:lnTo>
                <a:lnTo>
                  <a:pt x="9250" y="305"/>
                </a:lnTo>
                <a:lnTo>
                  <a:pt x="9388" y="261"/>
                </a:lnTo>
                <a:lnTo>
                  <a:pt x="9490" y="237"/>
                </a:lnTo>
                <a:lnTo>
                  <a:pt x="9610" y="214"/>
                </a:lnTo>
                <a:lnTo>
                  <a:pt x="9559" y="212"/>
                </a:lnTo>
                <a:lnTo>
                  <a:pt x="9657" y="207"/>
                </a:lnTo>
                <a:lnTo>
                  <a:pt x="9697" y="199"/>
                </a:lnTo>
                <a:lnTo>
                  <a:pt x="9874" y="178"/>
                </a:lnTo>
                <a:lnTo>
                  <a:pt x="9908" y="167"/>
                </a:lnTo>
                <a:lnTo>
                  <a:pt x="9866" y="162"/>
                </a:lnTo>
                <a:lnTo>
                  <a:pt x="9719" y="172"/>
                </a:lnTo>
                <a:lnTo>
                  <a:pt x="9618" y="182"/>
                </a:lnTo>
                <a:lnTo>
                  <a:pt x="9718" y="165"/>
                </a:lnTo>
                <a:lnTo>
                  <a:pt x="9750" y="157"/>
                </a:lnTo>
                <a:lnTo>
                  <a:pt x="9674" y="165"/>
                </a:lnTo>
                <a:lnTo>
                  <a:pt x="9671" y="155"/>
                </a:lnTo>
                <a:lnTo>
                  <a:pt x="9598" y="158"/>
                </a:lnTo>
                <a:lnTo>
                  <a:pt x="9618" y="153"/>
                </a:lnTo>
                <a:lnTo>
                  <a:pt x="9716" y="151"/>
                </a:lnTo>
                <a:lnTo>
                  <a:pt x="9787" y="150"/>
                </a:lnTo>
                <a:lnTo>
                  <a:pt x="9871" y="140"/>
                </a:lnTo>
                <a:lnTo>
                  <a:pt x="9883" y="123"/>
                </a:lnTo>
                <a:lnTo>
                  <a:pt x="9802" y="120"/>
                </a:lnTo>
                <a:lnTo>
                  <a:pt x="9750" y="121"/>
                </a:lnTo>
                <a:lnTo>
                  <a:pt x="9676" y="130"/>
                </a:lnTo>
                <a:lnTo>
                  <a:pt x="9650" y="130"/>
                </a:lnTo>
                <a:lnTo>
                  <a:pt x="9517" y="143"/>
                </a:lnTo>
                <a:lnTo>
                  <a:pt x="9457" y="151"/>
                </a:lnTo>
                <a:lnTo>
                  <a:pt x="9507" y="143"/>
                </a:lnTo>
                <a:lnTo>
                  <a:pt x="9489" y="143"/>
                </a:lnTo>
                <a:lnTo>
                  <a:pt x="9522" y="138"/>
                </a:lnTo>
                <a:lnTo>
                  <a:pt x="9544" y="133"/>
                </a:lnTo>
                <a:lnTo>
                  <a:pt x="9554" y="131"/>
                </a:lnTo>
                <a:lnTo>
                  <a:pt x="9551" y="130"/>
                </a:lnTo>
                <a:cubicBezTo>
                  <a:pt x="9961" y="82"/>
                  <a:pt x="10377" y="54"/>
                  <a:pt x="10800" y="54"/>
                </a:cubicBezTo>
                <a:close/>
                <a:moveTo>
                  <a:pt x="6040" y="1278"/>
                </a:moveTo>
                <a:lnTo>
                  <a:pt x="6095" y="1239"/>
                </a:lnTo>
                <a:lnTo>
                  <a:pt x="6062" y="1239"/>
                </a:lnTo>
                <a:lnTo>
                  <a:pt x="6031" y="1256"/>
                </a:lnTo>
                <a:lnTo>
                  <a:pt x="5969" y="1303"/>
                </a:lnTo>
                <a:lnTo>
                  <a:pt x="5991" y="1301"/>
                </a:lnTo>
                <a:lnTo>
                  <a:pt x="6040" y="1278"/>
                </a:lnTo>
                <a:close/>
                <a:moveTo>
                  <a:pt x="6937" y="20812"/>
                </a:moveTo>
                <a:lnTo>
                  <a:pt x="7004" y="20837"/>
                </a:lnTo>
                <a:lnTo>
                  <a:pt x="7041" y="20851"/>
                </a:lnTo>
                <a:lnTo>
                  <a:pt x="7058" y="20858"/>
                </a:lnTo>
                <a:lnTo>
                  <a:pt x="7073" y="20863"/>
                </a:lnTo>
                <a:lnTo>
                  <a:pt x="7137" y="20886"/>
                </a:lnTo>
                <a:lnTo>
                  <a:pt x="7142" y="20888"/>
                </a:lnTo>
                <a:lnTo>
                  <a:pt x="7147" y="20890"/>
                </a:lnTo>
                <a:lnTo>
                  <a:pt x="7204" y="20912"/>
                </a:lnTo>
                <a:lnTo>
                  <a:pt x="7272" y="20935"/>
                </a:lnTo>
                <a:lnTo>
                  <a:pt x="7274" y="20935"/>
                </a:lnTo>
                <a:lnTo>
                  <a:pt x="7292" y="20942"/>
                </a:lnTo>
                <a:lnTo>
                  <a:pt x="7297" y="20944"/>
                </a:lnTo>
                <a:lnTo>
                  <a:pt x="7344" y="20960"/>
                </a:lnTo>
                <a:lnTo>
                  <a:pt x="7373" y="20969"/>
                </a:lnTo>
                <a:lnTo>
                  <a:pt x="7413" y="20982"/>
                </a:lnTo>
                <a:lnTo>
                  <a:pt x="7444" y="20992"/>
                </a:lnTo>
                <a:lnTo>
                  <a:pt x="7487" y="21007"/>
                </a:lnTo>
                <a:lnTo>
                  <a:pt x="7511" y="21014"/>
                </a:lnTo>
                <a:lnTo>
                  <a:pt x="7565" y="21033"/>
                </a:lnTo>
                <a:lnTo>
                  <a:pt x="7622" y="21050"/>
                </a:lnTo>
                <a:lnTo>
                  <a:pt x="7662" y="21061"/>
                </a:lnTo>
                <a:lnTo>
                  <a:pt x="7689" y="21070"/>
                </a:lnTo>
                <a:lnTo>
                  <a:pt x="7716" y="21075"/>
                </a:lnTo>
                <a:lnTo>
                  <a:pt x="7747" y="21083"/>
                </a:lnTo>
                <a:lnTo>
                  <a:pt x="7784" y="21093"/>
                </a:lnTo>
                <a:lnTo>
                  <a:pt x="7708" y="21070"/>
                </a:lnTo>
                <a:lnTo>
                  <a:pt x="7635" y="21048"/>
                </a:lnTo>
                <a:lnTo>
                  <a:pt x="7565" y="21026"/>
                </a:lnTo>
                <a:lnTo>
                  <a:pt x="7539" y="21018"/>
                </a:lnTo>
                <a:lnTo>
                  <a:pt x="7570" y="21026"/>
                </a:lnTo>
                <a:lnTo>
                  <a:pt x="7523" y="21009"/>
                </a:lnTo>
                <a:lnTo>
                  <a:pt x="7450" y="20984"/>
                </a:lnTo>
                <a:lnTo>
                  <a:pt x="7373" y="20960"/>
                </a:lnTo>
                <a:lnTo>
                  <a:pt x="7348" y="20954"/>
                </a:lnTo>
                <a:lnTo>
                  <a:pt x="7348" y="20955"/>
                </a:lnTo>
                <a:lnTo>
                  <a:pt x="7331" y="20950"/>
                </a:lnTo>
                <a:lnTo>
                  <a:pt x="7263" y="20927"/>
                </a:lnTo>
                <a:lnTo>
                  <a:pt x="7255" y="20925"/>
                </a:lnTo>
                <a:lnTo>
                  <a:pt x="7211" y="20910"/>
                </a:lnTo>
                <a:lnTo>
                  <a:pt x="7203" y="20906"/>
                </a:lnTo>
                <a:lnTo>
                  <a:pt x="7189" y="20901"/>
                </a:lnTo>
                <a:lnTo>
                  <a:pt x="7132" y="20881"/>
                </a:lnTo>
                <a:lnTo>
                  <a:pt x="7048" y="20849"/>
                </a:lnTo>
                <a:lnTo>
                  <a:pt x="6962" y="20817"/>
                </a:lnTo>
                <a:lnTo>
                  <a:pt x="6930" y="20807"/>
                </a:lnTo>
                <a:lnTo>
                  <a:pt x="6971" y="20822"/>
                </a:lnTo>
                <a:lnTo>
                  <a:pt x="6937" y="20812"/>
                </a:lnTo>
                <a:close/>
                <a:moveTo>
                  <a:pt x="14685" y="20667"/>
                </a:moveTo>
                <a:lnTo>
                  <a:pt x="14737" y="20635"/>
                </a:lnTo>
                <a:lnTo>
                  <a:pt x="14769" y="20615"/>
                </a:lnTo>
                <a:lnTo>
                  <a:pt x="14648" y="20666"/>
                </a:lnTo>
                <a:lnTo>
                  <a:pt x="14643" y="20667"/>
                </a:lnTo>
                <a:lnTo>
                  <a:pt x="14670" y="20671"/>
                </a:lnTo>
                <a:lnTo>
                  <a:pt x="14685" y="20667"/>
                </a:lnTo>
                <a:close/>
                <a:moveTo>
                  <a:pt x="14643" y="20667"/>
                </a:moveTo>
                <a:lnTo>
                  <a:pt x="14603" y="20666"/>
                </a:lnTo>
                <a:lnTo>
                  <a:pt x="14581" y="20661"/>
                </a:lnTo>
                <a:lnTo>
                  <a:pt x="14535" y="20661"/>
                </a:lnTo>
                <a:lnTo>
                  <a:pt x="14503" y="20659"/>
                </a:lnTo>
                <a:lnTo>
                  <a:pt x="14448" y="20662"/>
                </a:lnTo>
                <a:lnTo>
                  <a:pt x="14392" y="20667"/>
                </a:lnTo>
                <a:lnTo>
                  <a:pt x="14318" y="20691"/>
                </a:lnTo>
                <a:lnTo>
                  <a:pt x="14273" y="20718"/>
                </a:lnTo>
                <a:lnTo>
                  <a:pt x="14204" y="20740"/>
                </a:lnTo>
                <a:lnTo>
                  <a:pt x="14128" y="20755"/>
                </a:lnTo>
                <a:lnTo>
                  <a:pt x="14045" y="20774"/>
                </a:lnTo>
                <a:lnTo>
                  <a:pt x="13968" y="20785"/>
                </a:lnTo>
                <a:lnTo>
                  <a:pt x="13889" y="20797"/>
                </a:lnTo>
                <a:lnTo>
                  <a:pt x="13823" y="20807"/>
                </a:lnTo>
                <a:lnTo>
                  <a:pt x="13771" y="20809"/>
                </a:lnTo>
                <a:lnTo>
                  <a:pt x="13786" y="20785"/>
                </a:lnTo>
                <a:lnTo>
                  <a:pt x="13710" y="20804"/>
                </a:lnTo>
                <a:lnTo>
                  <a:pt x="13635" y="20826"/>
                </a:lnTo>
                <a:lnTo>
                  <a:pt x="13606" y="20831"/>
                </a:lnTo>
                <a:lnTo>
                  <a:pt x="13641" y="20814"/>
                </a:lnTo>
                <a:lnTo>
                  <a:pt x="13734" y="20742"/>
                </a:lnTo>
                <a:lnTo>
                  <a:pt x="13683" y="20742"/>
                </a:lnTo>
                <a:lnTo>
                  <a:pt x="13643" y="20736"/>
                </a:lnTo>
                <a:lnTo>
                  <a:pt x="13609" y="20728"/>
                </a:lnTo>
                <a:lnTo>
                  <a:pt x="13571" y="20720"/>
                </a:lnTo>
                <a:lnTo>
                  <a:pt x="13545" y="20704"/>
                </a:lnTo>
                <a:lnTo>
                  <a:pt x="13451" y="20733"/>
                </a:lnTo>
                <a:lnTo>
                  <a:pt x="13386" y="20748"/>
                </a:lnTo>
                <a:lnTo>
                  <a:pt x="13340" y="20743"/>
                </a:lnTo>
                <a:lnTo>
                  <a:pt x="13323" y="20723"/>
                </a:lnTo>
                <a:lnTo>
                  <a:pt x="13313" y="20704"/>
                </a:lnTo>
                <a:lnTo>
                  <a:pt x="13256" y="20696"/>
                </a:lnTo>
                <a:lnTo>
                  <a:pt x="13248" y="20676"/>
                </a:lnTo>
                <a:lnTo>
                  <a:pt x="13226" y="20651"/>
                </a:lnTo>
                <a:lnTo>
                  <a:pt x="13263" y="20619"/>
                </a:lnTo>
                <a:lnTo>
                  <a:pt x="13237" y="20597"/>
                </a:lnTo>
                <a:lnTo>
                  <a:pt x="13185" y="20590"/>
                </a:lnTo>
                <a:lnTo>
                  <a:pt x="13133" y="20585"/>
                </a:lnTo>
                <a:lnTo>
                  <a:pt x="13066" y="20592"/>
                </a:lnTo>
                <a:lnTo>
                  <a:pt x="12987" y="20603"/>
                </a:lnTo>
                <a:lnTo>
                  <a:pt x="12914" y="20619"/>
                </a:lnTo>
                <a:lnTo>
                  <a:pt x="12837" y="20639"/>
                </a:lnTo>
                <a:lnTo>
                  <a:pt x="12795" y="20666"/>
                </a:lnTo>
                <a:lnTo>
                  <a:pt x="12722" y="20683"/>
                </a:lnTo>
                <a:lnTo>
                  <a:pt x="12662" y="20681"/>
                </a:lnTo>
                <a:lnTo>
                  <a:pt x="12599" y="20701"/>
                </a:lnTo>
                <a:lnTo>
                  <a:pt x="12514" y="20726"/>
                </a:lnTo>
                <a:lnTo>
                  <a:pt x="12461" y="20718"/>
                </a:lnTo>
                <a:lnTo>
                  <a:pt x="12394" y="20733"/>
                </a:lnTo>
                <a:lnTo>
                  <a:pt x="12325" y="20750"/>
                </a:lnTo>
                <a:lnTo>
                  <a:pt x="12259" y="20765"/>
                </a:lnTo>
                <a:lnTo>
                  <a:pt x="12172" y="20779"/>
                </a:lnTo>
                <a:lnTo>
                  <a:pt x="12100" y="20789"/>
                </a:lnTo>
                <a:lnTo>
                  <a:pt x="12014" y="20811"/>
                </a:lnTo>
                <a:lnTo>
                  <a:pt x="11946" y="20822"/>
                </a:lnTo>
                <a:lnTo>
                  <a:pt x="11903" y="20851"/>
                </a:lnTo>
                <a:lnTo>
                  <a:pt x="11827" y="20868"/>
                </a:lnTo>
                <a:lnTo>
                  <a:pt x="11791" y="20851"/>
                </a:lnTo>
                <a:lnTo>
                  <a:pt x="11761" y="20827"/>
                </a:lnTo>
                <a:lnTo>
                  <a:pt x="11690" y="20832"/>
                </a:lnTo>
                <a:lnTo>
                  <a:pt x="11643" y="20816"/>
                </a:lnTo>
                <a:lnTo>
                  <a:pt x="11630" y="20792"/>
                </a:lnTo>
                <a:lnTo>
                  <a:pt x="11566" y="20782"/>
                </a:lnTo>
                <a:lnTo>
                  <a:pt x="11515" y="20804"/>
                </a:lnTo>
                <a:lnTo>
                  <a:pt x="11463" y="20841"/>
                </a:lnTo>
                <a:lnTo>
                  <a:pt x="11406" y="20859"/>
                </a:lnTo>
                <a:lnTo>
                  <a:pt x="11337" y="20866"/>
                </a:lnTo>
                <a:lnTo>
                  <a:pt x="11273" y="20878"/>
                </a:lnTo>
                <a:lnTo>
                  <a:pt x="11211" y="20895"/>
                </a:lnTo>
                <a:lnTo>
                  <a:pt x="11142" y="20903"/>
                </a:lnTo>
                <a:lnTo>
                  <a:pt x="11076" y="20912"/>
                </a:lnTo>
                <a:lnTo>
                  <a:pt x="11005" y="20912"/>
                </a:lnTo>
                <a:lnTo>
                  <a:pt x="10935" y="20912"/>
                </a:lnTo>
                <a:lnTo>
                  <a:pt x="10861" y="20915"/>
                </a:lnTo>
                <a:lnTo>
                  <a:pt x="10792" y="20925"/>
                </a:lnTo>
                <a:lnTo>
                  <a:pt x="10750" y="20908"/>
                </a:lnTo>
                <a:lnTo>
                  <a:pt x="10719" y="20886"/>
                </a:lnTo>
                <a:lnTo>
                  <a:pt x="10649" y="20883"/>
                </a:lnTo>
                <a:lnTo>
                  <a:pt x="10576" y="20875"/>
                </a:lnTo>
                <a:lnTo>
                  <a:pt x="10507" y="20873"/>
                </a:lnTo>
                <a:lnTo>
                  <a:pt x="10431" y="20876"/>
                </a:lnTo>
                <a:lnTo>
                  <a:pt x="10366" y="20883"/>
                </a:lnTo>
                <a:lnTo>
                  <a:pt x="10322" y="20908"/>
                </a:lnTo>
                <a:lnTo>
                  <a:pt x="10288" y="20883"/>
                </a:lnTo>
                <a:lnTo>
                  <a:pt x="10202" y="20880"/>
                </a:lnTo>
                <a:lnTo>
                  <a:pt x="10147" y="20898"/>
                </a:lnTo>
                <a:lnTo>
                  <a:pt x="10132" y="20922"/>
                </a:lnTo>
                <a:lnTo>
                  <a:pt x="10069" y="20935"/>
                </a:lnTo>
                <a:lnTo>
                  <a:pt x="10021" y="20912"/>
                </a:lnTo>
                <a:lnTo>
                  <a:pt x="9957" y="20883"/>
                </a:lnTo>
                <a:lnTo>
                  <a:pt x="9899" y="20891"/>
                </a:lnTo>
                <a:lnTo>
                  <a:pt x="9841" y="20875"/>
                </a:lnTo>
                <a:lnTo>
                  <a:pt x="9820" y="20898"/>
                </a:lnTo>
                <a:lnTo>
                  <a:pt x="9778" y="20912"/>
                </a:lnTo>
                <a:lnTo>
                  <a:pt x="9719" y="20922"/>
                </a:lnTo>
                <a:lnTo>
                  <a:pt x="9672" y="20935"/>
                </a:lnTo>
                <a:lnTo>
                  <a:pt x="9615" y="20944"/>
                </a:lnTo>
                <a:lnTo>
                  <a:pt x="9559" y="20952"/>
                </a:lnTo>
                <a:lnTo>
                  <a:pt x="9514" y="20964"/>
                </a:lnTo>
                <a:lnTo>
                  <a:pt x="9475" y="20982"/>
                </a:lnTo>
                <a:lnTo>
                  <a:pt x="9423" y="20959"/>
                </a:lnTo>
                <a:lnTo>
                  <a:pt x="9356" y="20955"/>
                </a:lnTo>
                <a:lnTo>
                  <a:pt x="9295" y="20962"/>
                </a:lnTo>
                <a:lnTo>
                  <a:pt x="9240" y="20972"/>
                </a:lnTo>
                <a:lnTo>
                  <a:pt x="9172" y="20969"/>
                </a:lnTo>
                <a:lnTo>
                  <a:pt x="9127" y="20947"/>
                </a:lnTo>
                <a:lnTo>
                  <a:pt x="9059" y="20940"/>
                </a:lnTo>
                <a:lnTo>
                  <a:pt x="9068" y="20964"/>
                </a:lnTo>
                <a:lnTo>
                  <a:pt x="9100" y="20987"/>
                </a:lnTo>
                <a:lnTo>
                  <a:pt x="9036" y="20984"/>
                </a:lnTo>
                <a:lnTo>
                  <a:pt x="8979" y="20964"/>
                </a:lnTo>
                <a:lnTo>
                  <a:pt x="8913" y="20960"/>
                </a:lnTo>
                <a:lnTo>
                  <a:pt x="8903" y="20977"/>
                </a:lnTo>
                <a:lnTo>
                  <a:pt x="8926" y="21004"/>
                </a:lnTo>
                <a:lnTo>
                  <a:pt x="8930" y="21028"/>
                </a:lnTo>
                <a:lnTo>
                  <a:pt x="8916" y="21045"/>
                </a:lnTo>
                <a:lnTo>
                  <a:pt x="8893" y="21058"/>
                </a:lnTo>
                <a:lnTo>
                  <a:pt x="8869" y="21070"/>
                </a:lnTo>
                <a:lnTo>
                  <a:pt x="8878" y="21087"/>
                </a:lnTo>
                <a:lnTo>
                  <a:pt x="8910" y="21108"/>
                </a:lnTo>
                <a:lnTo>
                  <a:pt x="8979" y="21120"/>
                </a:lnTo>
                <a:lnTo>
                  <a:pt x="8982" y="21122"/>
                </a:lnTo>
                <a:lnTo>
                  <a:pt x="8992" y="21124"/>
                </a:lnTo>
                <a:lnTo>
                  <a:pt x="9066" y="21139"/>
                </a:lnTo>
                <a:lnTo>
                  <a:pt x="9125" y="21140"/>
                </a:lnTo>
                <a:lnTo>
                  <a:pt x="9184" y="21140"/>
                </a:lnTo>
                <a:lnTo>
                  <a:pt x="9243" y="21139"/>
                </a:lnTo>
                <a:lnTo>
                  <a:pt x="9307" y="21140"/>
                </a:lnTo>
                <a:lnTo>
                  <a:pt x="9362" y="21135"/>
                </a:lnTo>
                <a:lnTo>
                  <a:pt x="9413" y="21130"/>
                </a:lnTo>
                <a:lnTo>
                  <a:pt x="9484" y="21139"/>
                </a:lnTo>
                <a:lnTo>
                  <a:pt x="9548" y="21139"/>
                </a:lnTo>
                <a:lnTo>
                  <a:pt x="9595" y="21130"/>
                </a:lnTo>
                <a:lnTo>
                  <a:pt x="9674" y="21137"/>
                </a:lnTo>
                <a:lnTo>
                  <a:pt x="9701" y="21134"/>
                </a:lnTo>
                <a:lnTo>
                  <a:pt x="9733" y="21130"/>
                </a:lnTo>
                <a:lnTo>
                  <a:pt x="9805" y="21140"/>
                </a:lnTo>
                <a:lnTo>
                  <a:pt x="9869" y="21152"/>
                </a:lnTo>
                <a:lnTo>
                  <a:pt x="9945" y="21164"/>
                </a:lnTo>
                <a:lnTo>
                  <a:pt x="10014" y="21169"/>
                </a:lnTo>
                <a:lnTo>
                  <a:pt x="10081" y="21169"/>
                </a:lnTo>
                <a:lnTo>
                  <a:pt x="10147" y="21181"/>
                </a:lnTo>
                <a:lnTo>
                  <a:pt x="10226" y="21191"/>
                </a:lnTo>
                <a:lnTo>
                  <a:pt x="10239" y="21174"/>
                </a:lnTo>
                <a:lnTo>
                  <a:pt x="10307" y="21183"/>
                </a:lnTo>
                <a:lnTo>
                  <a:pt x="10332" y="21199"/>
                </a:lnTo>
                <a:lnTo>
                  <a:pt x="10329" y="21216"/>
                </a:lnTo>
                <a:lnTo>
                  <a:pt x="10340" y="21233"/>
                </a:lnTo>
                <a:lnTo>
                  <a:pt x="10409" y="21238"/>
                </a:lnTo>
                <a:lnTo>
                  <a:pt x="10467" y="21252"/>
                </a:lnTo>
                <a:lnTo>
                  <a:pt x="10526" y="21263"/>
                </a:lnTo>
                <a:lnTo>
                  <a:pt x="10586" y="21273"/>
                </a:lnTo>
                <a:lnTo>
                  <a:pt x="10652" y="21277"/>
                </a:lnTo>
                <a:lnTo>
                  <a:pt x="10680" y="21258"/>
                </a:lnTo>
                <a:lnTo>
                  <a:pt x="10748" y="21265"/>
                </a:lnTo>
                <a:lnTo>
                  <a:pt x="10817" y="21268"/>
                </a:lnTo>
                <a:lnTo>
                  <a:pt x="10856" y="21255"/>
                </a:lnTo>
                <a:lnTo>
                  <a:pt x="10877" y="21252"/>
                </a:lnTo>
                <a:lnTo>
                  <a:pt x="10859" y="21299"/>
                </a:lnTo>
                <a:lnTo>
                  <a:pt x="10829" y="21312"/>
                </a:lnTo>
                <a:lnTo>
                  <a:pt x="10780" y="21324"/>
                </a:lnTo>
                <a:lnTo>
                  <a:pt x="10758" y="21337"/>
                </a:lnTo>
                <a:lnTo>
                  <a:pt x="10691" y="21341"/>
                </a:lnTo>
                <a:lnTo>
                  <a:pt x="10628" y="21346"/>
                </a:lnTo>
                <a:lnTo>
                  <a:pt x="10559" y="21348"/>
                </a:lnTo>
                <a:lnTo>
                  <a:pt x="10517" y="21358"/>
                </a:lnTo>
                <a:lnTo>
                  <a:pt x="10482" y="21366"/>
                </a:lnTo>
                <a:lnTo>
                  <a:pt x="10485" y="21379"/>
                </a:lnTo>
                <a:lnTo>
                  <a:pt x="10521" y="21390"/>
                </a:lnTo>
                <a:lnTo>
                  <a:pt x="10579" y="21401"/>
                </a:lnTo>
                <a:lnTo>
                  <a:pt x="10638" y="21410"/>
                </a:lnTo>
                <a:lnTo>
                  <a:pt x="10674" y="21400"/>
                </a:lnTo>
                <a:lnTo>
                  <a:pt x="10743" y="21405"/>
                </a:lnTo>
                <a:lnTo>
                  <a:pt x="10813" y="21403"/>
                </a:lnTo>
                <a:lnTo>
                  <a:pt x="10770" y="21411"/>
                </a:lnTo>
                <a:lnTo>
                  <a:pt x="10751" y="21422"/>
                </a:lnTo>
                <a:lnTo>
                  <a:pt x="10711" y="21430"/>
                </a:lnTo>
                <a:lnTo>
                  <a:pt x="10711" y="21440"/>
                </a:lnTo>
                <a:lnTo>
                  <a:pt x="10724" y="21449"/>
                </a:lnTo>
                <a:lnTo>
                  <a:pt x="10739" y="21459"/>
                </a:lnTo>
                <a:lnTo>
                  <a:pt x="10748" y="21467"/>
                </a:lnTo>
                <a:lnTo>
                  <a:pt x="10696" y="21472"/>
                </a:lnTo>
                <a:lnTo>
                  <a:pt x="10689" y="21480"/>
                </a:lnTo>
                <a:lnTo>
                  <a:pt x="10637" y="21484"/>
                </a:lnTo>
                <a:lnTo>
                  <a:pt x="10569" y="21486"/>
                </a:lnTo>
                <a:lnTo>
                  <a:pt x="10595" y="21492"/>
                </a:lnTo>
                <a:lnTo>
                  <a:pt x="10649" y="21497"/>
                </a:lnTo>
                <a:lnTo>
                  <a:pt x="10697" y="21502"/>
                </a:lnTo>
                <a:lnTo>
                  <a:pt x="10724" y="21497"/>
                </a:lnTo>
                <a:lnTo>
                  <a:pt x="10790" y="21494"/>
                </a:lnTo>
                <a:lnTo>
                  <a:pt x="10835" y="21497"/>
                </a:lnTo>
                <a:lnTo>
                  <a:pt x="10898" y="21494"/>
                </a:lnTo>
                <a:lnTo>
                  <a:pt x="10940" y="21489"/>
                </a:lnTo>
                <a:lnTo>
                  <a:pt x="10997" y="21486"/>
                </a:lnTo>
                <a:lnTo>
                  <a:pt x="11036" y="21479"/>
                </a:lnTo>
                <a:lnTo>
                  <a:pt x="11049" y="21477"/>
                </a:lnTo>
                <a:lnTo>
                  <a:pt x="11076" y="21472"/>
                </a:lnTo>
                <a:lnTo>
                  <a:pt x="11125" y="21475"/>
                </a:lnTo>
                <a:lnTo>
                  <a:pt x="11127" y="21477"/>
                </a:lnTo>
                <a:lnTo>
                  <a:pt x="11127" y="21484"/>
                </a:lnTo>
                <a:lnTo>
                  <a:pt x="11175" y="21477"/>
                </a:lnTo>
                <a:lnTo>
                  <a:pt x="11179" y="21475"/>
                </a:lnTo>
                <a:lnTo>
                  <a:pt x="11182" y="21475"/>
                </a:lnTo>
                <a:lnTo>
                  <a:pt x="11182" y="21477"/>
                </a:lnTo>
                <a:lnTo>
                  <a:pt x="11182" y="21479"/>
                </a:lnTo>
                <a:lnTo>
                  <a:pt x="11180" y="21480"/>
                </a:lnTo>
                <a:lnTo>
                  <a:pt x="11180" y="21482"/>
                </a:lnTo>
                <a:lnTo>
                  <a:pt x="11233" y="21477"/>
                </a:lnTo>
                <a:lnTo>
                  <a:pt x="11207" y="21487"/>
                </a:lnTo>
                <a:lnTo>
                  <a:pt x="11254" y="21482"/>
                </a:lnTo>
                <a:lnTo>
                  <a:pt x="11318" y="21477"/>
                </a:lnTo>
                <a:lnTo>
                  <a:pt x="11340" y="21482"/>
                </a:lnTo>
                <a:lnTo>
                  <a:pt x="11381" y="21477"/>
                </a:lnTo>
                <a:lnTo>
                  <a:pt x="11391" y="21475"/>
                </a:lnTo>
                <a:lnTo>
                  <a:pt x="11462" y="21470"/>
                </a:lnTo>
                <a:lnTo>
                  <a:pt x="11522" y="21460"/>
                </a:lnTo>
                <a:lnTo>
                  <a:pt x="11598" y="21454"/>
                </a:lnTo>
                <a:lnTo>
                  <a:pt x="11662" y="21445"/>
                </a:lnTo>
                <a:lnTo>
                  <a:pt x="11724" y="21438"/>
                </a:lnTo>
                <a:lnTo>
                  <a:pt x="11788" y="21430"/>
                </a:lnTo>
                <a:lnTo>
                  <a:pt x="11850" y="21420"/>
                </a:lnTo>
                <a:lnTo>
                  <a:pt x="11913" y="21408"/>
                </a:lnTo>
                <a:lnTo>
                  <a:pt x="11983" y="21398"/>
                </a:lnTo>
                <a:lnTo>
                  <a:pt x="12019" y="21388"/>
                </a:lnTo>
                <a:lnTo>
                  <a:pt x="12056" y="21376"/>
                </a:lnTo>
                <a:lnTo>
                  <a:pt x="12110" y="21359"/>
                </a:lnTo>
                <a:lnTo>
                  <a:pt x="12158" y="21341"/>
                </a:lnTo>
                <a:lnTo>
                  <a:pt x="12111" y="21339"/>
                </a:lnTo>
                <a:lnTo>
                  <a:pt x="12093" y="21331"/>
                </a:lnTo>
                <a:lnTo>
                  <a:pt x="12057" y="21326"/>
                </a:lnTo>
                <a:lnTo>
                  <a:pt x="12116" y="21309"/>
                </a:lnTo>
                <a:lnTo>
                  <a:pt x="12189" y="21304"/>
                </a:lnTo>
                <a:lnTo>
                  <a:pt x="12244" y="21290"/>
                </a:lnTo>
                <a:lnTo>
                  <a:pt x="12295" y="21275"/>
                </a:lnTo>
                <a:lnTo>
                  <a:pt x="12357" y="21258"/>
                </a:lnTo>
                <a:lnTo>
                  <a:pt x="12402" y="21243"/>
                </a:lnTo>
                <a:lnTo>
                  <a:pt x="12451" y="21223"/>
                </a:lnTo>
                <a:lnTo>
                  <a:pt x="12485" y="21206"/>
                </a:lnTo>
                <a:lnTo>
                  <a:pt x="12519" y="21188"/>
                </a:lnTo>
                <a:lnTo>
                  <a:pt x="12525" y="21172"/>
                </a:lnTo>
                <a:lnTo>
                  <a:pt x="12541" y="21154"/>
                </a:lnTo>
                <a:lnTo>
                  <a:pt x="12566" y="21134"/>
                </a:lnTo>
                <a:lnTo>
                  <a:pt x="12535" y="21124"/>
                </a:lnTo>
                <a:lnTo>
                  <a:pt x="12547" y="21105"/>
                </a:lnTo>
                <a:lnTo>
                  <a:pt x="12507" y="21097"/>
                </a:lnTo>
                <a:lnTo>
                  <a:pt x="12527" y="21075"/>
                </a:lnTo>
                <a:lnTo>
                  <a:pt x="12546" y="21055"/>
                </a:lnTo>
                <a:lnTo>
                  <a:pt x="12567" y="21029"/>
                </a:lnTo>
                <a:lnTo>
                  <a:pt x="12576" y="21009"/>
                </a:lnTo>
                <a:lnTo>
                  <a:pt x="12606" y="20987"/>
                </a:lnTo>
                <a:lnTo>
                  <a:pt x="12670" y="20969"/>
                </a:lnTo>
                <a:lnTo>
                  <a:pt x="12743" y="20957"/>
                </a:lnTo>
                <a:lnTo>
                  <a:pt x="12818" y="20944"/>
                </a:lnTo>
                <a:lnTo>
                  <a:pt x="12889" y="20935"/>
                </a:lnTo>
                <a:lnTo>
                  <a:pt x="12956" y="20930"/>
                </a:lnTo>
                <a:lnTo>
                  <a:pt x="13014" y="20930"/>
                </a:lnTo>
                <a:lnTo>
                  <a:pt x="13072" y="20927"/>
                </a:lnTo>
                <a:lnTo>
                  <a:pt x="13125" y="20928"/>
                </a:lnTo>
                <a:lnTo>
                  <a:pt x="13197" y="20918"/>
                </a:lnTo>
                <a:lnTo>
                  <a:pt x="13274" y="20896"/>
                </a:lnTo>
                <a:lnTo>
                  <a:pt x="13355" y="20881"/>
                </a:lnTo>
                <a:lnTo>
                  <a:pt x="13428" y="20856"/>
                </a:lnTo>
                <a:lnTo>
                  <a:pt x="13495" y="20848"/>
                </a:lnTo>
                <a:lnTo>
                  <a:pt x="13564" y="20841"/>
                </a:lnTo>
                <a:lnTo>
                  <a:pt x="13603" y="20832"/>
                </a:lnTo>
                <a:lnTo>
                  <a:pt x="13544" y="20861"/>
                </a:lnTo>
                <a:lnTo>
                  <a:pt x="13468" y="20878"/>
                </a:lnTo>
                <a:lnTo>
                  <a:pt x="13386" y="20901"/>
                </a:lnTo>
                <a:lnTo>
                  <a:pt x="13342" y="20925"/>
                </a:lnTo>
                <a:lnTo>
                  <a:pt x="13394" y="20925"/>
                </a:lnTo>
                <a:lnTo>
                  <a:pt x="13338" y="20949"/>
                </a:lnTo>
                <a:lnTo>
                  <a:pt x="13269" y="20972"/>
                </a:lnTo>
                <a:lnTo>
                  <a:pt x="13197" y="20996"/>
                </a:lnTo>
                <a:lnTo>
                  <a:pt x="13189" y="21014"/>
                </a:lnTo>
                <a:lnTo>
                  <a:pt x="13221" y="21019"/>
                </a:lnTo>
                <a:lnTo>
                  <a:pt x="13290" y="21009"/>
                </a:lnTo>
                <a:lnTo>
                  <a:pt x="13364" y="20987"/>
                </a:lnTo>
                <a:lnTo>
                  <a:pt x="13426" y="20964"/>
                </a:lnTo>
                <a:lnTo>
                  <a:pt x="13492" y="20945"/>
                </a:lnTo>
                <a:lnTo>
                  <a:pt x="13556" y="20927"/>
                </a:lnTo>
                <a:lnTo>
                  <a:pt x="13614" y="20905"/>
                </a:lnTo>
                <a:lnTo>
                  <a:pt x="13704" y="20873"/>
                </a:lnTo>
                <a:lnTo>
                  <a:pt x="13742" y="20868"/>
                </a:lnTo>
                <a:lnTo>
                  <a:pt x="13793" y="20864"/>
                </a:lnTo>
                <a:lnTo>
                  <a:pt x="13848" y="20858"/>
                </a:lnTo>
                <a:lnTo>
                  <a:pt x="13911" y="20846"/>
                </a:lnTo>
                <a:lnTo>
                  <a:pt x="13986" y="20821"/>
                </a:lnTo>
                <a:lnTo>
                  <a:pt x="14050" y="20795"/>
                </a:lnTo>
                <a:lnTo>
                  <a:pt x="14131" y="20770"/>
                </a:lnTo>
                <a:lnTo>
                  <a:pt x="14207" y="20752"/>
                </a:lnTo>
                <a:lnTo>
                  <a:pt x="14268" y="20738"/>
                </a:lnTo>
                <a:lnTo>
                  <a:pt x="14338" y="20715"/>
                </a:lnTo>
                <a:lnTo>
                  <a:pt x="14385" y="20701"/>
                </a:lnTo>
                <a:lnTo>
                  <a:pt x="14436" y="20689"/>
                </a:lnTo>
                <a:lnTo>
                  <a:pt x="14456" y="20698"/>
                </a:lnTo>
                <a:lnTo>
                  <a:pt x="14503" y="20689"/>
                </a:lnTo>
                <a:lnTo>
                  <a:pt x="14555" y="20681"/>
                </a:lnTo>
                <a:lnTo>
                  <a:pt x="14582" y="20686"/>
                </a:lnTo>
                <a:lnTo>
                  <a:pt x="14643" y="20667"/>
                </a:lnTo>
                <a:close/>
                <a:moveTo>
                  <a:pt x="8982" y="21122"/>
                </a:moveTo>
                <a:lnTo>
                  <a:pt x="8925" y="21117"/>
                </a:lnTo>
                <a:lnTo>
                  <a:pt x="8901" y="21127"/>
                </a:lnTo>
                <a:lnTo>
                  <a:pt x="8834" y="21119"/>
                </a:lnTo>
                <a:lnTo>
                  <a:pt x="8750" y="21100"/>
                </a:lnTo>
                <a:lnTo>
                  <a:pt x="8763" y="21117"/>
                </a:lnTo>
                <a:lnTo>
                  <a:pt x="8795" y="21134"/>
                </a:lnTo>
                <a:lnTo>
                  <a:pt x="8814" y="21151"/>
                </a:lnTo>
                <a:lnTo>
                  <a:pt x="8740" y="21135"/>
                </a:lnTo>
                <a:lnTo>
                  <a:pt x="8746" y="21156"/>
                </a:lnTo>
                <a:lnTo>
                  <a:pt x="8718" y="21161"/>
                </a:lnTo>
                <a:lnTo>
                  <a:pt x="8718" y="21174"/>
                </a:lnTo>
                <a:lnTo>
                  <a:pt x="8667" y="21171"/>
                </a:lnTo>
                <a:lnTo>
                  <a:pt x="8603" y="21162"/>
                </a:lnTo>
                <a:lnTo>
                  <a:pt x="8565" y="21164"/>
                </a:lnTo>
                <a:lnTo>
                  <a:pt x="8546" y="21171"/>
                </a:lnTo>
                <a:lnTo>
                  <a:pt x="8534" y="21179"/>
                </a:lnTo>
                <a:lnTo>
                  <a:pt x="8455" y="21159"/>
                </a:lnTo>
                <a:lnTo>
                  <a:pt x="8423" y="21142"/>
                </a:lnTo>
                <a:lnTo>
                  <a:pt x="8383" y="21124"/>
                </a:lnTo>
                <a:lnTo>
                  <a:pt x="8410" y="21120"/>
                </a:lnTo>
                <a:lnTo>
                  <a:pt x="8373" y="21100"/>
                </a:lnTo>
                <a:lnTo>
                  <a:pt x="8326" y="21082"/>
                </a:lnTo>
                <a:lnTo>
                  <a:pt x="8228" y="21039"/>
                </a:lnTo>
                <a:lnTo>
                  <a:pt x="8223" y="21048"/>
                </a:lnTo>
                <a:lnTo>
                  <a:pt x="8189" y="21051"/>
                </a:lnTo>
                <a:lnTo>
                  <a:pt x="8140" y="21048"/>
                </a:lnTo>
                <a:lnTo>
                  <a:pt x="8129" y="21056"/>
                </a:lnTo>
                <a:lnTo>
                  <a:pt x="8144" y="21073"/>
                </a:lnTo>
                <a:lnTo>
                  <a:pt x="8188" y="21092"/>
                </a:lnTo>
                <a:lnTo>
                  <a:pt x="8161" y="21095"/>
                </a:lnTo>
                <a:lnTo>
                  <a:pt x="8105" y="21087"/>
                </a:lnTo>
                <a:lnTo>
                  <a:pt x="8039" y="21076"/>
                </a:lnTo>
                <a:lnTo>
                  <a:pt x="7992" y="21070"/>
                </a:lnTo>
                <a:lnTo>
                  <a:pt x="8007" y="21083"/>
                </a:lnTo>
                <a:lnTo>
                  <a:pt x="7965" y="21078"/>
                </a:lnTo>
                <a:lnTo>
                  <a:pt x="7819" y="21036"/>
                </a:lnTo>
                <a:lnTo>
                  <a:pt x="7878" y="21061"/>
                </a:lnTo>
                <a:lnTo>
                  <a:pt x="7885" y="21071"/>
                </a:lnTo>
                <a:lnTo>
                  <a:pt x="7846" y="21066"/>
                </a:lnTo>
                <a:lnTo>
                  <a:pt x="7898" y="21087"/>
                </a:lnTo>
                <a:lnTo>
                  <a:pt x="7885" y="21090"/>
                </a:lnTo>
                <a:lnTo>
                  <a:pt x="7886" y="21095"/>
                </a:lnTo>
                <a:lnTo>
                  <a:pt x="7908" y="21107"/>
                </a:lnTo>
                <a:lnTo>
                  <a:pt x="7832" y="21087"/>
                </a:lnTo>
                <a:lnTo>
                  <a:pt x="7765" y="21068"/>
                </a:lnTo>
                <a:lnTo>
                  <a:pt x="7822" y="21090"/>
                </a:lnTo>
                <a:lnTo>
                  <a:pt x="7790" y="21083"/>
                </a:lnTo>
                <a:lnTo>
                  <a:pt x="7819" y="21095"/>
                </a:lnTo>
                <a:lnTo>
                  <a:pt x="7873" y="21114"/>
                </a:lnTo>
                <a:lnTo>
                  <a:pt x="7844" y="21108"/>
                </a:lnTo>
                <a:lnTo>
                  <a:pt x="7802" y="21098"/>
                </a:lnTo>
                <a:lnTo>
                  <a:pt x="7873" y="21120"/>
                </a:lnTo>
                <a:lnTo>
                  <a:pt x="7930" y="21137"/>
                </a:lnTo>
                <a:lnTo>
                  <a:pt x="7950" y="21144"/>
                </a:lnTo>
                <a:lnTo>
                  <a:pt x="8012" y="21162"/>
                </a:lnTo>
                <a:lnTo>
                  <a:pt x="8071" y="21177"/>
                </a:lnTo>
                <a:lnTo>
                  <a:pt x="8137" y="21196"/>
                </a:lnTo>
                <a:lnTo>
                  <a:pt x="8166" y="21203"/>
                </a:lnTo>
                <a:lnTo>
                  <a:pt x="8206" y="21213"/>
                </a:lnTo>
                <a:lnTo>
                  <a:pt x="8246" y="21223"/>
                </a:lnTo>
                <a:lnTo>
                  <a:pt x="8324" y="21240"/>
                </a:lnTo>
                <a:lnTo>
                  <a:pt x="8337" y="21241"/>
                </a:lnTo>
                <a:lnTo>
                  <a:pt x="8337" y="21240"/>
                </a:lnTo>
                <a:lnTo>
                  <a:pt x="8361" y="21243"/>
                </a:lnTo>
                <a:lnTo>
                  <a:pt x="8373" y="21243"/>
                </a:lnTo>
                <a:lnTo>
                  <a:pt x="8442" y="21260"/>
                </a:lnTo>
                <a:lnTo>
                  <a:pt x="8464" y="21268"/>
                </a:lnTo>
                <a:lnTo>
                  <a:pt x="8507" y="21278"/>
                </a:lnTo>
                <a:lnTo>
                  <a:pt x="8570" y="21294"/>
                </a:lnTo>
                <a:lnTo>
                  <a:pt x="8632" y="21305"/>
                </a:lnTo>
                <a:lnTo>
                  <a:pt x="8624" y="21302"/>
                </a:lnTo>
                <a:lnTo>
                  <a:pt x="8681" y="21312"/>
                </a:lnTo>
                <a:lnTo>
                  <a:pt x="8755" y="21327"/>
                </a:lnTo>
                <a:lnTo>
                  <a:pt x="8827" y="21341"/>
                </a:lnTo>
                <a:lnTo>
                  <a:pt x="8879" y="21353"/>
                </a:lnTo>
                <a:lnTo>
                  <a:pt x="8947" y="21366"/>
                </a:lnTo>
                <a:lnTo>
                  <a:pt x="8979" y="21373"/>
                </a:lnTo>
                <a:lnTo>
                  <a:pt x="9009" y="21378"/>
                </a:lnTo>
                <a:lnTo>
                  <a:pt x="8999" y="21378"/>
                </a:lnTo>
                <a:lnTo>
                  <a:pt x="8989" y="21378"/>
                </a:lnTo>
                <a:lnTo>
                  <a:pt x="9044" y="21386"/>
                </a:lnTo>
                <a:lnTo>
                  <a:pt x="9051" y="21388"/>
                </a:lnTo>
                <a:lnTo>
                  <a:pt x="9075" y="21391"/>
                </a:lnTo>
                <a:lnTo>
                  <a:pt x="9108" y="21396"/>
                </a:lnTo>
                <a:lnTo>
                  <a:pt x="9115" y="21398"/>
                </a:lnTo>
                <a:lnTo>
                  <a:pt x="9123" y="21398"/>
                </a:lnTo>
                <a:lnTo>
                  <a:pt x="9130" y="21400"/>
                </a:lnTo>
                <a:lnTo>
                  <a:pt x="9187" y="21410"/>
                </a:lnTo>
                <a:lnTo>
                  <a:pt x="9216" y="21413"/>
                </a:lnTo>
                <a:lnTo>
                  <a:pt x="9270" y="21422"/>
                </a:lnTo>
                <a:lnTo>
                  <a:pt x="9329" y="21430"/>
                </a:lnTo>
                <a:lnTo>
                  <a:pt x="9396" y="21438"/>
                </a:lnTo>
                <a:lnTo>
                  <a:pt x="9485" y="21449"/>
                </a:lnTo>
                <a:lnTo>
                  <a:pt x="9450" y="21442"/>
                </a:lnTo>
                <a:lnTo>
                  <a:pt x="9401" y="21435"/>
                </a:lnTo>
                <a:lnTo>
                  <a:pt x="9369" y="21428"/>
                </a:lnTo>
                <a:lnTo>
                  <a:pt x="9332" y="21422"/>
                </a:lnTo>
                <a:lnTo>
                  <a:pt x="9351" y="21420"/>
                </a:lnTo>
                <a:lnTo>
                  <a:pt x="9398" y="21423"/>
                </a:lnTo>
                <a:lnTo>
                  <a:pt x="9460" y="21430"/>
                </a:lnTo>
                <a:lnTo>
                  <a:pt x="9394" y="21418"/>
                </a:lnTo>
                <a:lnTo>
                  <a:pt x="9361" y="21410"/>
                </a:lnTo>
                <a:lnTo>
                  <a:pt x="9391" y="21410"/>
                </a:lnTo>
                <a:lnTo>
                  <a:pt x="9384" y="21403"/>
                </a:lnTo>
                <a:lnTo>
                  <a:pt x="9379" y="21398"/>
                </a:lnTo>
                <a:lnTo>
                  <a:pt x="9393" y="21393"/>
                </a:lnTo>
                <a:lnTo>
                  <a:pt x="9405" y="21388"/>
                </a:lnTo>
                <a:lnTo>
                  <a:pt x="9398" y="21379"/>
                </a:lnTo>
                <a:lnTo>
                  <a:pt x="9332" y="21369"/>
                </a:lnTo>
                <a:lnTo>
                  <a:pt x="9272" y="21358"/>
                </a:lnTo>
                <a:lnTo>
                  <a:pt x="9216" y="21344"/>
                </a:lnTo>
                <a:lnTo>
                  <a:pt x="9182" y="21346"/>
                </a:lnTo>
                <a:lnTo>
                  <a:pt x="9166" y="21351"/>
                </a:lnTo>
                <a:lnTo>
                  <a:pt x="9128" y="21351"/>
                </a:lnTo>
                <a:lnTo>
                  <a:pt x="9065" y="21337"/>
                </a:lnTo>
                <a:lnTo>
                  <a:pt x="8950" y="21310"/>
                </a:lnTo>
                <a:lnTo>
                  <a:pt x="8925" y="21302"/>
                </a:lnTo>
                <a:lnTo>
                  <a:pt x="8918" y="21292"/>
                </a:lnTo>
                <a:lnTo>
                  <a:pt x="8920" y="21284"/>
                </a:lnTo>
                <a:lnTo>
                  <a:pt x="8905" y="21272"/>
                </a:lnTo>
                <a:lnTo>
                  <a:pt x="8891" y="21258"/>
                </a:lnTo>
                <a:lnTo>
                  <a:pt x="8857" y="21241"/>
                </a:lnTo>
                <a:lnTo>
                  <a:pt x="8871" y="21235"/>
                </a:lnTo>
                <a:lnTo>
                  <a:pt x="8889" y="21228"/>
                </a:lnTo>
                <a:lnTo>
                  <a:pt x="8900" y="21225"/>
                </a:lnTo>
                <a:lnTo>
                  <a:pt x="8940" y="21223"/>
                </a:lnTo>
                <a:lnTo>
                  <a:pt x="8969" y="21216"/>
                </a:lnTo>
                <a:lnTo>
                  <a:pt x="8982" y="21208"/>
                </a:lnTo>
                <a:lnTo>
                  <a:pt x="8994" y="21198"/>
                </a:lnTo>
                <a:lnTo>
                  <a:pt x="9002" y="21186"/>
                </a:lnTo>
                <a:lnTo>
                  <a:pt x="9016" y="21171"/>
                </a:lnTo>
                <a:lnTo>
                  <a:pt x="9009" y="21156"/>
                </a:lnTo>
                <a:lnTo>
                  <a:pt x="9012" y="21140"/>
                </a:lnTo>
                <a:lnTo>
                  <a:pt x="8982" y="21122"/>
                </a:lnTo>
                <a:close/>
                <a:moveTo>
                  <a:pt x="12376" y="820"/>
                </a:moveTo>
                <a:lnTo>
                  <a:pt x="12399" y="823"/>
                </a:lnTo>
                <a:lnTo>
                  <a:pt x="12475" y="862"/>
                </a:lnTo>
                <a:lnTo>
                  <a:pt x="12421" y="869"/>
                </a:lnTo>
                <a:lnTo>
                  <a:pt x="12470" y="921"/>
                </a:lnTo>
                <a:lnTo>
                  <a:pt x="12515" y="936"/>
                </a:lnTo>
                <a:lnTo>
                  <a:pt x="12604" y="921"/>
                </a:lnTo>
                <a:lnTo>
                  <a:pt x="12574" y="874"/>
                </a:lnTo>
                <a:lnTo>
                  <a:pt x="12670" y="840"/>
                </a:lnTo>
                <a:lnTo>
                  <a:pt x="12810" y="781"/>
                </a:lnTo>
                <a:lnTo>
                  <a:pt x="12857" y="784"/>
                </a:lnTo>
                <a:lnTo>
                  <a:pt x="12854" y="826"/>
                </a:lnTo>
                <a:lnTo>
                  <a:pt x="12938" y="833"/>
                </a:lnTo>
                <a:lnTo>
                  <a:pt x="12950" y="810"/>
                </a:lnTo>
                <a:lnTo>
                  <a:pt x="13054" y="808"/>
                </a:lnTo>
                <a:lnTo>
                  <a:pt x="13096" y="779"/>
                </a:lnTo>
                <a:lnTo>
                  <a:pt x="13222" y="820"/>
                </a:lnTo>
                <a:lnTo>
                  <a:pt x="13214" y="774"/>
                </a:lnTo>
                <a:lnTo>
                  <a:pt x="13104" y="739"/>
                </a:lnTo>
                <a:lnTo>
                  <a:pt x="13178" y="727"/>
                </a:lnTo>
                <a:lnTo>
                  <a:pt x="13210" y="727"/>
                </a:lnTo>
                <a:lnTo>
                  <a:pt x="13088" y="715"/>
                </a:lnTo>
                <a:lnTo>
                  <a:pt x="13096" y="736"/>
                </a:lnTo>
                <a:lnTo>
                  <a:pt x="13103" y="739"/>
                </a:lnTo>
                <a:lnTo>
                  <a:pt x="12990" y="732"/>
                </a:lnTo>
                <a:lnTo>
                  <a:pt x="12982" y="791"/>
                </a:lnTo>
                <a:lnTo>
                  <a:pt x="12881" y="771"/>
                </a:lnTo>
                <a:lnTo>
                  <a:pt x="12865" y="727"/>
                </a:lnTo>
                <a:lnTo>
                  <a:pt x="12798" y="699"/>
                </a:lnTo>
                <a:lnTo>
                  <a:pt x="12647" y="717"/>
                </a:lnTo>
                <a:lnTo>
                  <a:pt x="12522" y="714"/>
                </a:lnTo>
                <a:lnTo>
                  <a:pt x="12389" y="744"/>
                </a:lnTo>
                <a:lnTo>
                  <a:pt x="12333" y="774"/>
                </a:lnTo>
                <a:lnTo>
                  <a:pt x="12376" y="820"/>
                </a:lnTo>
                <a:close/>
                <a:moveTo>
                  <a:pt x="13210" y="727"/>
                </a:moveTo>
                <a:lnTo>
                  <a:pt x="13271" y="734"/>
                </a:lnTo>
                <a:lnTo>
                  <a:pt x="13377" y="756"/>
                </a:lnTo>
                <a:lnTo>
                  <a:pt x="13695" y="833"/>
                </a:lnTo>
                <a:lnTo>
                  <a:pt x="13662" y="798"/>
                </a:lnTo>
                <a:lnTo>
                  <a:pt x="13547" y="761"/>
                </a:lnTo>
                <a:lnTo>
                  <a:pt x="13519" y="747"/>
                </a:lnTo>
                <a:lnTo>
                  <a:pt x="13450" y="741"/>
                </a:lnTo>
                <a:lnTo>
                  <a:pt x="13407" y="709"/>
                </a:lnTo>
                <a:lnTo>
                  <a:pt x="13286" y="660"/>
                </a:lnTo>
                <a:lnTo>
                  <a:pt x="13293" y="677"/>
                </a:lnTo>
                <a:lnTo>
                  <a:pt x="13387" y="724"/>
                </a:lnTo>
                <a:lnTo>
                  <a:pt x="13362" y="742"/>
                </a:lnTo>
                <a:lnTo>
                  <a:pt x="13271" y="729"/>
                </a:lnTo>
                <a:lnTo>
                  <a:pt x="13210" y="727"/>
                </a:lnTo>
                <a:close/>
                <a:moveTo>
                  <a:pt x="13561" y="552"/>
                </a:moveTo>
                <a:lnTo>
                  <a:pt x="13475" y="571"/>
                </a:lnTo>
                <a:lnTo>
                  <a:pt x="13500" y="587"/>
                </a:lnTo>
                <a:lnTo>
                  <a:pt x="13502" y="567"/>
                </a:lnTo>
                <a:lnTo>
                  <a:pt x="13561" y="564"/>
                </a:lnTo>
                <a:lnTo>
                  <a:pt x="13704" y="598"/>
                </a:lnTo>
                <a:lnTo>
                  <a:pt x="13561" y="552"/>
                </a:lnTo>
                <a:close/>
                <a:moveTo>
                  <a:pt x="13500" y="587"/>
                </a:moveTo>
                <a:lnTo>
                  <a:pt x="13500" y="589"/>
                </a:lnTo>
                <a:lnTo>
                  <a:pt x="13508" y="593"/>
                </a:lnTo>
                <a:lnTo>
                  <a:pt x="13500" y="587"/>
                </a:lnTo>
                <a:close/>
                <a:moveTo>
                  <a:pt x="13508" y="593"/>
                </a:moveTo>
                <a:lnTo>
                  <a:pt x="13530" y="606"/>
                </a:lnTo>
                <a:lnTo>
                  <a:pt x="13530" y="611"/>
                </a:lnTo>
                <a:lnTo>
                  <a:pt x="13554" y="621"/>
                </a:lnTo>
                <a:lnTo>
                  <a:pt x="13620" y="633"/>
                </a:lnTo>
                <a:lnTo>
                  <a:pt x="13508" y="593"/>
                </a:lnTo>
                <a:close/>
                <a:moveTo>
                  <a:pt x="13530" y="611"/>
                </a:moveTo>
                <a:lnTo>
                  <a:pt x="13431" y="566"/>
                </a:lnTo>
                <a:lnTo>
                  <a:pt x="13335" y="534"/>
                </a:lnTo>
                <a:lnTo>
                  <a:pt x="13320" y="535"/>
                </a:lnTo>
                <a:lnTo>
                  <a:pt x="13429" y="576"/>
                </a:lnTo>
                <a:lnTo>
                  <a:pt x="13456" y="614"/>
                </a:lnTo>
                <a:lnTo>
                  <a:pt x="13535" y="640"/>
                </a:lnTo>
                <a:lnTo>
                  <a:pt x="13530" y="611"/>
                </a:lnTo>
                <a:close/>
                <a:moveTo>
                  <a:pt x="13535" y="640"/>
                </a:moveTo>
                <a:lnTo>
                  <a:pt x="13537" y="651"/>
                </a:lnTo>
                <a:lnTo>
                  <a:pt x="13513" y="650"/>
                </a:lnTo>
                <a:lnTo>
                  <a:pt x="13588" y="680"/>
                </a:lnTo>
                <a:lnTo>
                  <a:pt x="13763" y="769"/>
                </a:lnTo>
                <a:lnTo>
                  <a:pt x="13894" y="811"/>
                </a:lnTo>
                <a:lnTo>
                  <a:pt x="13965" y="858"/>
                </a:lnTo>
                <a:lnTo>
                  <a:pt x="14057" y="963"/>
                </a:lnTo>
                <a:lnTo>
                  <a:pt x="14135" y="975"/>
                </a:lnTo>
                <a:lnTo>
                  <a:pt x="14106" y="948"/>
                </a:lnTo>
                <a:lnTo>
                  <a:pt x="14125" y="927"/>
                </a:lnTo>
                <a:lnTo>
                  <a:pt x="14071" y="892"/>
                </a:lnTo>
                <a:lnTo>
                  <a:pt x="14044" y="857"/>
                </a:lnTo>
                <a:lnTo>
                  <a:pt x="13939" y="816"/>
                </a:lnTo>
                <a:lnTo>
                  <a:pt x="13869" y="771"/>
                </a:lnTo>
                <a:lnTo>
                  <a:pt x="13811" y="766"/>
                </a:lnTo>
                <a:lnTo>
                  <a:pt x="13726" y="729"/>
                </a:lnTo>
                <a:lnTo>
                  <a:pt x="13620" y="665"/>
                </a:lnTo>
                <a:lnTo>
                  <a:pt x="13535" y="640"/>
                </a:lnTo>
                <a:close/>
                <a:moveTo>
                  <a:pt x="13513" y="650"/>
                </a:moveTo>
                <a:lnTo>
                  <a:pt x="13480" y="636"/>
                </a:lnTo>
                <a:lnTo>
                  <a:pt x="13412" y="618"/>
                </a:lnTo>
                <a:lnTo>
                  <a:pt x="13338" y="569"/>
                </a:lnTo>
                <a:lnTo>
                  <a:pt x="13256" y="539"/>
                </a:lnTo>
                <a:lnTo>
                  <a:pt x="13121" y="524"/>
                </a:lnTo>
                <a:lnTo>
                  <a:pt x="13120" y="534"/>
                </a:lnTo>
                <a:lnTo>
                  <a:pt x="13210" y="586"/>
                </a:lnTo>
                <a:lnTo>
                  <a:pt x="13246" y="640"/>
                </a:lnTo>
                <a:lnTo>
                  <a:pt x="13285" y="658"/>
                </a:lnTo>
                <a:lnTo>
                  <a:pt x="13279" y="650"/>
                </a:lnTo>
                <a:lnTo>
                  <a:pt x="13345" y="640"/>
                </a:lnTo>
                <a:lnTo>
                  <a:pt x="13513" y="650"/>
                </a:lnTo>
                <a:close/>
                <a:moveTo>
                  <a:pt x="11595" y="189"/>
                </a:moveTo>
                <a:lnTo>
                  <a:pt x="11583" y="194"/>
                </a:lnTo>
                <a:lnTo>
                  <a:pt x="11586" y="202"/>
                </a:lnTo>
                <a:lnTo>
                  <a:pt x="11559" y="194"/>
                </a:lnTo>
                <a:lnTo>
                  <a:pt x="11519" y="194"/>
                </a:lnTo>
                <a:lnTo>
                  <a:pt x="11477" y="199"/>
                </a:lnTo>
                <a:lnTo>
                  <a:pt x="11542" y="200"/>
                </a:lnTo>
                <a:lnTo>
                  <a:pt x="11549" y="210"/>
                </a:lnTo>
                <a:lnTo>
                  <a:pt x="11598" y="217"/>
                </a:lnTo>
                <a:lnTo>
                  <a:pt x="11620" y="212"/>
                </a:lnTo>
                <a:lnTo>
                  <a:pt x="11611" y="207"/>
                </a:lnTo>
                <a:lnTo>
                  <a:pt x="11630" y="204"/>
                </a:lnTo>
                <a:lnTo>
                  <a:pt x="11655" y="200"/>
                </a:lnTo>
                <a:lnTo>
                  <a:pt x="11653" y="195"/>
                </a:lnTo>
                <a:lnTo>
                  <a:pt x="11595" y="189"/>
                </a:lnTo>
                <a:close/>
                <a:moveTo>
                  <a:pt x="10815" y="197"/>
                </a:moveTo>
                <a:lnTo>
                  <a:pt x="10783" y="207"/>
                </a:lnTo>
                <a:lnTo>
                  <a:pt x="10739" y="199"/>
                </a:lnTo>
                <a:lnTo>
                  <a:pt x="10640" y="207"/>
                </a:lnTo>
                <a:lnTo>
                  <a:pt x="10667" y="222"/>
                </a:lnTo>
                <a:lnTo>
                  <a:pt x="10716" y="222"/>
                </a:lnTo>
                <a:lnTo>
                  <a:pt x="10719" y="232"/>
                </a:lnTo>
                <a:lnTo>
                  <a:pt x="10819" y="237"/>
                </a:lnTo>
                <a:lnTo>
                  <a:pt x="10920" y="234"/>
                </a:lnTo>
                <a:lnTo>
                  <a:pt x="10962" y="215"/>
                </a:lnTo>
                <a:lnTo>
                  <a:pt x="10896" y="205"/>
                </a:lnTo>
                <a:lnTo>
                  <a:pt x="10815" y="197"/>
                </a:lnTo>
                <a:close/>
                <a:moveTo>
                  <a:pt x="10623" y="215"/>
                </a:moveTo>
                <a:lnTo>
                  <a:pt x="10574" y="217"/>
                </a:lnTo>
                <a:lnTo>
                  <a:pt x="10554" y="229"/>
                </a:lnTo>
                <a:lnTo>
                  <a:pt x="10505" y="229"/>
                </a:lnTo>
                <a:lnTo>
                  <a:pt x="10499" y="217"/>
                </a:lnTo>
                <a:lnTo>
                  <a:pt x="10396" y="229"/>
                </a:lnTo>
                <a:lnTo>
                  <a:pt x="10393" y="258"/>
                </a:lnTo>
                <a:lnTo>
                  <a:pt x="10435" y="290"/>
                </a:lnTo>
                <a:lnTo>
                  <a:pt x="10485" y="300"/>
                </a:lnTo>
                <a:lnTo>
                  <a:pt x="10440" y="315"/>
                </a:lnTo>
                <a:lnTo>
                  <a:pt x="10514" y="340"/>
                </a:lnTo>
                <a:lnTo>
                  <a:pt x="10566" y="338"/>
                </a:lnTo>
                <a:lnTo>
                  <a:pt x="10600" y="305"/>
                </a:lnTo>
                <a:lnTo>
                  <a:pt x="10638" y="296"/>
                </a:lnTo>
                <a:lnTo>
                  <a:pt x="10670" y="268"/>
                </a:lnTo>
                <a:lnTo>
                  <a:pt x="10766" y="254"/>
                </a:lnTo>
                <a:lnTo>
                  <a:pt x="10659" y="227"/>
                </a:lnTo>
                <a:lnTo>
                  <a:pt x="10623" y="215"/>
                </a:lnTo>
                <a:close/>
                <a:moveTo>
                  <a:pt x="10813" y="273"/>
                </a:moveTo>
                <a:lnTo>
                  <a:pt x="10734" y="279"/>
                </a:lnTo>
                <a:lnTo>
                  <a:pt x="10756" y="293"/>
                </a:lnTo>
                <a:lnTo>
                  <a:pt x="10728" y="303"/>
                </a:lnTo>
                <a:lnTo>
                  <a:pt x="10797" y="311"/>
                </a:lnTo>
                <a:lnTo>
                  <a:pt x="10888" y="296"/>
                </a:lnTo>
                <a:lnTo>
                  <a:pt x="10829" y="286"/>
                </a:lnTo>
                <a:lnTo>
                  <a:pt x="10813" y="273"/>
                </a:lnTo>
                <a:close/>
                <a:moveTo>
                  <a:pt x="12551" y="333"/>
                </a:moveTo>
                <a:lnTo>
                  <a:pt x="12507" y="338"/>
                </a:lnTo>
                <a:lnTo>
                  <a:pt x="12498" y="355"/>
                </a:lnTo>
                <a:lnTo>
                  <a:pt x="12406" y="364"/>
                </a:lnTo>
                <a:lnTo>
                  <a:pt x="12354" y="392"/>
                </a:lnTo>
                <a:lnTo>
                  <a:pt x="12318" y="417"/>
                </a:lnTo>
                <a:lnTo>
                  <a:pt x="12376" y="439"/>
                </a:lnTo>
                <a:lnTo>
                  <a:pt x="12354" y="485"/>
                </a:lnTo>
                <a:lnTo>
                  <a:pt x="12408" y="492"/>
                </a:lnTo>
                <a:lnTo>
                  <a:pt x="12392" y="539"/>
                </a:lnTo>
                <a:lnTo>
                  <a:pt x="12441" y="569"/>
                </a:lnTo>
                <a:lnTo>
                  <a:pt x="12409" y="581"/>
                </a:lnTo>
                <a:lnTo>
                  <a:pt x="12463" y="613"/>
                </a:lnTo>
                <a:lnTo>
                  <a:pt x="12581" y="630"/>
                </a:lnTo>
                <a:lnTo>
                  <a:pt x="12635" y="656"/>
                </a:lnTo>
                <a:lnTo>
                  <a:pt x="12820" y="665"/>
                </a:lnTo>
                <a:lnTo>
                  <a:pt x="12842" y="660"/>
                </a:lnTo>
                <a:lnTo>
                  <a:pt x="12663" y="609"/>
                </a:lnTo>
                <a:lnTo>
                  <a:pt x="12573" y="561"/>
                </a:lnTo>
                <a:lnTo>
                  <a:pt x="12551" y="508"/>
                </a:lnTo>
                <a:lnTo>
                  <a:pt x="12515" y="456"/>
                </a:lnTo>
                <a:lnTo>
                  <a:pt x="12534" y="409"/>
                </a:lnTo>
                <a:lnTo>
                  <a:pt x="12588" y="387"/>
                </a:lnTo>
                <a:lnTo>
                  <a:pt x="12643" y="364"/>
                </a:lnTo>
                <a:lnTo>
                  <a:pt x="12623" y="350"/>
                </a:lnTo>
                <a:lnTo>
                  <a:pt x="12551" y="333"/>
                </a:lnTo>
                <a:close/>
                <a:moveTo>
                  <a:pt x="13079" y="397"/>
                </a:moveTo>
                <a:lnTo>
                  <a:pt x="13052" y="406"/>
                </a:lnTo>
                <a:lnTo>
                  <a:pt x="13019" y="417"/>
                </a:lnTo>
                <a:lnTo>
                  <a:pt x="13111" y="438"/>
                </a:lnTo>
                <a:lnTo>
                  <a:pt x="13143" y="433"/>
                </a:lnTo>
                <a:lnTo>
                  <a:pt x="13135" y="414"/>
                </a:lnTo>
                <a:lnTo>
                  <a:pt x="13079" y="397"/>
                </a:lnTo>
                <a:close/>
                <a:moveTo>
                  <a:pt x="12147" y="608"/>
                </a:moveTo>
                <a:lnTo>
                  <a:pt x="12101" y="609"/>
                </a:lnTo>
                <a:lnTo>
                  <a:pt x="12039" y="626"/>
                </a:lnTo>
                <a:lnTo>
                  <a:pt x="12052" y="635"/>
                </a:lnTo>
                <a:lnTo>
                  <a:pt x="12126" y="648"/>
                </a:lnTo>
                <a:lnTo>
                  <a:pt x="12206" y="653"/>
                </a:lnTo>
                <a:lnTo>
                  <a:pt x="12271" y="656"/>
                </a:lnTo>
                <a:lnTo>
                  <a:pt x="12258" y="636"/>
                </a:lnTo>
                <a:lnTo>
                  <a:pt x="12157" y="611"/>
                </a:lnTo>
                <a:lnTo>
                  <a:pt x="12147" y="608"/>
                </a:lnTo>
                <a:close/>
                <a:moveTo>
                  <a:pt x="8100" y="948"/>
                </a:moveTo>
                <a:lnTo>
                  <a:pt x="7945" y="988"/>
                </a:lnTo>
                <a:lnTo>
                  <a:pt x="7906" y="966"/>
                </a:lnTo>
                <a:lnTo>
                  <a:pt x="7757" y="1008"/>
                </a:lnTo>
                <a:lnTo>
                  <a:pt x="7753" y="956"/>
                </a:lnTo>
                <a:lnTo>
                  <a:pt x="7656" y="968"/>
                </a:lnTo>
                <a:lnTo>
                  <a:pt x="7538" y="1017"/>
                </a:lnTo>
                <a:lnTo>
                  <a:pt x="7622" y="1035"/>
                </a:lnTo>
                <a:lnTo>
                  <a:pt x="7590" y="1059"/>
                </a:lnTo>
                <a:lnTo>
                  <a:pt x="7467" y="1074"/>
                </a:lnTo>
                <a:lnTo>
                  <a:pt x="7529" y="1114"/>
                </a:lnTo>
                <a:lnTo>
                  <a:pt x="7420" y="1150"/>
                </a:lnTo>
                <a:lnTo>
                  <a:pt x="7548" y="1177"/>
                </a:lnTo>
                <a:lnTo>
                  <a:pt x="7614" y="1188"/>
                </a:lnTo>
                <a:lnTo>
                  <a:pt x="7688" y="1173"/>
                </a:lnTo>
                <a:lnTo>
                  <a:pt x="7947" y="1116"/>
                </a:lnTo>
                <a:lnTo>
                  <a:pt x="8108" y="1055"/>
                </a:lnTo>
                <a:lnTo>
                  <a:pt x="8108" y="1002"/>
                </a:lnTo>
                <a:lnTo>
                  <a:pt x="8189" y="953"/>
                </a:lnTo>
                <a:lnTo>
                  <a:pt x="8100" y="948"/>
                </a:lnTo>
                <a:close/>
                <a:moveTo>
                  <a:pt x="8177" y="1631"/>
                </a:moveTo>
                <a:lnTo>
                  <a:pt x="8048" y="1712"/>
                </a:lnTo>
                <a:lnTo>
                  <a:pt x="7937" y="1818"/>
                </a:lnTo>
                <a:lnTo>
                  <a:pt x="7943" y="1870"/>
                </a:lnTo>
                <a:lnTo>
                  <a:pt x="7878" y="1973"/>
                </a:lnTo>
                <a:lnTo>
                  <a:pt x="7962" y="1922"/>
                </a:lnTo>
                <a:lnTo>
                  <a:pt x="7974" y="1951"/>
                </a:lnTo>
                <a:lnTo>
                  <a:pt x="7906" y="1998"/>
                </a:lnTo>
                <a:lnTo>
                  <a:pt x="7910" y="2028"/>
                </a:lnTo>
                <a:lnTo>
                  <a:pt x="8016" y="2047"/>
                </a:lnTo>
                <a:lnTo>
                  <a:pt x="8039" y="2116"/>
                </a:lnTo>
                <a:lnTo>
                  <a:pt x="7987" y="2182"/>
                </a:lnTo>
                <a:lnTo>
                  <a:pt x="7844" y="2171"/>
                </a:lnTo>
                <a:lnTo>
                  <a:pt x="7778" y="2246"/>
                </a:lnTo>
                <a:lnTo>
                  <a:pt x="7797" y="2306"/>
                </a:lnTo>
                <a:lnTo>
                  <a:pt x="7669" y="2341"/>
                </a:lnTo>
                <a:lnTo>
                  <a:pt x="7671" y="2389"/>
                </a:lnTo>
                <a:lnTo>
                  <a:pt x="7824" y="2407"/>
                </a:lnTo>
                <a:lnTo>
                  <a:pt x="7715" y="2434"/>
                </a:lnTo>
                <a:lnTo>
                  <a:pt x="7489" y="2559"/>
                </a:lnTo>
                <a:lnTo>
                  <a:pt x="7531" y="2582"/>
                </a:lnTo>
                <a:lnTo>
                  <a:pt x="7632" y="2537"/>
                </a:lnTo>
                <a:lnTo>
                  <a:pt x="7723" y="2550"/>
                </a:lnTo>
                <a:lnTo>
                  <a:pt x="7826" y="2495"/>
                </a:lnTo>
                <a:lnTo>
                  <a:pt x="7863" y="2518"/>
                </a:lnTo>
                <a:lnTo>
                  <a:pt x="8065" y="2485"/>
                </a:lnTo>
                <a:lnTo>
                  <a:pt x="8211" y="2486"/>
                </a:lnTo>
                <a:lnTo>
                  <a:pt x="8337" y="2424"/>
                </a:lnTo>
                <a:lnTo>
                  <a:pt x="8322" y="2363"/>
                </a:lnTo>
                <a:lnTo>
                  <a:pt x="8393" y="2330"/>
                </a:lnTo>
                <a:lnTo>
                  <a:pt x="8442" y="2256"/>
                </a:lnTo>
                <a:lnTo>
                  <a:pt x="8324" y="2234"/>
                </a:lnTo>
                <a:lnTo>
                  <a:pt x="8317" y="2190"/>
                </a:lnTo>
                <a:lnTo>
                  <a:pt x="8322" y="2064"/>
                </a:lnTo>
                <a:lnTo>
                  <a:pt x="8263" y="2047"/>
                </a:lnTo>
                <a:lnTo>
                  <a:pt x="8251" y="1909"/>
                </a:lnTo>
                <a:lnTo>
                  <a:pt x="8157" y="1902"/>
                </a:lnTo>
                <a:lnTo>
                  <a:pt x="8304" y="1808"/>
                </a:lnTo>
                <a:lnTo>
                  <a:pt x="8381" y="1725"/>
                </a:lnTo>
                <a:lnTo>
                  <a:pt x="8282" y="1725"/>
                </a:lnTo>
                <a:lnTo>
                  <a:pt x="8181" y="1739"/>
                </a:lnTo>
                <a:lnTo>
                  <a:pt x="8352" y="1631"/>
                </a:lnTo>
                <a:lnTo>
                  <a:pt x="8241" y="1640"/>
                </a:lnTo>
                <a:lnTo>
                  <a:pt x="8177" y="1631"/>
                </a:lnTo>
                <a:close/>
                <a:moveTo>
                  <a:pt x="10441" y="1697"/>
                </a:moveTo>
                <a:lnTo>
                  <a:pt x="10374" y="1703"/>
                </a:lnTo>
                <a:lnTo>
                  <a:pt x="10329" y="1735"/>
                </a:lnTo>
                <a:lnTo>
                  <a:pt x="10409" y="1783"/>
                </a:lnTo>
                <a:lnTo>
                  <a:pt x="10509" y="1823"/>
                </a:lnTo>
                <a:lnTo>
                  <a:pt x="10563" y="1796"/>
                </a:lnTo>
                <a:lnTo>
                  <a:pt x="10583" y="1749"/>
                </a:lnTo>
                <a:lnTo>
                  <a:pt x="10494" y="1712"/>
                </a:lnTo>
                <a:lnTo>
                  <a:pt x="10441" y="1697"/>
                </a:lnTo>
                <a:close/>
                <a:moveTo>
                  <a:pt x="9708" y="1887"/>
                </a:moveTo>
                <a:lnTo>
                  <a:pt x="9546" y="1922"/>
                </a:lnTo>
                <a:lnTo>
                  <a:pt x="9546" y="1966"/>
                </a:lnTo>
                <a:lnTo>
                  <a:pt x="9640" y="2027"/>
                </a:lnTo>
                <a:lnTo>
                  <a:pt x="9726" y="1941"/>
                </a:lnTo>
                <a:lnTo>
                  <a:pt x="9708" y="1887"/>
                </a:lnTo>
                <a:close/>
                <a:moveTo>
                  <a:pt x="7758" y="1986"/>
                </a:moveTo>
                <a:lnTo>
                  <a:pt x="7677" y="1991"/>
                </a:lnTo>
                <a:lnTo>
                  <a:pt x="7571" y="2042"/>
                </a:lnTo>
                <a:lnTo>
                  <a:pt x="7380" y="2128"/>
                </a:lnTo>
                <a:lnTo>
                  <a:pt x="7348" y="2242"/>
                </a:lnTo>
                <a:lnTo>
                  <a:pt x="7186" y="2362"/>
                </a:lnTo>
                <a:lnTo>
                  <a:pt x="7312" y="2380"/>
                </a:lnTo>
                <a:lnTo>
                  <a:pt x="7534" y="2311"/>
                </a:lnTo>
                <a:lnTo>
                  <a:pt x="7676" y="2208"/>
                </a:lnTo>
                <a:lnTo>
                  <a:pt x="7711" y="2129"/>
                </a:lnTo>
                <a:lnTo>
                  <a:pt x="7814" y="2054"/>
                </a:lnTo>
                <a:lnTo>
                  <a:pt x="7758" y="1986"/>
                </a:lnTo>
                <a:close/>
                <a:moveTo>
                  <a:pt x="4242" y="2384"/>
                </a:moveTo>
                <a:lnTo>
                  <a:pt x="4173" y="2424"/>
                </a:lnTo>
                <a:lnTo>
                  <a:pt x="4079" y="2491"/>
                </a:lnTo>
                <a:lnTo>
                  <a:pt x="3833" y="2685"/>
                </a:lnTo>
                <a:lnTo>
                  <a:pt x="3734" y="2759"/>
                </a:lnTo>
                <a:lnTo>
                  <a:pt x="3703" y="2793"/>
                </a:lnTo>
                <a:lnTo>
                  <a:pt x="3644" y="2836"/>
                </a:lnTo>
                <a:lnTo>
                  <a:pt x="3606" y="2873"/>
                </a:lnTo>
                <a:lnTo>
                  <a:pt x="3639" y="2878"/>
                </a:lnTo>
                <a:lnTo>
                  <a:pt x="3671" y="2870"/>
                </a:lnTo>
                <a:lnTo>
                  <a:pt x="3661" y="2902"/>
                </a:lnTo>
                <a:lnTo>
                  <a:pt x="3580" y="2961"/>
                </a:lnTo>
                <a:lnTo>
                  <a:pt x="3590" y="2966"/>
                </a:lnTo>
                <a:lnTo>
                  <a:pt x="3739" y="2855"/>
                </a:lnTo>
                <a:lnTo>
                  <a:pt x="3730" y="2872"/>
                </a:lnTo>
                <a:lnTo>
                  <a:pt x="3614" y="2976"/>
                </a:lnTo>
                <a:lnTo>
                  <a:pt x="3607" y="3000"/>
                </a:lnTo>
                <a:lnTo>
                  <a:pt x="3627" y="2995"/>
                </a:lnTo>
                <a:lnTo>
                  <a:pt x="3757" y="2883"/>
                </a:lnTo>
                <a:lnTo>
                  <a:pt x="3831" y="2804"/>
                </a:lnTo>
                <a:lnTo>
                  <a:pt x="3900" y="2739"/>
                </a:lnTo>
                <a:lnTo>
                  <a:pt x="3856" y="2759"/>
                </a:lnTo>
                <a:lnTo>
                  <a:pt x="3966" y="2670"/>
                </a:lnTo>
                <a:lnTo>
                  <a:pt x="3981" y="2631"/>
                </a:lnTo>
                <a:lnTo>
                  <a:pt x="3936" y="2661"/>
                </a:lnTo>
                <a:lnTo>
                  <a:pt x="3952" y="2628"/>
                </a:lnTo>
                <a:lnTo>
                  <a:pt x="4010" y="2586"/>
                </a:lnTo>
                <a:lnTo>
                  <a:pt x="4023" y="2560"/>
                </a:lnTo>
                <a:lnTo>
                  <a:pt x="3961" y="2601"/>
                </a:lnTo>
                <a:lnTo>
                  <a:pt x="4101" y="2495"/>
                </a:lnTo>
                <a:lnTo>
                  <a:pt x="4203" y="2421"/>
                </a:lnTo>
                <a:lnTo>
                  <a:pt x="4247" y="2389"/>
                </a:lnTo>
                <a:lnTo>
                  <a:pt x="4242" y="2384"/>
                </a:lnTo>
                <a:close/>
                <a:moveTo>
                  <a:pt x="7545" y="2485"/>
                </a:moveTo>
                <a:lnTo>
                  <a:pt x="7420" y="2511"/>
                </a:lnTo>
                <a:lnTo>
                  <a:pt x="7346" y="2530"/>
                </a:lnTo>
                <a:lnTo>
                  <a:pt x="7240" y="2542"/>
                </a:lnTo>
                <a:lnTo>
                  <a:pt x="7179" y="2584"/>
                </a:lnTo>
                <a:lnTo>
                  <a:pt x="7092" y="2641"/>
                </a:lnTo>
                <a:lnTo>
                  <a:pt x="6957" y="2692"/>
                </a:lnTo>
                <a:lnTo>
                  <a:pt x="6871" y="2761"/>
                </a:lnTo>
                <a:lnTo>
                  <a:pt x="6913" y="2777"/>
                </a:lnTo>
                <a:lnTo>
                  <a:pt x="7120" y="2722"/>
                </a:lnTo>
                <a:lnTo>
                  <a:pt x="7179" y="2678"/>
                </a:lnTo>
                <a:lnTo>
                  <a:pt x="7299" y="2634"/>
                </a:lnTo>
                <a:lnTo>
                  <a:pt x="7337" y="2601"/>
                </a:lnTo>
                <a:lnTo>
                  <a:pt x="7460" y="2579"/>
                </a:lnTo>
                <a:lnTo>
                  <a:pt x="7538" y="2513"/>
                </a:lnTo>
                <a:lnTo>
                  <a:pt x="7545" y="2485"/>
                </a:lnTo>
                <a:close/>
                <a:moveTo>
                  <a:pt x="14293" y="2944"/>
                </a:moveTo>
                <a:lnTo>
                  <a:pt x="14406" y="2976"/>
                </a:lnTo>
                <a:lnTo>
                  <a:pt x="14515" y="2969"/>
                </a:lnTo>
                <a:lnTo>
                  <a:pt x="14577" y="3050"/>
                </a:lnTo>
                <a:lnTo>
                  <a:pt x="14623" y="3178"/>
                </a:lnTo>
                <a:lnTo>
                  <a:pt x="14512" y="3158"/>
                </a:lnTo>
                <a:lnTo>
                  <a:pt x="14424" y="3180"/>
                </a:lnTo>
                <a:lnTo>
                  <a:pt x="14465" y="3276"/>
                </a:lnTo>
                <a:lnTo>
                  <a:pt x="14343" y="3264"/>
                </a:lnTo>
                <a:lnTo>
                  <a:pt x="14367" y="3308"/>
                </a:lnTo>
                <a:lnTo>
                  <a:pt x="14448" y="3341"/>
                </a:lnTo>
                <a:lnTo>
                  <a:pt x="14557" y="3464"/>
                </a:lnTo>
                <a:lnTo>
                  <a:pt x="14719" y="3510"/>
                </a:lnTo>
                <a:lnTo>
                  <a:pt x="14762" y="3558"/>
                </a:lnTo>
                <a:lnTo>
                  <a:pt x="14759" y="3616"/>
                </a:lnTo>
                <a:lnTo>
                  <a:pt x="14781" y="3651"/>
                </a:lnTo>
                <a:lnTo>
                  <a:pt x="14860" y="3742"/>
                </a:lnTo>
                <a:lnTo>
                  <a:pt x="14826" y="3639"/>
                </a:lnTo>
                <a:lnTo>
                  <a:pt x="14907" y="3604"/>
                </a:lnTo>
                <a:lnTo>
                  <a:pt x="14980" y="3683"/>
                </a:lnTo>
                <a:lnTo>
                  <a:pt x="15106" y="3767"/>
                </a:lnTo>
                <a:lnTo>
                  <a:pt x="15018" y="3813"/>
                </a:lnTo>
                <a:lnTo>
                  <a:pt x="14887" y="3779"/>
                </a:lnTo>
                <a:lnTo>
                  <a:pt x="14911" y="3899"/>
                </a:lnTo>
                <a:lnTo>
                  <a:pt x="14998" y="3907"/>
                </a:lnTo>
                <a:lnTo>
                  <a:pt x="15007" y="4006"/>
                </a:lnTo>
                <a:lnTo>
                  <a:pt x="15124" y="4055"/>
                </a:lnTo>
                <a:lnTo>
                  <a:pt x="15170" y="4208"/>
                </a:lnTo>
                <a:lnTo>
                  <a:pt x="15234" y="4314"/>
                </a:lnTo>
                <a:lnTo>
                  <a:pt x="15235" y="4350"/>
                </a:lnTo>
                <a:lnTo>
                  <a:pt x="15047" y="4388"/>
                </a:lnTo>
                <a:lnTo>
                  <a:pt x="14850" y="4363"/>
                </a:lnTo>
                <a:lnTo>
                  <a:pt x="14730" y="4287"/>
                </a:lnTo>
                <a:lnTo>
                  <a:pt x="14592" y="4257"/>
                </a:lnTo>
                <a:lnTo>
                  <a:pt x="14513" y="4148"/>
                </a:lnTo>
                <a:lnTo>
                  <a:pt x="14485" y="4075"/>
                </a:lnTo>
                <a:lnTo>
                  <a:pt x="14522" y="4042"/>
                </a:lnTo>
                <a:lnTo>
                  <a:pt x="14525" y="3989"/>
                </a:lnTo>
                <a:lnTo>
                  <a:pt x="14507" y="3878"/>
                </a:lnTo>
                <a:lnTo>
                  <a:pt x="14608" y="3867"/>
                </a:lnTo>
                <a:lnTo>
                  <a:pt x="14554" y="3828"/>
                </a:lnTo>
                <a:lnTo>
                  <a:pt x="14491" y="3821"/>
                </a:lnTo>
                <a:lnTo>
                  <a:pt x="14387" y="3722"/>
                </a:lnTo>
                <a:lnTo>
                  <a:pt x="14293" y="3648"/>
                </a:lnTo>
                <a:lnTo>
                  <a:pt x="14091" y="3484"/>
                </a:lnTo>
                <a:lnTo>
                  <a:pt x="14067" y="3392"/>
                </a:lnTo>
                <a:lnTo>
                  <a:pt x="13906" y="3264"/>
                </a:lnTo>
                <a:lnTo>
                  <a:pt x="13970" y="3128"/>
                </a:lnTo>
                <a:lnTo>
                  <a:pt x="14076" y="3106"/>
                </a:lnTo>
                <a:lnTo>
                  <a:pt x="14094" y="3028"/>
                </a:lnTo>
                <a:lnTo>
                  <a:pt x="14188" y="3001"/>
                </a:lnTo>
                <a:lnTo>
                  <a:pt x="14293" y="2944"/>
                </a:lnTo>
                <a:close/>
                <a:moveTo>
                  <a:pt x="8962" y="3481"/>
                </a:moveTo>
                <a:lnTo>
                  <a:pt x="8863" y="3533"/>
                </a:lnTo>
                <a:lnTo>
                  <a:pt x="8824" y="3585"/>
                </a:lnTo>
                <a:lnTo>
                  <a:pt x="8836" y="3678"/>
                </a:lnTo>
                <a:lnTo>
                  <a:pt x="8891" y="3707"/>
                </a:lnTo>
                <a:lnTo>
                  <a:pt x="8958" y="3599"/>
                </a:lnTo>
                <a:lnTo>
                  <a:pt x="8962" y="3481"/>
                </a:lnTo>
                <a:close/>
                <a:moveTo>
                  <a:pt x="8883" y="3732"/>
                </a:moveTo>
                <a:lnTo>
                  <a:pt x="8805" y="3776"/>
                </a:lnTo>
                <a:lnTo>
                  <a:pt x="8731" y="3767"/>
                </a:lnTo>
                <a:lnTo>
                  <a:pt x="8745" y="3850"/>
                </a:lnTo>
                <a:lnTo>
                  <a:pt x="8714" y="4023"/>
                </a:lnTo>
                <a:lnTo>
                  <a:pt x="8760" y="4062"/>
                </a:lnTo>
                <a:lnTo>
                  <a:pt x="8827" y="4013"/>
                </a:lnTo>
                <a:lnTo>
                  <a:pt x="8889" y="4023"/>
                </a:lnTo>
                <a:lnTo>
                  <a:pt x="8947" y="3831"/>
                </a:lnTo>
                <a:lnTo>
                  <a:pt x="8883" y="3732"/>
                </a:lnTo>
                <a:close/>
                <a:moveTo>
                  <a:pt x="9714" y="4161"/>
                </a:moveTo>
                <a:lnTo>
                  <a:pt x="9603" y="4175"/>
                </a:lnTo>
                <a:lnTo>
                  <a:pt x="9452" y="4190"/>
                </a:lnTo>
                <a:lnTo>
                  <a:pt x="9282" y="4176"/>
                </a:lnTo>
                <a:lnTo>
                  <a:pt x="9251" y="4252"/>
                </a:lnTo>
                <a:lnTo>
                  <a:pt x="9447" y="4328"/>
                </a:lnTo>
                <a:lnTo>
                  <a:pt x="9521" y="4345"/>
                </a:lnTo>
                <a:lnTo>
                  <a:pt x="9628" y="4400"/>
                </a:lnTo>
                <a:lnTo>
                  <a:pt x="9667" y="4324"/>
                </a:lnTo>
                <a:lnTo>
                  <a:pt x="9650" y="4277"/>
                </a:lnTo>
                <a:lnTo>
                  <a:pt x="9714" y="4161"/>
                </a:lnTo>
                <a:close/>
                <a:moveTo>
                  <a:pt x="19257" y="4215"/>
                </a:moveTo>
                <a:lnTo>
                  <a:pt x="19331" y="4292"/>
                </a:lnTo>
                <a:cubicBezTo>
                  <a:pt x="19393" y="4374"/>
                  <a:pt x="19455" y="4455"/>
                  <a:pt x="19514" y="4538"/>
                </a:cubicBezTo>
                <a:lnTo>
                  <a:pt x="19457" y="4478"/>
                </a:lnTo>
                <a:lnTo>
                  <a:pt x="19388" y="4397"/>
                </a:lnTo>
                <a:lnTo>
                  <a:pt x="19324" y="4355"/>
                </a:lnTo>
                <a:lnTo>
                  <a:pt x="19269" y="4276"/>
                </a:lnTo>
                <a:lnTo>
                  <a:pt x="19282" y="4272"/>
                </a:lnTo>
                <a:lnTo>
                  <a:pt x="19257" y="4215"/>
                </a:lnTo>
                <a:close/>
                <a:moveTo>
                  <a:pt x="10925" y="4540"/>
                </a:moveTo>
                <a:lnTo>
                  <a:pt x="10898" y="4604"/>
                </a:lnTo>
                <a:lnTo>
                  <a:pt x="11086" y="4634"/>
                </a:lnTo>
                <a:lnTo>
                  <a:pt x="11084" y="4659"/>
                </a:lnTo>
                <a:lnTo>
                  <a:pt x="11307" y="4646"/>
                </a:lnTo>
                <a:lnTo>
                  <a:pt x="11324" y="4600"/>
                </a:lnTo>
                <a:lnTo>
                  <a:pt x="11241" y="4619"/>
                </a:lnTo>
                <a:lnTo>
                  <a:pt x="11243" y="4594"/>
                </a:lnTo>
                <a:lnTo>
                  <a:pt x="11128" y="4582"/>
                </a:lnTo>
                <a:lnTo>
                  <a:pt x="11010" y="4590"/>
                </a:lnTo>
                <a:lnTo>
                  <a:pt x="10925" y="4540"/>
                </a:lnTo>
                <a:close/>
                <a:moveTo>
                  <a:pt x="12578" y="4545"/>
                </a:moveTo>
                <a:lnTo>
                  <a:pt x="12446" y="4590"/>
                </a:lnTo>
                <a:lnTo>
                  <a:pt x="12337" y="4589"/>
                </a:lnTo>
                <a:lnTo>
                  <a:pt x="12320" y="4624"/>
                </a:lnTo>
                <a:lnTo>
                  <a:pt x="12310" y="4626"/>
                </a:lnTo>
                <a:lnTo>
                  <a:pt x="12238" y="4631"/>
                </a:lnTo>
                <a:lnTo>
                  <a:pt x="12281" y="4693"/>
                </a:lnTo>
                <a:lnTo>
                  <a:pt x="12357" y="4713"/>
                </a:lnTo>
                <a:lnTo>
                  <a:pt x="12505" y="4651"/>
                </a:lnTo>
                <a:lnTo>
                  <a:pt x="12500" y="4637"/>
                </a:lnTo>
                <a:lnTo>
                  <a:pt x="12485" y="4609"/>
                </a:lnTo>
                <a:lnTo>
                  <a:pt x="12578" y="4545"/>
                </a:lnTo>
                <a:close/>
                <a:moveTo>
                  <a:pt x="19624" y="4685"/>
                </a:moveTo>
                <a:cubicBezTo>
                  <a:pt x="19944" y="5145"/>
                  <a:pt x="20221" y="5634"/>
                  <a:pt x="20467" y="6142"/>
                </a:cubicBezTo>
                <a:lnTo>
                  <a:pt x="20343" y="5922"/>
                </a:lnTo>
                <a:lnTo>
                  <a:pt x="20233" y="5742"/>
                </a:lnTo>
                <a:lnTo>
                  <a:pt x="20211" y="5728"/>
                </a:lnTo>
                <a:lnTo>
                  <a:pt x="20134" y="5597"/>
                </a:lnTo>
                <a:lnTo>
                  <a:pt x="20056" y="5464"/>
                </a:lnTo>
                <a:lnTo>
                  <a:pt x="20043" y="5413"/>
                </a:lnTo>
                <a:lnTo>
                  <a:pt x="19998" y="5328"/>
                </a:lnTo>
                <a:lnTo>
                  <a:pt x="19957" y="5284"/>
                </a:lnTo>
                <a:lnTo>
                  <a:pt x="19885" y="5164"/>
                </a:lnTo>
                <a:lnTo>
                  <a:pt x="19826" y="5043"/>
                </a:lnTo>
                <a:lnTo>
                  <a:pt x="19747" y="4898"/>
                </a:lnTo>
                <a:lnTo>
                  <a:pt x="19652" y="4745"/>
                </a:lnTo>
                <a:lnTo>
                  <a:pt x="19624" y="4685"/>
                </a:lnTo>
                <a:close/>
                <a:moveTo>
                  <a:pt x="20846" y="7019"/>
                </a:moveTo>
                <a:cubicBezTo>
                  <a:pt x="20929" y="7241"/>
                  <a:pt x="21012" y="7461"/>
                  <a:pt x="21082" y="7689"/>
                </a:cubicBezTo>
                <a:lnTo>
                  <a:pt x="21002" y="7484"/>
                </a:lnTo>
                <a:lnTo>
                  <a:pt x="20923" y="7297"/>
                </a:lnTo>
                <a:lnTo>
                  <a:pt x="20886" y="7174"/>
                </a:lnTo>
                <a:lnTo>
                  <a:pt x="20846" y="7019"/>
                </a:lnTo>
                <a:close/>
                <a:moveTo>
                  <a:pt x="19740" y="8967"/>
                </a:moveTo>
                <a:lnTo>
                  <a:pt x="19733" y="9267"/>
                </a:lnTo>
                <a:lnTo>
                  <a:pt x="19780" y="9532"/>
                </a:lnTo>
                <a:lnTo>
                  <a:pt x="19843" y="9681"/>
                </a:lnTo>
                <a:lnTo>
                  <a:pt x="19925" y="9639"/>
                </a:lnTo>
                <a:lnTo>
                  <a:pt x="19962" y="9585"/>
                </a:lnTo>
                <a:lnTo>
                  <a:pt x="19955" y="9391"/>
                </a:lnTo>
                <a:lnTo>
                  <a:pt x="19886" y="9199"/>
                </a:lnTo>
                <a:lnTo>
                  <a:pt x="19822" y="9070"/>
                </a:lnTo>
                <a:lnTo>
                  <a:pt x="19740" y="8967"/>
                </a:lnTo>
                <a:close/>
                <a:moveTo>
                  <a:pt x="21038" y="9772"/>
                </a:moveTo>
                <a:lnTo>
                  <a:pt x="21051" y="9866"/>
                </a:lnTo>
                <a:lnTo>
                  <a:pt x="21124" y="10071"/>
                </a:lnTo>
                <a:lnTo>
                  <a:pt x="21169" y="10175"/>
                </a:lnTo>
                <a:lnTo>
                  <a:pt x="21203" y="10335"/>
                </a:lnTo>
                <a:lnTo>
                  <a:pt x="21223" y="10388"/>
                </a:lnTo>
                <a:lnTo>
                  <a:pt x="21250" y="10453"/>
                </a:lnTo>
                <a:lnTo>
                  <a:pt x="21272" y="10598"/>
                </a:lnTo>
                <a:lnTo>
                  <a:pt x="21287" y="10760"/>
                </a:lnTo>
                <a:lnTo>
                  <a:pt x="21324" y="10914"/>
                </a:lnTo>
                <a:lnTo>
                  <a:pt x="21349" y="11177"/>
                </a:lnTo>
                <a:lnTo>
                  <a:pt x="21361" y="11317"/>
                </a:lnTo>
                <a:lnTo>
                  <a:pt x="21381" y="11468"/>
                </a:lnTo>
                <a:lnTo>
                  <a:pt x="21388" y="11581"/>
                </a:lnTo>
                <a:lnTo>
                  <a:pt x="21396" y="11630"/>
                </a:lnTo>
                <a:lnTo>
                  <a:pt x="21390" y="11667"/>
                </a:lnTo>
                <a:lnTo>
                  <a:pt x="21379" y="11790"/>
                </a:lnTo>
                <a:lnTo>
                  <a:pt x="21391" y="11844"/>
                </a:lnTo>
                <a:lnTo>
                  <a:pt x="21410" y="11780"/>
                </a:lnTo>
                <a:lnTo>
                  <a:pt x="21408" y="11692"/>
                </a:lnTo>
                <a:lnTo>
                  <a:pt x="21417" y="11733"/>
                </a:lnTo>
                <a:lnTo>
                  <a:pt x="21427" y="11889"/>
                </a:lnTo>
                <a:lnTo>
                  <a:pt x="21455" y="11884"/>
                </a:lnTo>
                <a:lnTo>
                  <a:pt x="21460" y="11835"/>
                </a:lnTo>
                <a:lnTo>
                  <a:pt x="21467" y="11852"/>
                </a:lnTo>
                <a:lnTo>
                  <a:pt x="21480" y="11797"/>
                </a:lnTo>
                <a:lnTo>
                  <a:pt x="21489" y="11626"/>
                </a:lnTo>
                <a:lnTo>
                  <a:pt x="21506" y="11446"/>
                </a:lnTo>
                <a:lnTo>
                  <a:pt x="21514" y="11445"/>
                </a:lnTo>
                <a:lnTo>
                  <a:pt x="21528" y="11317"/>
                </a:lnTo>
                <a:lnTo>
                  <a:pt x="21524" y="11194"/>
                </a:lnTo>
                <a:lnTo>
                  <a:pt x="21526" y="11046"/>
                </a:lnTo>
                <a:lnTo>
                  <a:pt x="21518" y="10765"/>
                </a:lnTo>
                <a:lnTo>
                  <a:pt x="21512" y="10687"/>
                </a:lnTo>
                <a:lnTo>
                  <a:pt x="21489" y="10549"/>
                </a:lnTo>
                <a:lnTo>
                  <a:pt x="21470" y="10605"/>
                </a:lnTo>
                <a:lnTo>
                  <a:pt x="21432" y="10630"/>
                </a:lnTo>
                <a:lnTo>
                  <a:pt x="21425" y="10628"/>
                </a:lnTo>
                <a:lnTo>
                  <a:pt x="21411" y="10532"/>
                </a:lnTo>
                <a:lnTo>
                  <a:pt x="21378" y="10404"/>
                </a:lnTo>
                <a:lnTo>
                  <a:pt x="21337" y="10401"/>
                </a:lnTo>
                <a:lnTo>
                  <a:pt x="21289" y="10201"/>
                </a:lnTo>
                <a:lnTo>
                  <a:pt x="21260" y="10123"/>
                </a:lnTo>
                <a:lnTo>
                  <a:pt x="21216" y="9997"/>
                </a:lnTo>
                <a:lnTo>
                  <a:pt x="21159" y="9815"/>
                </a:lnTo>
                <a:lnTo>
                  <a:pt x="21075" y="9778"/>
                </a:lnTo>
                <a:lnTo>
                  <a:pt x="21038" y="9772"/>
                </a:lnTo>
                <a:close/>
                <a:moveTo>
                  <a:pt x="21223" y="10388"/>
                </a:moveTo>
                <a:lnTo>
                  <a:pt x="21223" y="10489"/>
                </a:lnTo>
                <a:lnTo>
                  <a:pt x="21194" y="10505"/>
                </a:lnTo>
                <a:lnTo>
                  <a:pt x="21191" y="10581"/>
                </a:lnTo>
                <a:lnTo>
                  <a:pt x="21196" y="10744"/>
                </a:lnTo>
                <a:lnTo>
                  <a:pt x="21221" y="10728"/>
                </a:lnTo>
                <a:lnTo>
                  <a:pt x="21228" y="10840"/>
                </a:lnTo>
                <a:lnTo>
                  <a:pt x="21208" y="10940"/>
                </a:lnTo>
                <a:lnTo>
                  <a:pt x="21221" y="10962"/>
                </a:lnTo>
                <a:lnTo>
                  <a:pt x="21241" y="10844"/>
                </a:lnTo>
                <a:lnTo>
                  <a:pt x="21255" y="10605"/>
                </a:lnTo>
                <a:lnTo>
                  <a:pt x="21241" y="10455"/>
                </a:lnTo>
                <a:lnTo>
                  <a:pt x="21223" y="10388"/>
                </a:lnTo>
                <a:close/>
                <a:moveTo>
                  <a:pt x="21440" y="10712"/>
                </a:moveTo>
                <a:lnTo>
                  <a:pt x="21487" y="10723"/>
                </a:lnTo>
                <a:lnTo>
                  <a:pt x="21509" y="10750"/>
                </a:lnTo>
                <a:lnTo>
                  <a:pt x="21512" y="10891"/>
                </a:lnTo>
                <a:lnTo>
                  <a:pt x="21487" y="11056"/>
                </a:lnTo>
                <a:lnTo>
                  <a:pt x="21475" y="10972"/>
                </a:lnTo>
                <a:lnTo>
                  <a:pt x="21447" y="10940"/>
                </a:lnTo>
                <a:lnTo>
                  <a:pt x="21443" y="10926"/>
                </a:lnTo>
                <a:lnTo>
                  <a:pt x="21457" y="10773"/>
                </a:lnTo>
                <a:lnTo>
                  <a:pt x="21440" y="10712"/>
                </a:lnTo>
                <a:close/>
                <a:moveTo>
                  <a:pt x="21146" y="11317"/>
                </a:moveTo>
                <a:lnTo>
                  <a:pt x="21083" y="11371"/>
                </a:lnTo>
                <a:lnTo>
                  <a:pt x="21053" y="11514"/>
                </a:lnTo>
                <a:lnTo>
                  <a:pt x="21105" y="11436"/>
                </a:lnTo>
                <a:lnTo>
                  <a:pt x="21151" y="11421"/>
                </a:lnTo>
                <a:lnTo>
                  <a:pt x="21179" y="11433"/>
                </a:lnTo>
                <a:lnTo>
                  <a:pt x="21215" y="11426"/>
                </a:lnTo>
                <a:lnTo>
                  <a:pt x="21208" y="11325"/>
                </a:lnTo>
                <a:lnTo>
                  <a:pt x="21146" y="11317"/>
                </a:lnTo>
                <a:close/>
                <a:moveTo>
                  <a:pt x="21258" y="11377"/>
                </a:moveTo>
                <a:lnTo>
                  <a:pt x="21245" y="11440"/>
                </a:lnTo>
                <a:lnTo>
                  <a:pt x="21257" y="11502"/>
                </a:lnTo>
                <a:lnTo>
                  <a:pt x="21290" y="11467"/>
                </a:lnTo>
                <a:lnTo>
                  <a:pt x="21302" y="11387"/>
                </a:lnTo>
                <a:lnTo>
                  <a:pt x="21258" y="11377"/>
                </a:lnTo>
                <a:close/>
                <a:moveTo>
                  <a:pt x="20800" y="11808"/>
                </a:moveTo>
                <a:lnTo>
                  <a:pt x="20779" y="11864"/>
                </a:lnTo>
                <a:lnTo>
                  <a:pt x="20770" y="11951"/>
                </a:lnTo>
                <a:lnTo>
                  <a:pt x="20792" y="12079"/>
                </a:lnTo>
                <a:lnTo>
                  <a:pt x="20814" y="11940"/>
                </a:lnTo>
                <a:lnTo>
                  <a:pt x="20809" y="11872"/>
                </a:lnTo>
                <a:lnTo>
                  <a:pt x="20800" y="11808"/>
                </a:lnTo>
                <a:close/>
                <a:moveTo>
                  <a:pt x="21329" y="12300"/>
                </a:moveTo>
                <a:lnTo>
                  <a:pt x="21319" y="12404"/>
                </a:lnTo>
                <a:lnTo>
                  <a:pt x="21354" y="12456"/>
                </a:lnTo>
                <a:lnTo>
                  <a:pt x="21390" y="12433"/>
                </a:lnTo>
                <a:lnTo>
                  <a:pt x="21401" y="12365"/>
                </a:lnTo>
                <a:lnTo>
                  <a:pt x="21388" y="12327"/>
                </a:lnTo>
                <a:lnTo>
                  <a:pt x="21363" y="12382"/>
                </a:lnTo>
                <a:lnTo>
                  <a:pt x="21346" y="12369"/>
                </a:lnTo>
                <a:lnTo>
                  <a:pt x="21329" y="12300"/>
                </a:lnTo>
                <a:close/>
                <a:moveTo>
                  <a:pt x="21167" y="12333"/>
                </a:moveTo>
                <a:lnTo>
                  <a:pt x="21147" y="12357"/>
                </a:lnTo>
                <a:lnTo>
                  <a:pt x="21157" y="12408"/>
                </a:lnTo>
                <a:lnTo>
                  <a:pt x="21189" y="12488"/>
                </a:lnTo>
                <a:lnTo>
                  <a:pt x="21215" y="12541"/>
                </a:lnTo>
                <a:lnTo>
                  <a:pt x="21216" y="12679"/>
                </a:lnTo>
                <a:lnTo>
                  <a:pt x="21240" y="12719"/>
                </a:lnTo>
                <a:lnTo>
                  <a:pt x="21248" y="12697"/>
                </a:lnTo>
                <a:lnTo>
                  <a:pt x="21255" y="12633"/>
                </a:lnTo>
                <a:lnTo>
                  <a:pt x="21260" y="12522"/>
                </a:lnTo>
                <a:lnTo>
                  <a:pt x="21235" y="12448"/>
                </a:lnTo>
                <a:lnTo>
                  <a:pt x="21236" y="12404"/>
                </a:lnTo>
                <a:lnTo>
                  <a:pt x="21208" y="12364"/>
                </a:lnTo>
                <a:lnTo>
                  <a:pt x="21179" y="12357"/>
                </a:lnTo>
                <a:lnTo>
                  <a:pt x="21167" y="12333"/>
                </a:lnTo>
                <a:close/>
                <a:moveTo>
                  <a:pt x="21374" y="12535"/>
                </a:moveTo>
                <a:lnTo>
                  <a:pt x="21353" y="12591"/>
                </a:lnTo>
                <a:lnTo>
                  <a:pt x="21336" y="12647"/>
                </a:lnTo>
                <a:lnTo>
                  <a:pt x="21327" y="12697"/>
                </a:lnTo>
                <a:lnTo>
                  <a:pt x="21337" y="12700"/>
                </a:lnTo>
                <a:lnTo>
                  <a:pt x="21388" y="12571"/>
                </a:lnTo>
                <a:lnTo>
                  <a:pt x="21374" y="12535"/>
                </a:lnTo>
                <a:close/>
                <a:moveTo>
                  <a:pt x="15471" y="13027"/>
                </a:moveTo>
                <a:lnTo>
                  <a:pt x="15409" y="13108"/>
                </a:lnTo>
                <a:lnTo>
                  <a:pt x="15395" y="13217"/>
                </a:lnTo>
                <a:lnTo>
                  <a:pt x="15291" y="13343"/>
                </a:lnTo>
                <a:lnTo>
                  <a:pt x="15222" y="13322"/>
                </a:lnTo>
                <a:lnTo>
                  <a:pt x="15237" y="13401"/>
                </a:lnTo>
                <a:lnTo>
                  <a:pt x="15178" y="13492"/>
                </a:lnTo>
                <a:lnTo>
                  <a:pt x="15030" y="13603"/>
                </a:lnTo>
                <a:lnTo>
                  <a:pt x="14922" y="13705"/>
                </a:lnTo>
                <a:lnTo>
                  <a:pt x="14850" y="13707"/>
                </a:lnTo>
                <a:lnTo>
                  <a:pt x="14784" y="13741"/>
                </a:lnTo>
                <a:lnTo>
                  <a:pt x="14687" y="13776"/>
                </a:lnTo>
                <a:lnTo>
                  <a:pt x="14603" y="13783"/>
                </a:lnTo>
                <a:lnTo>
                  <a:pt x="14567" y="13897"/>
                </a:lnTo>
                <a:lnTo>
                  <a:pt x="14498" y="13997"/>
                </a:lnTo>
                <a:lnTo>
                  <a:pt x="14493" y="14162"/>
                </a:lnTo>
                <a:lnTo>
                  <a:pt x="14510" y="14273"/>
                </a:lnTo>
                <a:lnTo>
                  <a:pt x="14539" y="14357"/>
                </a:lnTo>
                <a:lnTo>
                  <a:pt x="14508" y="14468"/>
                </a:lnTo>
                <a:lnTo>
                  <a:pt x="14412" y="14601"/>
                </a:lnTo>
                <a:lnTo>
                  <a:pt x="14404" y="14660"/>
                </a:lnTo>
                <a:lnTo>
                  <a:pt x="14325" y="14690"/>
                </a:lnTo>
                <a:lnTo>
                  <a:pt x="14278" y="14815"/>
                </a:lnTo>
                <a:lnTo>
                  <a:pt x="14274" y="14939"/>
                </a:lnTo>
                <a:lnTo>
                  <a:pt x="14311" y="15077"/>
                </a:lnTo>
                <a:lnTo>
                  <a:pt x="14298" y="15229"/>
                </a:lnTo>
                <a:lnTo>
                  <a:pt x="14326" y="15318"/>
                </a:lnTo>
                <a:lnTo>
                  <a:pt x="14443" y="15379"/>
                </a:lnTo>
                <a:lnTo>
                  <a:pt x="14525" y="15422"/>
                </a:lnTo>
                <a:lnTo>
                  <a:pt x="14675" y="15350"/>
                </a:lnTo>
                <a:lnTo>
                  <a:pt x="14810" y="15310"/>
                </a:lnTo>
                <a:lnTo>
                  <a:pt x="14917" y="15113"/>
                </a:lnTo>
                <a:lnTo>
                  <a:pt x="15020" y="14874"/>
                </a:lnTo>
                <a:lnTo>
                  <a:pt x="15173" y="14544"/>
                </a:lnTo>
                <a:lnTo>
                  <a:pt x="15289" y="14301"/>
                </a:lnTo>
                <a:lnTo>
                  <a:pt x="15384" y="14094"/>
                </a:lnTo>
                <a:lnTo>
                  <a:pt x="15416" y="13943"/>
                </a:lnTo>
                <a:lnTo>
                  <a:pt x="15464" y="13901"/>
                </a:lnTo>
                <a:lnTo>
                  <a:pt x="15490" y="13825"/>
                </a:lnTo>
                <a:lnTo>
                  <a:pt x="15476" y="13692"/>
                </a:lnTo>
                <a:lnTo>
                  <a:pt x="15513" y="13640"/>
                </a:lnTo>
                <a:lnTo>
                  <a:pt x="15555" y="13744"/>
                </a:lnTo>
                <a:lnTo>
                  <a:pt x="15591" y="13692"/>
                </a:lnTo>
                <a:lnTo>
                  <a:pt x="15618" y="13606"/>
                </a:lnTo>
                <a:lnTo>
                  <a:pt x="15586" y="13520"/>
                </a:lnTo>
                <a:lnTo>
                  <a:pt x="15584" y="13303"/>
                </a:lnTo>
                <a:lnTo>
                  <a:pt x="15557" y="13182"/>
                </a:lnTo>
                <a:lnTo>
                  <a:pt x="15522" y="13104"/>
                </a:lnTo>
                <a:lnTo>
                  <a:pt x="15471" y="13027"/>
                </a:lnTo>
                <a:close/>
                <a:moveTo>
                  <a:pt x="3919" y="19041"/>
                </a:moveTo>
                <a:lnTo>
                  <a:pt x="3989" y="19097"/>
                </a:lnTo>
                <a:lnTo>
                  <a:pt x="4122" y="19206"/>
                </a:lnTo>
                <a:cubicBezTo>
                  <a:pt x="4054" y="19152"/>
                  <a:pt x="3986" y="19097"/>
                  <a:pt x="3919" y="19041"/>
                </a:cubicBezTo>
                <a:close/>
                <a:moveTo>
                  <a:pt x="6021" y="20380"/>
                </a:moveTo>
                <a:lnTo>
                  <a:pt x="6030" y="20390"/>
                </a:lnTo>
                <a:lnTo>
                  <a:pt x="6077" y="20415"/>
                </a:lnTo>
                <a:lnTo>
                  <a:pt x="6110" y="20437"/>
                </a:lnTo>
                <a:lnTo>
                  <a:pt x="6122" y="20447"/>
                </a:lnTo>
                <a:lnTo>
                  <a:pt x="6149" y="20462"/>
                </a:lnTo>
                <a:lnTo>
                  <a:pt x="6198" y="20487"/>
                </a:lnTo>
                <a:lnTo>
                  <a:pt x="6201" y="20492"/>
                </a:lnTo>
                <a:lnTo>
                  <a:pt x="6242" y="20513"/>
                </a:lnTo>
                <a:lnTo>
                  <a:pt x="6287" y="20534"/>
                </a:lnTo>
                <a:lnTo>
                  <a:pt x="6359" y="20568"/>
                </a:lnTo>
                <a:lnTo>
                  <a:pt x="6407" y="20592"/>
                </a:lnTo>
                <a:lnTo>
                  <a:pt x="6460" y="20615"/>
                </a:lnTo>
                <a:lnTo>
                  <a:pt x="6523" y="20644"/>
                </a:lnTo>
                <a:lnTo>
                  <a:pt x="6575" y="20666"/>
                </a:lnTo>
                <a:lnTo>
                  <a:pt x="6625" y="20686"/>
                </a:lnTo>
                <a:lnTo>
                  <a:pt x="6572" y="20662"/>
                </a:lnTo>
                <a:lnTo>
                  <a:pt x="6518" y="20637"/>
                </a:lnTo>
                <a:lnTo>
                  <a:pt x="6508" y="20632"/>
                </a:lnTo>
                <a:lnTo>
                  <a:pt x="6472" y="20614"/>
                </a:lnTo>
                <a:lnTo>
                  <a:pt x="6412" y="20588"/>
                </a:lnTo>
                <a:lnTo>
                  <a:pt x="6348" y="20560"/>
                </a:lnTo>
                <a:lnTo>
                  <a:pt x="6282" y="20529"/>
                </a:lnTo>
                <a:lnTo>
                  <a:pt x="6235" y="20506"/>
                </a:lnTo>
                <a:lnTo>
                  <a:pt x="6196" y="20484"/>
                </a:lnTo>
                <a:lnTo>
                  <a:pt x="6163" y="20465"/>
                </a:lnTo>
                <a:lnTo>
                  <a:pt x="6154" y="20457"/>
                </a:lnTo>
                <a:lnTo>
                  <a:pt x="6189" y="20471"/>
                </a:lnTo>
                <a:lnTo>
                  <a:pt x="6157" y="20452"/>
                </a:lnTo>
                <a:lnTo>
                  <a:pt x="6122" y="20428"/>
                </a:lnTo>
                <a:lnTo>
                  <a:pt x="6072" y="20400"/>
                </a:lnTo>
                <a:lnTo>
                  <a:pt x="6021" y="20380"/>
                </a:lnTo>
                <a:close/>
                <a:moveTo>
                  <a:pt x="8031" y="20987"/>
                </a:moveTo>
                <a:lnTo>
                  <a:pt x="8009" y="20996"/>
                </a:lnTo>
                <a:lnTo>
                  <a:pt x="7975" y="21001"/>
                </a:lnTo>
                <a:lnTo>
                  <a:pt x="7962" y="21009"/>
                </a:lnTo>
                <a:lnTo>
                  <a:pt x="7911" y="21002"/>
                </a:lnTo>
                <a:lnTo>
                  <a:pt x="7984" y="21034"/>
                </a:lnTo>
                <a:lnTo>
                  <a:pt x="7994" y="21029"/>
                </a:lnTo>
                <a:lnTo>
                  <a:pt x="8036" y="21033"/>
                </a:lnTo>
                <a:lnTo>
                  <a:pt x="8066" y="21029"/>
                </a:lnTo>
                <a:lnTo>
                  <a:pt x="8117" y="21033"/>
                </a:lnTo>
                <a:lnTo>
                  <a:pt x="8120" y="21023"/>
                </a:lnTo>
                <a:lnTo>
                  <a:pt x="8078" y="20997"/>
                </a:lnTo>
                <a:lnTo>
                  <a:pt x="8031" y="20987"/>
                </a:lnTo>
                <a:close/>
              </a:path>
            </a:pathLst>
          </a:custGeom>
          <a:gradFill>
            <a:gsLst>
              <a:gs pos="0">
                <a:srgbClr val="61A236"/>
              </a:gs>
              <a:gs pos="30880">
                <a:srgbClr val="6FB242"/>
              </a:gs>
              <a:gs pos="63136">
                <a:srgbClr val="FFFC79"/>
              </a:gs>
            </a:gsLst>
            <a:path>
              <a:fillToRect l="50000" t="-339" r="50000" b="100339"/>
            </a:path>
          </a:gradFill>
          <a:ln w="6350">
            <a:solidFill>
              <a:schemeClr val="accent1"/>
            </a:solidFill>
            <a:miter/>
          </a:ln>
          <a:effectLst>
            <a:outerShdw sx="100000" sy="100000" kx="0" ky="0" algn="b" rotWithShape="0" blurRad="63500" dist="19050" dir="5400000">
              <a:srgbClr val="000000">
                <a:alpha val="63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1" name="Línea"/>
          <p:cNvSpPr/>
          <p:nvPr/>
        </p:nvSpPr>
        <p:spPr>
          <a:xfrm rot="13054020">
            <a:off x="-322331" y="3936250"/>
            <a:ext cx="5801838" cy="1372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573" fill="norm" stroke="1" extrusionOk="0">
                <a:moveTo>
                  <a:pt x="0" y="0"/>
                </a:moveTo>
                <a:cubicBezTo>
                  <a:pt x="2446" y="12068"/>
                  <a:pt x="6032" y="19483"/>
                  <a:pt x="9893" y="20462"/>
                </a:cubicBezTo>
                <a:cubicBezTo>
                  <a:pt x="14385" y="21600"/>
                  <a:pt x="18739" y="13989"/>
                  <a:pt x="21600" y="0"/>
                </a:cubicBezTo>
              </a:path>
            </a:pathLst>
          </a:custGeom>
          <a:ln w="508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2" name="Línea"/>
          <p:cNvSpPr/>
          <p:nvPr/>
        </p:nvSpPr>
        <p:spPr>
          <a:xfrm rot="13145001">
            <a:off x="-386557" y="4593442"/>
            <a:ext cx="4773650" cy="12738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809" fill="norm" stroke="1" extrusionOk="0">
                <a:moveTo>
                  <a:pt x="0" y="0"/>
                </a:moveTo>
                <a:cubicBezTo>
                  <a:pt x="2060" y="10717"/>
                  <a:pt x="5377" y="17816"/>
                  <a:pt x="9084" y="19445"/>
                </a:cubicBezTo>
                <a:cubicBezTo>
                  <a:pt x="13990" y="21600"/>
                  <a:pt x="18830" y="14080"/>
                  <a:pt x="21600" y="0"/>
                </a:cubicBezTo>
              </a:path>
            </a:pathLst>
          </a:custGeom>
          <a:ln w="508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3" name="Línea"/>
          <p:cNvSpPr/>
          <p:nvPr/>
        </p:nvSpPr>
        <p:spPr>
          <a:xfrm rot="13042475">
            <a:off x="-348049" y="3128870"/>
            <a:ext cx="7178486" cy="19068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02" fill="norm" stroke="1" extrusionOk="0">
                <a:moveTo>
                  <a:pt x="0" y="0"/>
                </a:moveTo>
                <a:cubicBezTo>
                  <a:pt x="2370" y="12430"/>
                  <a:pt x="6193" y="20135"/>
                  <a:pt x="10343" y="20848"/>
                </a:cubicBezTo>
                <a:cubicBezTo>
                  <a:pt x="14722" y="21600"/>
                  <a:pt x="18926" y="14503"/>
                  <a:pt x="21600" y="1843"/>
                </a:cubicBezTo>
              </a:path>
            </a:pathLst>
          </a:custGeom>
          <a:ln w="508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4" name="Línea"/>
          <p:cNvSpPr/>
          <p:nvPr/>
        </p:nvSpPr>
        <p:spPr>
          <a:xfrm rot="13029322">
            <a:off x="-430292" y="2254343"/>
            <a:ext cx="8692895" cy="22736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75" fill="norm" stroke="1" extrusionOk="0">
                <a:moveTo>
                  <a:pt x="0" y="0"/>
                </a:moveTo>
                <a:cubicBezTo>
                  <a:pt x="2339" y="12090"/>
                  <a:pt x="6047" y="19656"/>
                  <a:pt x="10087" y="20579"/>
                </a:cubicBezTo>
                <a:cubicBezTo>
                  <a:pt x="14555" y="21600"/>
                  <a:pt x="18869" y="14433"/>
                  <a:pt x="21600" y="1453"/>
                </a:cubicBezTo>
              </a:path>
            </a:pathLst>
          </a:custGeom>
          <a:ln w="508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5" name="Línea"/>
          <p:cNvSpPr/>
          <p:nvPr/>
        </p:nvSpPr>
        <p:spPr>
          <a:xfrm rot="13028781">
            <a:off x="-506395" y="1196156"/>
            <a:ext cx="10428970" cy="31229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15" fill="norm" stroke="1" extrusionOk="0">
                <a:moveTo>
                  <a:pt x="0" y="0"/>
                </a:moveTo>
                <a:cubicBezTo>
                  <a:pt x="2020" y="11465"/>
                  <a:pt x="5704" y="19042"/>
                  <a:pt x="9842" y="20245"/>
                </a:cubicBezTo>
                <a:cubicBezTo>
                  <a:pt x="14501" y="21600"/>
                  <a:pt x="19019" y="14761"/>
                  <a:pt x="21600" y="2445"/>
                </a:cubicBezTo>
              </a:path>
            </a:pathLst>
          </a:custGeom>
          <a:ln w="508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6" name="Trasbordador espacial"/>
          <p:cNvSpPr/>
          <p:nvPr/>
        </p:nvSpPr>
        <p:spPr>
          <a:xfrm rot="3518405">
            <a:off x="7248589" y="3016025"/>
            <a:ext cx="2345090" cy="900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1" h="21600" fill="norm" stroke="1" extrusionOk="0">
                <a:moveTo>
                  <a:pt x="20394" y="0"/>
                </a:moveTo>
                <a:cubicBezTo>
                  <a:pt x="20178" y="0"/>
                  <a:pt x="19970" y="222"/>
                  <a:pt x="19816" y="620"/>
                </a:cubicBezTo>
                <a:lnTo>
                  <a:pt x="16216" y="9782"/>
                </a:lnTo>
                <a:cubicBezTo>
                  <a:pt x="15986" y="10368"/>
                  <a:pt x="15841" y="11151"/>
                  <a:pt x="15808" y="11989"/>
                </a:cubicBezTo>
                <a:lnTo>
                  <a:pt x="15802" y="12161"/>
                </a:lnTo>
                <a:lnTo>
                  <a:pt x="4312" y="12161"/>
                </a:lnTo>
                <a:cubicBezTo>
                  <a:pt x="4038" y="12161"/>
                  <a:pt x="3776" y="12317"/>
                  <a:pt x="3532" y="12772"/>
                </a:cubicBezTo>
                <a:lnTo>
                  <a:pt x="2739" y="14350"/>
                </a:lnTo>
                <a:cubicBezTo>
                  <a:pt x="2739" y="14350"/>
                  <a:pt x="1546" y="14844"/>
                  <a:pt x="246" y="16966"/>
                </a:cubicBezTo>
                <a:cubicBezTo>
                  <a:pt x="-17" y="17485"/>
                  <a:pt x="-158" y="18635"/>
                  <a:pt x="286" y="19068"/>
                </a:cubicBezTo>
                <a:cubicBezTo>
                  <a:pt x="731" y="19500"/>
                  <a:pt x="3522" y="21600"/>
                  <a:pt x="6830" y="21600"/>
                </a:cubicBezTo>
                <a:cubicBezTo>
                  <a:pt x="9448" y="21600"/>
                  <a:pt x="17348" y="21600"/>
                  <a:pt x="17348" y="21600"/>
                </a:cubicBezTo>
                <a:lnTo>
                  <a:pt x="19884" y="20571"/>
                </a:lnTo>
                <a:lnTo>
                  <a:pt x="19884" y="19943"/>
                </a:lnTo>
                <a:lnTo>
                  <a:pt x="18689" y="19696"/>
                </a:lnTo>
                <a:cubicBezTo>
                  <a:pt x="18732" y="19633"/>
                  <a:pt x="18852" y="19435"/>
                  <a:pt x="18921" y="18852"/>
                </a:cubicBezTo>
                <a:cubicBezTo>
                  <a:pt x="19458" y="19388"/>
                  <a:pt x="20276" y="19252"/>
                  <a:pt x="20276" y="19252"/>
                </a:cubicBezTo>
                <a:cubicBezTo>
                  <a:pt x="20276" y="19252"/>
                  <a:pt x="20552" y="17097"/>
                  <a:pt x="20122" y="15247"/>
                </a:cubicBezTo>
                <a:cubicBezTo>
                  <a:pt x="19348" y="15591"/>
                  <a:pt x="18846" y="16641"/>
                  <a:pt x="18846" y="16641"/>
                </a:cubicBezTo>
                <a:cubicBezTo>
                  <a:pt x="18846" y="16641"/>
                  <a:pt x="18658" y="16167"/>
                  <a:pt x="18460" y="15950"/>
                </a:cubicBezTo>
                <a:cubicBezTo>
                  <a:pt x="18567" y="15716"/>
                  <a:pt x="18682" y="15533"/>
                  <a:pt x="18682" y="15533"/>
                </a:cubicBezTo>
                <a:lnTo>
                  <a:pt x="18682" y="14816"/>
                </a:lnTo>
                <a:cubicBezTo>
                  <a:pt x="19233" y="15121"/>
                  <a:pt x="19966" y="14807"/>
                  <a:pt x="19966" y="14807"/>
                </a:cubicBezTo>
                <a:cubicBezTo>
                  <a:pt x="19966" y="14807"/>
                  <a:pt x="20155" y="12587"/>
                  <a:pt x="19652" y="10868"/>
                </a:cubicBezTo>
                <a:cubicBezTo>
                  <a:pt x="19210" y="11195"/>
                  <a:pt x="18888" y="11714"/>
                  <a:pt x="18682" y="12108"/>
                </a:cubicBezTo>
                <a:lnTo>
                  <a:pt x="18682" y="11897"/>
                </a:lnTo>
                <a:lnTo>
                  <a:pt x="18682" y="11128"/>
                </a:lnTo>
                <a:lnTo>
                  <a:pt x="19809" y="9004"/>
                </a:lnTo>
                <a:lnTo>
                  <a:pt x="21381" y="703"/>
                </a:lnTo>
                <a:cubicBezTo>
                  <a:pt x="21442" y="380"/>
                  <a:pt x="21353" y="0"/>
                  <a:pt x="21215" y="0"/>
                </a:cubicBezTo>
                <a:lnTo>
                  <a:pt x="20394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37" name="CuadroTexto 23"/>
          <p:cNvSpPr txBox="1"/>
          <p:nvPr/>
        </p:nvSpPr>
        <p:spPr>
          <a:xfrm>
            <a:off x="306534" y="496731"/>
            <a:ext cx="2228078" cy="71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Exosfera</a:t>
            </a:r>
          </a:p>
        </p:txBody>
      </p:sp>
      <p:sp>
        <p:nvSpPr>
          <p:cNvPr id="238" name="CuadroTexto 23"/>
          <p:cNvSpPr txBox="1"/>
          <p:nvPr/>
        </p:nvSpPr>
        <p:spPr>
          <a:xfrm>
            <a:off x="306534" y="1422998"/>
            <a:ext cx="2616089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700">
                <a:solidFill>
                  <a:srgbClr val="FFFFFF"/>
                </a:solidFill>
              </a:defRPr>
            </a:lvl1pPr>
          </a:lstStyle>
          <a:p>
            <a:pPr/>
            <a:r>
              <a:t>Termosfera</a:t>
            </a:r>
          </a:p>
        </p:txBody>
      </p:sp>
      <p:sp>
        <p:nvSpPr>
          <p:cNvPr id="239" name="CuadroTexto 23"/>
          <p:cNvSpPr txBox="1"/>
          <p:nvPr/>
        </p:nvSpPr>
        <p:spPr>
          <a:xfrm>
            <a:off x="247962" y="2503782"/>
            <a:ext cx="2345222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500">
                <a:solidFill>
                  <a:srgbClr val="FFFFFF"/>
                </a:solidFill>
              </a:defRPr>
            </a:lvl1pPr>
          </a:lstStyle>
          <a:p>
            <a:pPr/>
            <a:r>
              <a:t>Mesosfera</a:t>
            </a:r>
          </a:p>
        </p:txBody>
      </p:sp>
      <p:sp>
        <p:nvSpPr>
          <p:cNvPr id="240" name="CuadroTexto 23"/>
          <p:cNvSpPr txBox="1"/>
          <p:nvPr/>
        </p:nvSpPr>
        <p:spPr>
          <a:xfrm>
            <a:off x="306534" y="3495666"/>
            <a:ext cx="2228077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300">
                <a:solidFill>
                  <a:srgbClr val="FFFFFF"/>
                </a:solidFill>
              </a:defRPr>
            </a:lvl1pPr>
          </a:lstStyle>
          <a:p>
            <a:pPr/>
            <a:r>
              <a:t>Estratosfera</a:t>
            </a:r>
          </a:p>
        </p:txBody>
      </p:sp>
      <p:sp>
        <p:nvSpPr>
          <p:cNvPr id="241" name="CuadroTexto 23"/>
          <p:cNvSpPr txBox="1"/>
          <p:nvPr/>
        </p:nvSpPr>
        <p:spPr>
          <a:xfrm>
            <a:off x="351844" y="4202218"/>
            <a:ext cx="2525469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Troposfera</a:t>
            </a:r>
          </a:p>
        </p:txBody>
      </p:sp>
      <p:sp>
        <p:nvSpPr>
          <p:cNvPr id="242" name="CuadroTexto 23"/>
          <p:cNvSpPr txBox="1"/>
          <p:nvPr/>
        </p:nvSpPr>
        <p:spPr>
          <a:xfrm>
            <a:off x="2476977" y="6380301"/>
            <a:ext cx="2525470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/>
            <a:r>
              <a:t>10 km</a:t>
            </a:r>
          </a:p>
        </p:txBody>
      </p:sp>
      <p:sp>
        <p:nvSpPr>
          <p:cNvPr id="243" name="CuadroTexto 23"/>
          <p:cNvSpPr txBox="1"/>
          <p:nvPr/>
        </p:nvSpPr>
        <p:spPr>
          <a:xfrm>
            <a:off x="3535311" y="6380301"/>
            <a:ext cx="2525469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/>
            <a:r>
              <a:t>50 km</a:t>
            </a:r>
          </a:p>
        </p:txBody>
      </p:sp>
      <p:sp>
        <p:nvSpPr>
          <p:cNvPr id="244" name="CuadroTexto 23"/>
          <p:cNvSpPr txBox="1"/>
          <p:nvPr/>
        </p:nvSpPr>
        <p:spPr>
          <a:xfrm>
            <a:off x="4542844" y="6395845"/>
            <a:ext cx="2525469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/>
            <a:r>
              <a:t>80 km</a:t>
            </a:r>
          </a:p>
        </p:txBody>
      </p:sp>
      <p:sp>
        <p:nvSpPr>
          <p:cNvPr id="245" name="CuadroTexto 23"/>
          <p:cNvSpPr txBox="1"/>
          <p:nvPr/>
        </p:nvSpPr>
        <p:spPr>
          <a:xfrm>
            <a:off x="5601178" y="6395845"/>
            <a:ext cx="2525469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/>
            <a:r>
              <a:t>500 km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WhatsApp Image 2018-09-26 at 14.11.21.jpeg" descr="WhatsApp Image 2018-09-26 at 14.11.21.jpeg"/>
          <p:cNvPicPr>
            <a:picLocks noChangeAspect="1"/>
          </p:cNvPicPr>
          <p:nvPr/>
        </p:nvPicPr>
        <p:blipFill>
          <a:blip r:embed="rId3">
            <a:extLst/>
          </a:blip>
          <a:srcRect l="0" t="24476" r="0" b="20193"/>
          <a:stretch>
            <a:fillRect/>
          </a:stretch>
        </p:blipFill>
        <p:spPr>
          <a:xfrm>
            <a:off x="5223924" y="-15720"/>
            <a:ext cx="7004051" cy="68894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6262257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4" name="Imagen 4" descr="Imagen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685250" y="4818350"/>
            <a:ext cx="4391026" cy="15716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WhatsApp Image 2018-09-26 at 14.11.21.jpeg" descr="WhatsApp Image 2018-09-26 at 14.11.21.jpeg"/>
          <p:cNvPicPr>
            <a:picLocks noChangeAspect="1"/>
          </p:cNvPicPr>
          <p:nvPr/>
        </p:nvPicPr>
        <p:blipFill>
          <a:blip r:embed="rId3">
            <a:extLst/>
          </a:blip>
          <a:srcRect l="0" t="24476" r="0" b="20193"/>
          <a:stretch>
            <a:fillRect/>
          </a:stretch>
        </p:blipFill>
        <p:spPr>
          <a:xfrm>
            <a:off x="5223924" y="-15720"/>
            <a:ext cx="7004051" cy="68894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Imagen 2" descr="Imagen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682023">
            <a:off x="4429724" y="-30451"/>
            <a:ext cx="4716655" cy="6797114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Conector recto de flecha 12"/>
          <p:cNvSpPr/>
          <p:nvPr/>
        </p:nvSpPr>
        <p:spPr>
          <a:xfrm flipV="1">
            <a:off x="3535679" y="4897119"/>
            <a:ext cx="1564642" cy="1404001"/>
          </a:xfrm>
          <a:prstGeom prst="line">
            <a:avLst/>
          </a:prstGeom>
          <a:ln w="7620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4" name="Conector recto de flecha 13"/>
          <p:cNvSpPr/>
          <p:nvPr/>
        </p:nvSpPr>
        <p:spPr>
          <a:xfrm flipH="1">
            <a:off x="5100320" y="3855718"/>
            <a:ext cx="1056920" cy="1041402"/>
          </a:xfrm>
          <a:prstGeom prst="line">
            <a:avLst/>
          </a:prstGeom>
          <a:ln w="92075">
            <a:solidFill>
              <a:srgbClr val="2E75B6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5" name="Conector recto de flecha 18"/>
          <p:cNvSpPr/>
          <p:nvPr/>
        </p:nvSpPr>
        <p:spPr>
          <a:xfrm>
            <a:off x="6734646" y="3368106"/>
            <a:ext cx="53406" cy="1300482"/>
          </a:xfrm>
          <a:prstGeom prst="line">
            <a:avLst/>
          </a:prstGeom>
          <a:ln w="76200">
            <a:solidFill>
              <a:schemeClr val="accent6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6" name="CuadroTexto 23"/>
          <p:cNvSpPr txBox="1"/>
          <p:nvPr/>
        </p:nvSpPr>
        <p:spPr>
          <a:xfrm rot="19059327">
            <a:off x="2918642" y="5214431"/>
            <a:ext cx="1950860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>
                <a:solidFill>
                  <a:srgbClr val="FF0000"/>
                </a:solidFill>
              </a:defRPr>
            </a:pPr>
            <a:r>
              <a:t>Thrust</a:t>
            </a:r>
            <a:r>
              <a:rPr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67" name="CuadroTexto 24"/>
          <p:cNvSpPr txBox="1"/>
          <p:nvPr/>
        </p:nvSpPr>
        <p:spPr>
          <a:xfrm>
            <a:off x="6885040" y="4003164"/>
            <a:ext cx="1950860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chemeClr val="accent6"/>
                </a:solidFill>
              </a:defRPr>
            </a:lvl1pPr>
          </a:lstStyle>
          <a:p>
            <a:pPr/>
            <a:r>
              <a:t>Weight</a:t>
            </a:r>
          </a:p>
        </p:txBody>
      </p:sp>
      <p:sp>
        <p:nvSpPr>
          <p:cNvPr id="268" name="CuadroTexto 25"/>
          <p:cNvSpPr txBox="1"/>
          <p:nvPr/>
        </p:nvSpPr>
        <p:spPr>
          <a:xfrm rot="19059327">
            <a:off x="4865372" y="3151109"/>
            <a:ext cx="1950861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0070C0"/>
                </a:solidFill>
              </a:defRPr>
            </a:lvl1pPr>
          </a:lstStyle>
          <a:p>
            <a:pPr/>
            <a:r>
              <a:t>Drag</a:t>
            </a:r>
          </a:p>
        </p:txBody>
      </p:sp>
      <p:sp>
        <p:nvSpPr>
          <p:cNvPr id="269" name="CuadroTexto 26"/>
          <p:cNvSpPr txBox="1"/>
          <p:nvPr/>
        </p:nvSpPr>
        <p:spPr>
          <a:xfrm>
            <a:off x="376059" y="556557"/>
            <a:ext cx="2573615" cy="3729991"/>
          </a:xfrm>
          <a:prstGeom prst="rect">
            <a:avLst/>
          </a:prstGeom>
          <a:gradFill>
            <a:gsLst>
              <a:gs pos="0">
                <a:schemeClr val="accent1">
                  <a:hueOff val="198858"/>
                  <a:satOff val="-2084"/>
                  <a:lumOff val="20614"/>
                </a:schemeClr>
              </a:gs>
              <a:gs pos="50000">
                <a:srgbClr val="A1C1E5"/>
              </a:gs>
              <a:gs pos="100000">
                <a:schemeClr val="accent1">
                  <a:hueOff val="173799"/>
                  <a:satOff val="1446"/>
                  <a:lumOff val="13545"/>
                </a:schemeClr>
              </a:gs>
            </a:gsLst>
            <a:lin ang="5400000"/>
          </a:gradFill>
          <a:ln w="635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</a:pPr>
            <a:r>
              <a:t>Vuelo suborbital</a:t>
            </a:r>
          </a:p>
          <a:p>
            <a:pPr marL="285750" indent="-285750">
              <a:buSzPct val="100000"/>
              <a:buFont typeface="Arial"/>
              <a:buChar char="•"/>
            </a:pPr>
          </a:p>
          <a:p>
            <a:pPr marL="285750" indent="-285750">
              <a:buSzPct val="100000"/>
              <a:buFont typeface="Arial"/>
              <a:buChar char="•"/>
            </a:pPr>
            <a:r>
              <a:t>Trayectoria parabólica determinada por la fuerza de gravedad , el empuje y el arrastre aerodinámico  </a:t>
            </a:r>
          </a:p>
          <a:p>
            <a:pPr marL="285750" indent="-285750">
              <a:buSzPct val="100000"/>
              <a:buFont typeface="Arial"/>
              <a:buChar char="•"/>
            </a:pPr>
          </a:p>
          <a:p>
            <a:pPr marL="285750" indent="-285750">
              <a:buSzPct val="100000"/>
              <a:buFont typeface="Arial"/>
              <a:buChar char="•"/>
            </a:pPr>
            <a:r>
              <a:t>Fases Propulsada , balística y reentrada </a:t>
            </a:r>
          </a:p>
          <a:p>
            <a:pPr marL="285750" indent="-285750">
              <a:buSzPct val="100000"/>
              <a:buFont typeface="Arial"/>
              <a:buChar char="•"/>
            </a:pPr>
          </a:p>
          <a:p>
            <a:pPr marL="285750" indent="-285750">
              <a:buSzPct val="100000"/>
              <a:buFont typeface="Arial"/>
              <a:buChar char="•"/>
            </a:pPr>
          </a:p>
        </p:txBody>
      </p:sp>
      <p:sp>
        <p:nvSpPr>
          <p:cNvPr id="270" name="CuadroTexto 27"/>
          <p:cNvSpPr txBox="1"/>
          <p:nvPr/>
        </p:nvSpPr>
        <p:spPr>
          <a:xfrm>
            <a:off x="3444240" y="2438553"/>
            <a:ext cx="1747521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Modelo Atmosférico </a:t>
            </a:r>
          </a:p>
        </p:txBody>
      </p:sp>
      <p:sp>
        <p:nvSpPr>
          <p:cNvPr id="271" name="CuadroTexto 28"/>
          <p:cNvSpPr txBox="1"/>
          <p:nvPr/>
        </p:nvSpPr>
        <p:spPr>
          <a:xfrm>
            <a:off x="8723363" y="4132645"/>
            <a:ext cx="174752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WGS 84</a:t>
            </a:r>
          </a:p>
        </p:txBody>
      </p:sp>
      <p:pic>
        <p:nvPicPr>
          <p:cNvPr id="272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89877" y="3044939"/>
            <a:ext cx="487614" cy="487614"/>
          </a:xfrm>
          <a:prstGeom prst="rect">
            <a:avLst/>
          </a:prstGeom>
          <a:ln w="12700">
            <a:miter lim="400000"/>
          </a:ln>
        </p:spPr>
      </p:pic>
      <p:sp>
        <p:nvSpPr>
          <p:cNvPr id="273" name="Conector recto de flecha 30"/>
          <p:cNvSpPr/>
          <p:nvPr/>
        </p:nvSpPr>
        <p:spPr>
          <a:xfrm>
            <a:off x="4672831" y="3196309"/>
            <a:ext cx="464803" cy="486432"/>
          </a:xfrm>
          <a:prstGeom prst="line">
            <a:avLst/>
          </a:prstGeom>
          <a:ln w="6350">
            <a:solidFill>
              <a:srgbClr val="FFFFFF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4" name="Conector recto de flecha 33"/>
          <p:cNvSpPr/>
          <p:nvPr/>
        </p:nvSpPr>
        <p:spPr>
          <a:xfrm flipH="1">
            <a:off x="8067857" y="4363477"/>
            <a:ext cx="583237" cy="4244"/>
          </a:xfrm>
          <a:prstGeom prst="line">
            <a:avLst/>
          </a:prstGeom>
          <a:ln w="6350">
            <a:solidFill>
              <a:srgbClr val="FFFFFF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5" name="Elipse 15"/>
          <p:cNvSpPr/>
          <p:nvPr/>
        </p:nvSpPr>
        <p:spPr>
          <a:xfrm>
            <a:off x="5985976" y="3713377"/>
            <a:ext cx="339109" cy="335608"/>
          </a:xfrm>
          <a:prstGeom prst="ellipse">
            <a:avLst/>
          </a:prstGeom>
          <a:solidFill>
            <a:srgbClr val="000000"/>
          </a:solidFill>
          <a:ln w="8255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6" name="Elipse 1"/>
          <p:cNvSpPr/>
          <p:nvPr/>
        </p:nvSpPr>
        <p:spPr>
          <a:xfrm>
            <a:off x="6034087" y="3759200"/>
            <a:ext cx="242887" cy="243962"/>
          </a:xfrm>
          <a:prstGeom prst="ellipse">
            <a:avLst/>
          </a:prstGeom>
          <a:solidFill>
            <a:srgbClr val="000000"/>
          </a:solidFill>
          <a:ln w="10795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Imagen 3" descr="Imagen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2617" y="1257274"/>
            <a:ext cx="4370389" cy="370031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1" name="Imagen 4" descr="Imagen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65359" y="1222084"/>
            <a:ext cx="4896153" cy="3735502"/>
          </a:xfrm>
          <a:prstGeom prst="rect">
            <a:avLst/>
          </a:prstGeom>
          <a:ln w="12700">
            <a:miter lim="400000"/>
          </a:ln>
        </p:spPr>
      </p:pic>
      <p:sp>
        <p:nvSpPr>
          <p:cNvPr id="282" name="CuadroTexto 6"/>
          <p:cNvSpPr txBox="1"/>
          <p:nvPr/>
        </p:nvSpPr>
        <p:spPr>
          <a:xfrm>
            <a:off x="3901485" y="637309"/>
            <a:ext cx="3906982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WGS 84  </a:t>
            </a:r>
          </a:p>
        </p:txBody>
      </p:sp>
      <p:pic>
        <p:nvPicPr>
          <p:cNvPr id="283" name="Imagen 5" descr="Imagen 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19250" y="5058740"/>
            <a:ext cx="7734300" cy="15906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adroTexto 6"/>
          <p:cNvSpPr txBox="1"/>
          <p:nvPr/>
        </p:nvSpPr>
        <p:spPr>
          <a:xfrm>
            <a:off x="221672" y="522150"/>
            <a:ext cx="5082263" cy="1450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>
                <a:solidFill>
                  <a:srgbClr val="FFFFFF"/>
                </a:solidFill>
              </a:defRPr>
            </a:pPr>
            <a:r>
              <a:t>Runge Kutta 45</a:t>
            </a:r>
          </a:p>
          <a:p>
            <a:pPr>
              <a:defRPr sz="3200">
                <a:solidFill>
                  <a:srgbClr val="FFFFFF"/>
                </a:solidFill>
              </a:defRPr>
            </a:pP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(Método de integración para ODE´s ) </a:t>
            </a:r>
          </a:p>
        </p:txBody>
      </p:sp>
      <p:sp>
        <p:nvSpPr>
          <p:cNvPr id="288" name="CuadroTexto 8"/>
          <p:cNvSpPr txBox="1"/>
          <p:nvPr/>
        </p:nvSpPr>
        <p:spPr>
          <a:xfrm>
            <a:off x="5414771" y="957662"/>
            <a:ext cx="6586542" cy="939801"/>
          </a:xfrm>
          <a:prstGeom prst="rect">
            <a:avLst/>
          </a:prstGeom>
          <a:gradFill>
            <a:gsLst>
              <a:gs pos="0">
                <a:srgbClr val="474747"/>
              </a:gs>
              <a:gs pos="50000">
                <a:srgbClr val="000000"/>
              </a:gs>
              <a:gs pos="100000">
                <a:srgbClr val="000000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63500" dist="19050" dir="5400000">
              <a:srgbClr val="000000">
                <a:alpha val="63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200">
                <a:solidFill>
                  <a:srgbClr val="FFFFFF"/>
                </a:solidFill>
                <a:latin typeface="Cambria Math"/>
                <a:ea typeface="Cambria Math"/>
                <a:cs typeface="Cambria Math"/>
                <a:sym typeface="Cambria Math"/>
              </a:defRPr>
            </a:lvl1pPr>
          </a:lstStyle>
          <a:p>
            <a:pPr>
              <a:defRPr sz="1800">
                <a:latin typeface="+mj-lt"/>
                <a:ea typeface="+mj-ea"/>
                <a:cs typeface="+mj-cs"/>
                <a:sym typeface="Calibri"/>
              </a:defRPr>
            </a:pPr>
            <a:r>
              <a:rPr sz="3200">
                <a:latin typeface="Cambria Math"/>
                <a:ea typeface="Cambria Math"/>
                <a:cs typeface="Cambria Math"/>
                <a:sym typeface="Cambria Math"/>
              </a:rPr>
              <a:t>(t) ] </a:t>
            </a:r>
            <a:endParaRPr sz="32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pic>
        <p:nvPicPr>
          <p:cNvPr id="289" name="Imagen 9" descr="Imagen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73638" y="2549236"/>
            <a:ext cx="6632015" cy="38487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43357" y="1113186"/>
            <a:ext cx="6096001" cy="4495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earth-2880x2560-above-space-hd-6408.jpg" descr="earth-2880x2560-above-space-hd-6408.jpg"/>
          <p:cNvPicPr>
            <a:picLocks noChangeAspect="1"/>
          </p:cNvPicPr>
          <p:nvPr/>
        </p:nvPicPr>
        <p:blipFill>
          <a:blip r:embed="rId3">
            <a:extLst/>
          </a:blip>
          <a:srcRect l="0" t="3153" r="0" b="32967"/>
          <a:stretch>
            <a:fillRect/>
          </a:stretch>
        </p:blipFill>
        <p:spPr>
          <a:xfrm>
            <a:off x="-1" y="-32359"/>
            <a:ext cx="12192001" cy="692271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1" name="Grupo"/>
          <p:cNvGrpSpPr/>
          <p:nvPr/>
        </p:nvGrpSpPr>
        <p:grpSpPr>
          <a:xfrm>
            <a:off x="903889" y="2075180"/>
            <a:ext cx="10384221" cy="1971041"/>
            <a:chOff x="0" y="0"/>
            <a:chExt cx="10384219" cy="1971039"/>
          </a:xfrm>
        </p:grpSpPr>
        <p:sp>
          <p:nvSpPr>
            <p:cNvPr id="129" name="CuadroTexto 5"/>
            <p:cNvSpPr txBox="1"/>
            <p:nvPr/>
          </p:nvSpPr>
          <p:spPr>
            <a:xfrm>
              <a:off x="0" y="0"/>
              <a:ext cx="9317952" cy="1971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6000">
                  <a:solidFill>
                    <a:srgbClr val="FFFFFF"/>
                  </a:solidFill>
                  <a:latin typeface="Impact"/>
                  <a:ea typeface="Impact"/>
                  <a:cs typeface="Impact"/>
                  <a:sym typeface="Impact"/>
                </a:defRPr>
              </a:lvl1pPr>
            </a:lstStyle>
            <a:p>
              <a:pPr/>
              <a:r>
                <a:t>PYTHON SIMULATION PACKAGE FOR SPACE FLIGHT PROFILES</a:t>
              </a:r>
            </a:p>
          </p:txBody>
        </p:sp>
        <p:pic>
          <p:nvPicPr>
            <p:cNvPr id="130" name="Picture 2" descr="Picture 2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9329143" y="457981"/>
              <a:ext cx="1055077" cy="105507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32" name="Imagen" descr="Imagen"/>
          <p:cNvPicPr>
            <a:picLocks noChangeAspect="1"/>
          </p:cNvPicPr>
          <p:nvPr/>
        </p:nvPicPr>
        <p:blipFill>
          <a:blip r:embed="rId5">
            <a:extLst/>
          </a:blip>
          <a:srcRect l="14433" t="8061" r="2645" b="4151"/>
          <a:stretch>
            <a:fillRect/>
          </a:stretch>
        </p:blipFill>
        <p:spPr>
          <a:xfrm>
            <a:off x="2202183" y="4611881"/>
            <a:ext cx="1679817" cy="17783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3" h="21599" fill="norm" stroke="1" extrusionOk="0">
                <a:moveTo>
                  <a:pt x="11449" y="0"/>
                </a:moveTo>
                <a:cubicBezTo>
                  <a:pt x="11418" y="0"/>
                  <a:pt x="11257" y="95"/>
                  <a:pt x="11092" y="212"/>
                </a:cubicBezTo>
                <a:cubicBezTo>
                  <a:pt x="10800" y="420"/>
                  <a:pt x="10781" y="424"/>
                  <a:pt x="10475" y="386"/>
                </a:cubicBezTo>
                <a:cubicBezTo>
                  <a:pt x="9912" y="315"/>
                  <a:pt x="8268" y="350"/>
                  <a:pt x="7636" y="443"/>
                </a:cubicBezTo>
                <a:cubicBezTo>
                  <a:pt x="6250" y="650"/>
                  <a:pt x="5144" y="996"/>
                  <a:pt x="3783" y="1653"/>
                </a:cubicBezTo>
                <a:cubicBezTo>
                  <a:pt x="3455" y="1811"/>
                  <a:pt x="3129" y="1967"/>
                  <a:pt x="3059" y="2000"/>
                </a:cubicBezTo>
                <a:cubicBezTo>
                  <a:pt x="2989" y="2034"/>
                  <a:pt x="2932" y="2094"/>
                  <a:pt x="2932" y="2131"/>
                </a:cubicBezTo>
                <a:cubicBezTo>
                  <a:pt x="2931" y="2208"/>
                  <a:pt x="3057" y="2220"/>
                  <a:pt x="3136" y="2150"/>
                </a:cubicBezTo>
                <a:cubicBezTo>
                  <a:pt x="3326" y="1980"/>
                  <a:pt x="4592" y="1458"/>
                  <a:pt x="5327" y="1244"/>
                </a:cubicBezTo>
                <a:cubicBezTo>
                  <a:pt x="6384" y="936"/>
                  <a:pt x="7916" y="774"/>
                  <a:pt x="8992" y="863"/>
                </a:cubicBezTo>
                <a:cubicBezTo>
                  <a:pt x="9804" y="930"/>
                  <a:pt x="10047" y="978"/>
                  <a:pt x="10047" y="1065"/>
                </a:cubicBezTo>
                <a:cubicBezTo>
                  <a:pt x="10047" y="1189"/>
                  <a:pt x="9039" y="2197"/>
                  <a:pt x="8915" y="2198"/>
                </a:cubicBezTo>
                <a:cubicBezTo>
                  <a:pt x="8760" y="2199"/>
                  <a:pt x="8704" y="2243"/>
                  <a:pt x="8553" y="2478"/>
                </a:cubicBezTo>
                <a:lnTo>
                  <a:pt x="8426" y="2680"/>
                </a:lnTo>
                <a:lnTo>
                  <a:pt x="8661" y="2892"/>
                </a:lnTo>
                <a:lnTo>
                  <a:pt x="8900" y="3104"/>
                </a:lnTo>
                <a:lnTo>
                  <a:pt x="9145" y="2945"/>
                </a:lnTo>
                <a:cubicBezTo>
                  <a:pt x="9346" y="2814"/>
                  <a:pt x="9394" y="2750"/>
                  <a:pt x="9394" y="2617"/>
                </a:cubicBezTo>
                <a:cubicBezTo>
                  <a:pt x="9394" y="2485"/>
                  <a:pt x="9507" y="2339"/>
                  <a:pt x="9996" y="1832"/>
                </a:cubicBezTo>
                <a:cubicBezTo>
                  <a:pt x="10327" y="1488"/>
                  <a:pt x="10635" y="1186"/>
                  <a:pt x="10679" y="1162"/>
                </a:cubicBezTo>
                <a:cubicBezTo>
                  <a:pt x="10791" y="1100"/>
                  <a:pt x="11913" y="1454"/>
                  <a:pt x="12539" y="1750"/>
                </a:cubicBezTo>
                <a:cubicBezTo>
                  <a:pt x="13411" y="2160"/>
                  <a:pt x="14085" y="2629"/>
                  <a:pt x="14904" y="3393"/>
                </a:cubicBezTo>
                <a:cubicBezTo>
                  <a:pt x="15822" y="4250"/>
                  <a:pt x="16054" y="4508"/>
                  <a:pt x="16622" y="5307"/>
                </a:cubicBezTo>
                <a:cubicBezTo>
                  <a:pt x="17092" y="5969"/>
                  <a:pt x="17556" y="6828"/>
                  <a:pt x="17840" y="7558"/>
                </a:cubicBezTo>
                <a:cubicBezTo>
                  <a:pt x="18082" y="8181"/>
                  <a:pt x="18368" y="9228"/>
                  <a:pt x="18309" y="9284"/>
                </a:cubicBezTo>
                <a:cubicBezTo>
                  <a:pt x="18282" y="9309"/>
                  <a:pt x="16234" y="9320"/>
                  <a:pt x="13757" y="9313"/>
                </a:cubicBezTo>
                <a:lnTo>
                  <a:pt x="9252" y="9298"/>
                </a:lnTo>
                <a:lnTo>
                  <a:pt x="9236" y="8672"/>
                </a:lnTo>
                <a:cubicBezTo>
                  <a:pt x="9219" y="7988"/>
                  <a:pt x="9228" y="8001"/>
                  <a:pt x="8885" y="8117"/>
                </a:cubicBezTo>
                <a:lnTo>
                  <a:pt x="8686" y="8185"/>
                </a:lnTo>
                <a:lnTo>
                  <a:pt x="8661" y="8744"/>
                </a:lnTo>
                <a:lnTo>
                  <a:pt x="8630" y="9298"/>
                </a:lnTo>
                <a:lnTo>
                  <a:pt x="6821" y="9313"/>
                </a:lnTo>
                <a:cubicBezTo>
                  <a:pt x="5825" y="9320"/>
                  <a:pt x="4993" y="9311"/>
                  <a:pt x="4970" y="9289"/>
                </a:cubicBezTo>
                <a:cubicBezTo>
                  <a:pt x="4929" y="9247"/>
                  <a:pt x="5339" y="8310"/>
                  <a:pt x="5771" y="7462"/>
                </a:cubicBezTo>
                <a:cubicBezTo>
                  <a:pt x="6277" y="6467"/>
                  <a:pt x="7195" y="4963"/>
                  <a:pt x="7927" y="3928"/>
                </a:cubicBezTo>
                <a:cubicBezTo>
                  <a:pt x="8140" y="3626"/>
                  <a:pt x="8330" y="3318"/>
                  <a:pt x="8350" y="3244"/>
                </a:cubicBezTo>
                <a:cubicBezTo>
                  <a:pt x="8381" y="3126"/>
                  <a:pt x="8368" y="3109"/>
                  <a:pt x="8237" y="3109"/>
                </a:cubicBezTo>
                <a:cubicBezTo>
                  <a:pt x="8037" y="3109"/>
                  <a:pt x="7739" y="3375"/>
                  <a:pt x="6734" y="4454"/>
                </a:cubicBezTo>
                <a:cubicBezTo>
                  <a:pt x="5290" y="6004"/>
                  <a:pt x="4318" y="7184"/>
                  <a:pt x="3263" y="8657"/>
                </a:cubicBezTo>
                <a:lnTo>
                  <a:pt x="2723" y="9409"/>
                </a:lnTo>
                <a:lnTo>
                  <a:pt x="2137" y="9467"/>
                </a:lnTo>
                <a:cubicBezTo>
                  <a:pt x="1353" y="9545"/>
                  <a:pt x="949" y="9624"/>
                  <a:pt x="949" y="9698"/>
                </a:cubicBezTo>
                <a:cubicBezTo>
                  <a:pt x="949" y="9720"/>
                  <a:pt x="1090" y="9778"/>
                  <a:pt x="1260" y="9828"/>
                </a:cubicBezTo>
                <a:cubicBezTo>
                  <a:pt x="1452" y="9886"/>
                  <a:pt x="1668" y="10008"/>
                  <a:pt x="1836" y="10151"/>
                </a:cubicBezTo>
                <a:lnTo>
                  <a:pt x="2106" y="10383"/>
                </a:lnTo>
                <a:lnTo>
                  <a:pt x="1821" y="10860"/>
                </a:lnTo>
                <a:cubicBezTo>
                  <a:pt x="1049" y="12172"/>
                  <a:pt x="422" y="13591"/>
                  <a:pt x="128" y="14687"/>
                </a:cubicBezTo>
                <a:cubicBezTo>
                  <a:pt x="77" y="14879"/>
                  <a:pt x="22" y="15079"/>
                  <a:pt x="6" y="15131"/>
                </a:cubicBezTo>
                <a:cubicBezTo>
                  <a:pt x="-10" y="15182"/>
                  <a:pt x="8" y="15222"/>
                  <a:pt x="42" y="15222"/>
                </a:cubicBezTo>
                <a:cubicBezTo>
                  <a:pt x="104" y="15222"/>
                  <a:pt x="159" y="15118"/>
                  <a:pt x="643" y="14070"/>
                </a:cubicBezTo>
                <a:cubicBezTo>
                  <a:pt x="934" y="13441"/>
                  <a:pt x="2105" y="11222"/>
                  <a:pt x="2279" y="10971"/>
                </a:cubicBezTo>
                <a:cubicBezTo>
                  <a:pt x="2368" y="10842"/>
                  <a:pt x="2396" y="10830"/>
                  <a:pt x="2463" y="10894"/>
                </a:cubicBezTo>
                <a:cubicBezTo>
                  <a:pt x="2574" y="10999"/>
                  <a:pt x="2801" y="11657"/>
                  <a:pt x="2916" y="12210"/>
                </a:cubicBezTo>
                <a:cubicBezTo>
                  <a:pt x="3019" y="12702"/>
                  <a:pt x="3026" y="13164"/>
                  <a:pt x="2988" y="15733"/>
                </a:cubicBezTo>
                <a:cubicBezTo>
                  <a:pt x="2969" y="16970"/>
                  <a:pt x="3008" y="17542"/>
                  <a:pt x="3171" y="18481"/>
                </a:cubicBezTo>
                <a:cubicBezTo>
                  <a:pt x="3256" y="18972"/>
                  <a:pt x="3352" y="18988"/>
                  <a:pt x="3309" y="18505"/>
                </a:cubicBezTo>
                <a:cubicBezTo>
                  <a:pt x="3083" y="15974"/>
                  <a:pt x="3464" y="13338"/>
                  <a:pt x="4456" y="10532"/>
                </a:cubicBezTo>
                <a:lnTo>
                  <a:pt x="4777" y="9621"/>
                </a:lnTo>
                <a:lnTo>
                  <a:pt x="6703" y="9621"/>
                </a:lnTo>
                <a:lnTo>
                  <a:pt x="8630" y="9621"/>
                </a:lnTo>
                <a:lnTo>
                  <a:pt x="8661" y="11496"/>
                </a:lnTo>
                <a:cubicBezTo>
                  <a:pt x="8679" y="12528"/>
                  <a:pt x="8717" y="13433"/>
                  <a:pt x="8742" y="13506"/>
                </a:cubicBezTo>
                <a:cubicBezTo>
                  <a:pt x="8819" y="13731"/>
                  <a:pt x="8987" y="13921"/>
                  <a:pt x="9191" y="14012"/>
                </a:cubicBezTo>
                <a:cubicBezTo>
                  <a:pt x="9407" y="14110"/>
                  <a:pt x="9987" y="14128"/>
                  <a:pt x="10215" y="14046"/>
                </a:cubicBezTo>
                <a:cubicBezTo>
                  <a:pt x="10342" y="14000"/>
                  <a:pt x="10358" y="13964"/>
                  <a:pt x="10358" y="13747"/>
                </a:cubicBezTo>
                <a:cubicBezTo>
                  <a:pt x="10358" y="13530"/>
                  <a:pt x="10348" y="13503"/>
                  <a:pt x="10261" y="13540"/>
                </a:cubicBezTo>
                <a:cubicBezTo>
                  <a:pt x="10206" y="13563"/>
                  <a:pt x="10035" y="13591"/>
                  <a:pt x="9879" y="13603"/>
                </a:cubicBezTo>
                <a:cubicBezTo>
                  <a:pt x="9634" y="13621"/>
                  <a:pt x="9575" y="13606"/>
                  <a:pt x="9461" y="13492"/>
                </a:cubicBezTo>
                <a:cubicBezTo>
                  <a:pt x="9388" y="13419"/>
                  <a:pt x="9305" y="13263"/>
                  <a:pt x="9277" y="13150"/>
                </a:cubicBezTo>
                <a:cubicBezTo>
                  <a:pt x="9216" y="12900"/>
                  <a:pt x="9207" y="9662"/>
                  <a:pt x="9267" y="9636"/>
                </a:cubicBezTo>
                <a:cubicBezTo>
                  <a:pt x="9290" y="9625"/>
                  <a:pt x="11335" y="9645"/>
                  <a:pt x="13808" y="9679"/>
                </a:cubicBezTo>
                <a:cubicBezTo>
                  <a:pt x="17579" y="9731"/>
                  <a:pt x="18317" y="9754"/>
                  <a:pt x="18385" y="9819"/>
                </a:cubicBezTo>
                <a:cubicBezTo>
                  <a:pt x="18447" y="9877"/>
                  <a:pt x="18473" y="10121"/>
                  <a:pt x="18497" y="10831"/>
                </a:cubicBezTo>
                <a:cubicBezTo>
                  <a:pt x="18549" y="12326"/>
                  <a:pt x="18359" y="13556"/>
                  <a:pt x="17860" y="14957"/>
                </a:cubicBezTo>
                <a:cubicBezTo>
                  <a:pt x="17684" y="15452"/>
                  <a:pt x="17145" y="16609"/>
                  <a:pt x="16989" y="16832"/>
                </a:cubicBezTo>
                <a:cubicBezTo>
                  <a:pt x="16958" y="16876"/>
                  <a:pt x="16893" y="16985"/>
                  <a:pt x="16841" y="17073"/>
                </a:cubicBezTo>
                <a:cubicBezTo>
                  <a:pt x="16346" y="17920"/>
                  <a:pt x="14762" y="19495"/>
                  <a:pt x="13844" y="20057"/>
                </a:cubicBezTo>
                <a:cubicBezTo>
                  <a:pt x="12719" y="20745"/>
                  <a:pt x="11518" y="21200"/>
                  <a:pt x="10388" y="21358"/>
                </a:cubicBezTo>
                <a:cubicBezTo>
                  <a:pt x="9403" y="21497"/>
                  <a:pt x="9390" y="21498"/>
                  <a:pt x="9425" y="21551"/>
                </a:cubicBezTo>
                <a:cubicBezTo>
                  <a:pt x="9446" y="21583"/>
                  <a:pt x="9473" y="21600"/>
                  <a:pt x="9573" y="21599"/>
                </a:cubicBezTo>
                <a:cubicBezTo>
                  <a:pt x="9672" y="21599"/>
                  <a:pt x="9843" y="21580"/>
                  <a:pt x="10159" y="21546"/>
                </a:cubicBezTo>
                <a:cubicBezTo>
                  <a:pt x="12793" y="21265"/>
                  <a:pt x="14904" y="20326"/>
                  <a:pt x="16785" y="18601"/>
                </a:cubicBezTo>
                <a:cubicBezTo>
                  <a:pt x="18523" y="17007"/>
                  <a:pt x="19574" y="15116"/>
                  <a:pt x="20032" y="12774"/>
                </a:cubicBezTo>
                <a:cubicBezTo>
                  <a:pt x="20099" y="12428"/>
                  <a:pt x="20128" y="11945"/>
                  <a:pt x="20134" y="10966"/>
                </a:cubicBezTo>
                <a:lnTo>
                  <a:pt x="20144" y="9626"/>
                </a:lnTo>
                <a:lnTo>
                  <a:pt x="20353" y="9583"/>
                </a:lnTo>
                <a:cubicBezTo>
                  <a:pt x="20608" y="9532"/>
                  <a:pt x="20968" y="9368"/>
                  <a:pt x="21071" y="9250"/>
                </a:cubicBezTo>
                <a:cubicBezTo>
                  <a:pt x="21141" y="9170"/>
                  <a:pt x="21496" y="8408"/>
                  <a:pt x="21566" y="8190"/>
                </a:cubicBezTo>
                <a:cubicBezTo>
                  <a:pt x="21590" y="8113"/>
                  <a:pt x="21559" y="8093"/>
                  <a:pt x="21403" y="8093"/>
                </a:cubicBezTo>
                <a:cubicBezTo>
                  <a:pt x="21172" y="8093"/>
                  <a:pt x="21036" y="8208"/>
                  <a:pt x="20725" y="8667"/>
                </a:cubicBezTo>
                <a:cubicBezTo>
                  <a:pt x="20509" y="8985"/>
                  <a:pt x="20163" y="9259"/>
                  <a:pt x="20057" y="9197"/>
                </a:cubicBezTo>
                <a:cubicBezTo>
                  <a:pt x="20029" y="9181"/>
                  <a:pt x="19991" y="9067"/>
                  <a:pt x="19970" y="8941"/>
                </a:cubicBezTo>
                <a:cubicBezTo>
                  <a:pt x="19950" y="8816"/>
                  <a:pt x="19853" y="8446"/>
                  <a:pt x="19756" y="8122"/>
                </a:cubicBezTo>
                <a:cubicBezTo>
                  <a:pt x="18942" y="5386"/>
                  <a:pt x="17155" y="3153"/>
                  <a:pt x="14639" y="1735"/>
                </a:cubicBezTo>
                <a:cubicBezTo>
                  <a:pt x="14145" y="1457"/>
                  <a:pt x="13898" y="1344"/>
                  <a:pt x="13049" y="993"/>
                </a:cubicBezTo>
                <a:cubicBezTo>
                  <a:pt x="12778" y="881"/>
                  <a:pt x="12235" y="723"/>
                  <a:pt x="11775" y="622"/>
                </a:cubicBezTo>
                <a:cubicBezTo>
                  <a:pt x="11541" y="571"/>
                  <a:pt x="11316" y="518"/>
                  <a:pt x="11275" y="506"/>
                </a:cubicBezTo>
                <a:cubicBezTo>
                  <a:pt x="11221" y="490"/>
                  <a:pt x="11242" y="418"/>
                  <a:pt x="11352" y="241"/>
                </a:cubicBezTo>
                <a:cubicBezTo>
                  <a:pt x="11434" y="108"/>
                  <a:pt x="11480" y="0"/>
                  <a:pt x="11449" y="0"/>
                </a:cubicBezTo>
                <a:close/>
                <a:moveTo>
                  <a:pt x="6250" y="9872"/>
                </a:moveTo>
                <a:cubicBezTo>
                  <a:pt x="5771" y="9886"/>
                  <a:pt x="5639" y="9914"/>
                  <a:pt x="5404" y="10031"/>
                </a:cubicBezTo>
                <a:cubicBezTo>
                  <a:pt x="5014" y="10225"/>
                  <a:pt x="4800" y="10517"/>
                  <a:pt x="4761" y="10918"/>
                </a:cubicBezTo>
                <a:cubicBezTo>
                  <a:pt x="4737" y="11171"/>
                  <a:pt x="4757" y="11279"/>
                  <a:pt x="4848" y="11448"/>
                </a:cubicBezTo>
                <a:cubicBezTo>
                  <a:pt x="5017" y="11759"/>
                  <a:pt x="5156" y="11858"/>
                  <a:pt x="5893" y="12195"/>
                </a:cubicBezTo>
                <a:cubicBezTo>
                  <a:pt x="6611" y="12524"/>
                  <a:pt x="6846" y="12718"/>
                  <a:pt x="6846" y="12981"/>
                </a:cubicBezTo>
                <a:cubicBezTo>
                  <a:pt x="6846" y="13643"/>
                  <a:pt x="5869" y="13864"/>
                  <a:pt x="4996" y="13400"/>
                </a:cubicBezTo>
                <a:cubicBezTo>
                  <a:pt x="4887" y="13342"/>
                  <a:pt x="4786" y="13294"/>
                  <a:pt x="4772" y="13294"/>
                </a:cubicBezTo>
                <a:cubicBezTo>
                  <a:pt x="4757" y="13294"/>
                  <a:pt x="4746" y="13427"/>
                  <a:pt x="4746" y="13588"/>
                </a:cubicBezTo>
                <a:cubicBezTo>
                  <a:pt x="4746" y="13920"/>
                  <a:pt x="4766" y="13937"/>
                  <a:pt x="5266" y="14070"/>
                </a:cubicBezTo>
                <a:cubicBezTo>
                  <a:pt x="5660" y="14175"/>
                  <a:pt x="6304" y="14135"/>
                  <a:pt x="6678" y="13983"/>
                </a:cubicBezTo>
                <a:cubicBezTo>
                  <a:pt x="7138" y="13796"/>
                  <a:pt x="7467" y="13360"/>
                  <a:pt x="7468" y="12937"/>
                </a:cubicBezTo>
                <a:cubicBezTo>
                  <a:pt x="7468" y="12718"/>
                  <a:pt x="7300" y="12378"/>
                  <a:pt x="7121" y="12234"/>
                </a:cubicBezTo>
                <a:cubicBezTo>
                  <a:pt x="6902" y="12057"/>
                  <a:pt x="6735" y="11966"/>
                  <a:pt x="6097" y="11684"/>
                </a:cubicBezTo>
                <a:cubicBezTo>
                  <a:pt x="5514" y="11427"/>
                  <a:pt x="5373" y="11285"/>
                  <a:pt x="5373" y="10952"/>
                </a:cubicBezTo>
                <a:cubicBezTo>
                  <a:pt x="5373" y="10761"/>
                  <a:pt x="5402" y="10683"/>
                  <a:pt x="5531" y="10561"/>
                </a:cubicBezTo>
                <a:cubicBezTo>
                  <a:pt x="5837" y="10272"/>
                  <a:pt x="6305" y="10238"/>
                  <a:pt x="6928" y="10460"/>
                </a:cubicBezTo>
                <a:cubicBezTo>
                  <a:pt x="7083" y="10515"/>
                  <a:pt x="7234" y="10561"/>
                  <a:pt x="7259" y="10561"/>
                </a:cubicBezTo>
                <a:cubicBezTo>
                  <a:pt x="7284" y="10561"/>
                  <a:pt x="7294" y="10433"/>
                  <a:pt x="7284" y="10282"/>
                </a:cubicBezTo>
                <a:cubicBezTo>
                  <a:pt x="7268" y="10012"/>
                  <a:pt x="7266" y="10003"/>
                  <a:pt x="7045" y="9930"/>
                </a:cubicBezTo>
                <a:cubicBezTo>
                  <a:pt x="6892" y="9879"/>
                  <a:pt x="6633" y="9861"/>
                  <a:pt x="6250" y="9872"/>
                </a:cubicBezTo>
                <a:close/>
                <a:moveTo>
                  <a:pt x="13049" y="9872"/>
                </a:moveTo>
                <a:cubicBezTo>
                  <a:pt x="12619" y="9845"/>
                  <a:pt x="12387" y="9938"/>
                  <a:pt x="12101" y="10238"/>
                </a:cubicBezTo>
                <a:cubicBezTo>
                  <a:pt x="11962" y="10384"/>
                  <a:pt x="11830" y="10488"/>
                  <a:pt x="11810" y="10470"/>
                </a:cubicBezTo>
                <a:cubicBezTo>
                  <a:pt x="11791" y="10451"/>
                  <a:pt x="11775" y="10318"/>
                  <a:pt x="11775" y="10175"/>
                </a:cubicBezTo>
                <a:lnTo>
                  <a:pt x="11775" y="9915"/>
                </a:lnTo>
                <a:lnTo>
                  <a:pt x="11494" y="9915"/>
                </a:lnTo>
                <a:lnTo>
                  <a:pt x="11209" y="9915"/>
                </a:lnTo>
                <a:lnTo>
                  <a:pt x="11209" y="11978"/>
                </a:lnTo>
                <a:lnTo>
                  <a:pt x="11209" y="14046"/>
                </a:lnTo>
                <a:lnTo>
                  <a:pt x="11494" y="14046"/>
                </a:lnTo>
                <a:lnTo>
                  <a:pt x="11775" y="14046"/>
                </a:lnTo>
                <a:lnTo>
                  <a:pt x="11775" y="12928"/>
                </a:lnTo>
                <a:cubicBezTo>
                  <a:pt x="11775" y="11718"/>
                  <a:pt x="11817" y="11389"/>
                  <a:pt x="12024" y="10961"/>
                </a:cubicBezTo>
                <a:cubicBezTo>
                  <a:pt x="12262" y="10471"/>
                  <a:pt x="12686" y="10278"/>
                  <a:pt x="13212" y="10416"/>
                </a:cubicBezTo>
                <a:lnTo>
                  <a:pt x="13370" y="10455"/>
                </a:lnTo>
                <a:lnTo>
                  <a:pt x="13350" y="10171"/>
                </a:lnTo>
                <a:lnTo>
                  <a:pt x="13334" y="9891"/>
                </a:lnTo>
                <a:lnTo>
                  <a:pt x="13049" y="9872"/>
                </a:lnTo>
                <a:close/>
                <a:moveTo>
                  <a:pt x="15796" y="9872"/>
                </a:moveTo>
                <a:cubicBezTo>
                  <a:pt x="15325" y="9854"/>
                  <a:pt x="15163" y="9869"/>
                  <a:pt x="14838" y="9968"/>
                </a:cubicBezTo>
                <a:cubicBezTo>
                  <a:pt x="14326" y="10124"/>
                  <a:pt x="14211" y="10230"/>
                  <a:pt x="14211" y="10537"/>
                </a:cubicBezTo>
                <a:cubicBezTo>
                  <a:pt x="14211" y="10669"/>
                  <a:pt x="14236" y="10773"/>
                  <a:pt x="14267" y="10773"/>
                </a:cubicBezTo>
                <a:cubicBezTo>
                  <a:pt x="14298" y="10773"/>
                  <a:pt x="14448" y="10702"/>
                  <a:pt x="14598" y="10614"/>
                </a:cubicBezTo>
                <a:cubicBezTo>
                  <a:pt x="14952" y="10408"/>
                  <a:pt x="15511" y="10273"/>
                  <a:pt x="15806" y="10320"/>
                </a:cubicBezTo>
                <a:cubicBezTo>
                  <a:pt x="16231" y="10388"/>
                  <a:pt x="16514" y="10717"/>
                  <a:pt x="16545" y="11178"/>
                </a:cubicBezTo>
                <a:lnTo>
                  <a:pt x="16566" y="11443"/>
                </a:lnTo>
                <a:lnTo>
                  <a:pt x="15857" y="11540"/>
                </a:lnTo>
                <a:cubicBezTo>
                  <a:pt x="14946" y="11662"/>
                  <a:pt x="14620" y="11751"/>
                  <a:pt x="14318" y="11969"/>
                </a:cubicBezTo>
                <a:cubicBezTo>
                  <a:pt x="13854" y="12303"/>
                  <a:pt x="13696" y="12977"/>
                  <a:pt x="13966" y="13492"/>
                </a:cubicBezTo>
                <a:cubicBezTo>
                  <a:pt x="14102" y="13750"/>
                  <a:pt x="14425" y="13991"/>
                  <a:pt x="14761" y="14080"/>
                </a:cubicBezTo>
                <a:cubicBezTo>
                  <a:pt x="15294" y="14221"/>
                  <a:pt x="15855" y="14089"/>
                  <a:pt x="16275" y="13723"/>
                </a:cubicBezTo>
                <a:cubicBezTo>
                  <a:pt x="16409" y="13607"/>
                  <a:pt x="16535" y="13526"/>
                  <a:pt x="16556" y="13545"/>
                </a:cubicBezTo>
                <a:cubicBezTo>
                  <a:pt x="16576" y="13564"/>
                  <a:pt x="16591" y="13682"/>
                  <a:pt x="16591" y="13810"/>
                </a:cubicBezTo>
                <a:lnTo>
                  <a:pt x="16591" y="14046"/>
                </a:lnTo>
                <a:lnTo>
                  <a:pt x="16882" y="14046"/>
                </a:lnTo>
                <a:lnTo>
                  <a:pt x="17167" y="14046"/>
                </a:lnTo>
                <a:lnTo>
                  <a:pt x="17147" y="12393"/>
                </a:lnTo>
                <a:cubicBezTo>
                  <a:pt x="17130" y="10743"/>
                  <a:pt x="17134" y="10745"/>
                  <a:pt x="16989" y="10479"/>
                </a:cubicBezTo>
                <a:cubicBezTo>
                  <a:pt x="16902" y="10319"/>
                  <a:pt x="16746" y="10151"/>
                  <a:pt x="16601" y="10055"/>
                </a:cubicBezTo>
                <a:cubicBezTo>
                  <a:pt x="16382" y="9909"/>
                  <a:pt x="16314" y="9891"/>
                  <a:pt x="15796" y="9872"/>
                </a:cubicBezTo>
                <a:close/>
              </a:path>
            </a:pathLst>
          </a:custGeom>
          <a:ln w="12700">
            <a:miter lim="400000"/>
          </a:ln>
          <a:effectLst>
            <a:outerShdw sx="100000" sy="100000" kx="0" ky="0" algn="b" rotWithShape="0" blurRad="0" dist="6962" dir="18900000">
              <a:srgbClr val="FFFFFF"/>
            </a:outerShdw>
          </a:effectLst>
        </p:spPr>
      </p:pic>
      <p:pic>
        <p:nvPicPr>
          <p:cNvPr id="133" name="Imagen" descr="Imagen"/>
          <p:cNvPicPr>
            <a:picLocks noChangeAspect="1"/>
          </p:cNvPicPr>
          <p:nvPr/>
        </p:nvPicPr>
        <p:blipFill>
          <a:blip r:embed="rId6">
            <a:extLst/>
          </a:blip>
          <a:srcRect l="3873" t="211" r="3873" b="9302"/>
          <a:stretch>
            <a:fillRect/>
          </a:stretch>
        </p:blipFill>
        <p:spPr>
          <a:xfrm>
            <a:off x="233680" y="4376931"/>
            <a:ext cx="1850739" cy="2248296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Julián M. Arenas…"/>
          <p:cNvSpPr txBox="1"/>
          <p:nvPr>
            <p:ph type="subTitle" sz="quarter" idx="1"/>
          </p:nvPr>
        </p:nvSpPr>
        <p:spPr>
          <a:xfrm>
            <a:off x="4441890" y="3949896"/>
            <a:ext cx="3308219" cy="1894454"/>
          </a:xfrm>
          <a:prstGeom prst="rect">
            <a:avLst/>
          </a:prstGeom>
        </p:spPr>
        <p:txBody>
          <a:bodyPr lIns="25400" tIns="25400" rIns="25400" bIns="25400" anchor="ctr"/>
          <a:lstStyle/>
          <a:p>
            <a:pPr defTabSz="412750">
              <a:lnSpc>
                <a:spcPct val="100000"/>
              </a:lnSpc>
              <a:spcBef>
                <a:spcPts val="0"/>
              </a:spcBef>
              <a:defRPr cap="all" spc="239" sz="1500">
                <a:latin typeface="Arial Black"/>
                <a:ea typeface="Arial Black"/>
                <a:cs typeface="Arial Black"/>
                <a:sym typeface="Arial Black"/>
              </a:defRPr>
            </a:pPr>
            <a:r>
              <a:t>Julián M. Arenas</a:t>
            </a:r>
          </a:p>
          <a:p>
            <a:pPr defTabSz="412750">
              <a:lnSpc>
                <a:spcPct val="100000"/>
              </a:lnSpc>
              <a:spcBef>
                <a:spcPts val="0"/>
              </a:spcBef>
              <a:defRPr cap="all" spc="239" sz="1500">
                <a:latin typeface="Arial Black"/>
                <a:ea typeface="Arial Black"/>
                <a:cs typeface="Arial Black"/>
                <a:sym typeface="Arial Black"/>
              </a:defRPr>
            </a:pPr>
            <a:r>
              <a:t>Sebastián A. Zapata</a:t>
            </a:r>
          </a:p>
          <a:p>
            <a:pPr defTabSz="412750">
              <a:lnSpc>
                <a:spcPct val="100000"/>
              </a:lnSpc>
              <a:spcBef>
                <a:spcPts val="0"/>
              </a:spcBef>
              <a:defRPr cap="all" spc="239" sz="1500">
                <a:latin typeface="Arial Black"/>
                <a:ea typeface="Arial Black"/>
                <a:cs typeface="Arial Black"/>
                <a:sym typeface="Arial Black"/>
              </a:defRPr>
            </a:pPr>
            <a:r>
              <a:t> Jorge I. ZuluagA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Coucher-de-soleil-Espace.jpg" descr="Coucher-de-soleil-Espace.jpg"/>
          <p:cNvPicPr>
            <a:picLocks noChangeAspect="1"/>
          </p:cNvPicPr>
          <p:nvPr/>
        </p:nvPicPr>
        <p:blipFill>
          <a:blip r:embed="rId3">
            <a:extLst/>
          </a:blip>
          <a:srcRect l="14353" t="14150" r="19222" b="29056"/>
          <a:stretch>
            <a:fillRect/>
          </a:stretch>
        </p:blipFill>
        <p:spPr>
          <a:xfrm>
            <a:off x="-32686" y="-58129"/>
            <a:ext cx="12272561" cy="69742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641727" y="5312209"/>
            <a:ext cx="1055077" cy="1055077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CuadroTexto 1"/>
          <p:cNvSpPr txBox="1"/>
          <p:nvPr/>
        </p:nvSpPr>
        <p:spPr>
          <a:xfrm>
            <a:off x="4875229" y="3549427"/>
            <a:ext cx="2441542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t>Sebastián A. Zapata</a:t>
            </a:r>
          </a:p>
          <a:p>
            <a:pPr algn="ctr">
              <a:defRPr b="1">
                <a:solidFill>
                  <a:srgbClr val="FFFFFF"/>
                </a:solidFill>
              </a:defRPr>
            </a:pPr>
            <a:r>
              <a:t> Julián M. Arenas</a:t>
            </a:r>
          </a:p>
          <a:p>
            <a:pPr algn="ctr">
              <a:defRPr b="1">
                <a:solidFill>
                  <a:srgbClr val="FFFFFF"/>
                </a:solidFill>
              </a:defRPr>
            </a:pPr>
            <a:r>
              <a:t> Jorge I. Zuluaga</a:t>
            </a:r>
          </a:p>
        </p:txBody>
      </p:sp>
      <p:pic>
        <p:nvPicPr>
          <p:cNvPr id="139" name="Imagen" descr="Imagen"/>
          <p:cNvPicPr>
            <a:picLocks noChangeAspect="1"/>
          </p:cNvPicPr>
          <p:nvPr/>
        </p:nvPicPr>
        <p:blipFill>
          <a:blip r:embed="rId5">
            <a:extLst/>
          </a:blip>
          <a:srcRect l="14433" t="8061" r="2645" b="4151"/>
          <a:stretch>
            <a:fillRect/>
          </a:stretch>
        </p:blipFill>
        <p:spPr>
          <a:xfrm>
            <a:off x="2202183" y="4611881"/>
            <a:ext cx="1679817" cy="17783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3" h="21599" fill="norm" stroke="1" extrusionOk="0">
                <a:moveTo>
                  <a:pt x="11449" y="0"/>
                </a:moveTo>
                <a:cubicBezTo>
                  <a:pt x="11418" y="0"/>
                  <a:pt x="11257" y="95"/>
                  <a:pt x="11092" y="212"/>
                </a:cubicBezTo>
                <a:cubicBezTo>
                  <a:pt x="10800" y="420"/>
                  <a:pt x="10781" y="424"/>
                  <a:pt x="10475" y="386"/>
                </a:cubicBezTo>
                <a:cubicBezTo>
                  <a:pt x="9912" y="315"/>
                  <a:pt x="8268" y="350"/>
                  <a:pt x="7636" y="443"/>
                </a:cubicBezTo>
                <a:cubicBezTo>
                  <a:pt x="6250" y="650"/>
                  <a:pt x="5144" y="996"/>
                  <a:pt x="3783" y="1653"/>
                </a:cubicBezTo>
                <a:cubicBezTo>
                  <a:pt x="3455" y="1811"/>
                  <a:pt x="3129" y="1967"/>
                  <a:pt x="3059" y="2000"/>
                </a:cubicBezTo>
                <a:cubicBezTo>
                  <a:pt x="2989" y="2034"/>
                  <a:pt x="2932" y="2094"/>
                  <a:pt x="2932" y="2131"/>
                </a:cubicBezTo>
                <a:cubicBezTo>
                  <a:pt x="2931" y="2208"/>
                  <a:pt x="3057" y="2220"/>
                  <a:pt x="3136" y="2150"/>
                </a:cubicBezTo>
                <a:cubicBezTo>
                  <a:pt x="3326" y="1980"/>
                  <a:pt x="4592" y="1458"/>
                  <a:pt x="5327" y="1244"/>
                </a:cubicBezTo>
                <a:cubicBezTo>
                  <a:pt x="6384" y="936"/>
                  <a:pt x="7916" y="774"/>
                  <a:pt x="8992" y="863"/>
                </a:cubicBezTo>
                <a:cubicBezTo>
                  <a:pt x="9804" y="930"/>
                  <a:pt x="10047" y="978"/>
                  <a:pt x="10047" y="1065"/>
                </a:cubicBezTo>
                <a:cubicBezTo>
                  <a:pt x="10047" y="1189"/>
                  <a:pt x="9039" y="2197"/>
                  <a:pt x="8915" y="2198"/>
                </a:cubicBezTo>
                <a:cubicBezTo>
                  <a:pt x="8760" y="2199"/>
                  <a:pt x="8704" y="2243"/>
                  <a:pt x="8553" y="2478"/>
                </a:cubicBezTo>
                <a:lnTo>
                  <a:pt x="8426" y="2680"/>
                </a:lnTo>
                <a:lnTo>
                  <a:pt x="8661" y="2892"/>
                </a:lnTo>
                <a:lnTo>
                  <a:pt x="8900" y="3104"/>
                </a:lnTo>
                <a:lnTo>
                  <a:pt x="9145" y="2945"/>
                </a:lnTo>
                <a:cubicBezTo>
                  <a:pt x="9346" y="2814"/>
                  <a:pt x="9394" y="2750"/>
                  <a:pt x="9394" y="2617"/>
                </a:cubicBezTo>
                <a:cubicBezTo>
                  <a:pt x="9394" y="2485"/>
                  <a:pt x="9507" y="2339"/>
                  <a:pt x="9996" y="1832"/>
                </a:cubicBezTo>
                <a:cubicBezTo>
                  <a:pt x="10327" y="1488"/>
                  <a:pt x="10635" y="1186"/>
                  <a:pt x="10679" y="1162"/>
                </a:cubicBezTo>
                <a:cubicBezTo>
                  <a:pt x="10791" y="1100"/>
                  <a:pt x="11913" y="1454"/>
                  <a:pt x="12539" y="1750"/>
                </a:cubicBezTo>
                <a:cubicBezTo>
                  <a:pt x="13411" y="2160"/>
                  <a:pt x="14085" y="2629"/>
                  <a:pt x="14904" y="3393"/>
                </a:cubicBezTo>
                <a:cubicBezTo>
                  <a:pt x="15822" y="4250"/>
                  <a:pt x="16054" y="4508"/>
                  <a:pt x="16622" y="5307"/>
                </a:cubicBezTo>
                <a:cubicBezTo>
                  <a:pt x="17092" y="5969"/>
                  <a:pt x="17556" y="6828"/>
                  <a:pt x="17840" y="7558"/>
                </a:cubicBezTo>
                <a:cubicBezTo>
                  <a:pt x="18082" y="8181"/>
                  <a:pt x="18368" y="9228"/>
                  <a:pt x="18309" y="9284"/>
                </a:cubicBezTo>
                <a:cubicBezTo>
                  <a:pt x="18282" y="9309"/>
                  <a:pt x="16234" y="9320"/>
                  <a:pt x="13757" y="9313"/>
                </a:cubicBezTo>
                <a:lnTo>
                  <a:pt x="9252" y="9298"/>
                </a:lnTo>
                <a:lnTo>
                  <a:pt x="9236" y="8672"/>
                </a:lnTo>
                <a:cubicBezTo>
                  <a:pt x="9219" y="7988"/>
                  <a:pt x="9228" y="8001"/>
                  <a:pt x="8885" y="8117"/>
                </a:cubicBezTo>
                <a:lnTo>
                  <a:pt x="8686" y="8185"/>
                </a:lnTo>
                <a:lnTo>
                  <a:pt x="8661" y="8744"/>
                </a:lnTo>
                <a:lnTo>
                  <a:pt x="8630" y="9298"/>
                </a:lnTo>
                <a:lnTo>
                  <a:pt x="6821" y="9313"/>
                </a:lnTo>
                <a:cubicBezTo>
                  <a:pt x="5825" y="9320"/>
                  <a:pt x="4993" y="9311"/>
                  <a:pt x="4970" y="9289"/>
                </a:cubicBezTo>
                <a:cubicBezTo>
                  <a:pt x="4929" y="9247"/>
                  <a:pt x="5339" y="8310"/>
                  <a:pt x="5771" y="7462"/>
                </a:cubicBezTo>
                <a:cubicBezTo>
                  <a:pt x="6277" y="6467"/>
                  <a:pt x="7195" y="4963"/>
                  <a:pt x="7927" y="3928"/>
                </a:cubicBezTo>
                <a:cubicBezTo>
                  <a:pt x="8140" y="3626"/>
                  <a:pt x="8330" y="3318"/>
                  <a:pt x="8350" y="3244"/>
                </a:cubicBezTo>
                <a:cubicBezTo>
                  <a:pt x="8381" y="3126"/>
                  <a:pt x="8368" y="3109"/>
                  <a:pt x="8237" y="3109"/>
                </a:cubicBezTo>
                <a:cubicBezTo>
                  <a:pt x="8037" y="3109"/>
                  <a:pt x="7739" y="3375"/>
                  <a:pt x="6734" y="4454"/>
                </a:cubicBezTo>
                <a:cubicBezTo>
                  <a:pt x="5290" y="6004"/>
                  <a:pt x="4318" y="7184"/>
                  <a:pt x="3263" y="8657"/>
                </a:cubicBezTo>
                <a:lnTo>
                  <a:pt x="2723" y="9409"/>
                </a:lnTo>
                <a:lnTo>
                  <a:pt x="2137" y="9467"/>
                </a:lnTo>
                <a:cubicBezTo>
                  <a:pt x="1353" y="9545"/>
                  <a:pt x="949" y="9624"/>
                  <a:pt x="949" y="9698"/>
                </a:cubicBezTo>
                <a:cubicBezTo>
                  <a:pt x="949" y="9720"/>
                  <a:pt x="1090" y="9778"/>
                  <a:pt x="1260" y="9828"/>
                </a:cubicBezTo>
                <a:cubicBezTo>
                  <a:pt x="1452" y="9886"/>
                  <a:pt x="1668" y="10008"/>
                  <a:pt x="1836" y="10151"/>
                </a:cubicBezTo>
                <a:lnTo>
                  <a:pt x="2106" y="10383"/>
                </a:lnTo>
                <a:lnTo>
                  <a:pt x="1821" y="10860"/>
                </a:lnTo>
                <a:cubicBezTo>
                  <a:pt x="1049" y="12172"/>
                  <a:pt x="422" y="13591"/>
                  <a:pt x="128" y="14687"/>
                </a:cubicBezTo>
                <a:cubicBezTo>
                  <a:pt x="77" y="14879"/>
                  <a:pt x="22" y="15079"/>
                  <a:pt x="6" y="15131"/>
                </a:cubicBezTo>
                <a:cubicBezTo>
                  <a:pt x="-10" y="15182"/>
                  <a:pt x="8" y="15222"/>
                  <a:pt x="42" y="15222"/>
                </a:cubicBezTo>
                <a:cubicBezTo>
                  <a:pt x="104" y="15222"/>
                  <a:pt x="159" y="15118"/>
                  <a:pt x="643" y="14070"/>
                </a:cubicBezTo>
                <a:cubicBezTo>
                  <a:pt x="934" y="13441"/>
                  <a:pt x="2105" y="11222"/>
                  <a:pt x="2279" y="10971"/>
                </a:cubicBezTo>
                <a:cubicBezTo>
                  <a:pt x="2368" y="10842"/>
                  <a:pt x="2396" y="10830"/>
                  <a:pt x="2463" y="10894"/>
                </a:cubicBezTo>
                <a:cubicBezTo>
                  <a:pt x="2574" y="10999"/>
                  <a:pt x="2801" y="11657"/>
                  <a:pt x="2916" y="12210"/>
                </a:cubicBezTo>
                <a:cubicBezTo>
                  <a:pt x="3019" y="12702"/>
                  <a:pt x="3026" y="13164"/>
                  <a:pt x="2988" y="15733"/>
                </a:cubicBezTo>
                <a:cubicBezTo>
                  <a:pt x="2969" y="16970"/>
                  <a:pt x="3008" y="17542"/>
                  <a:pt x="3171" y="18481"/>
                </a:cubicBezTo>
                <a:cubicBezTo>
                  <a:pt x="3256" y="18972"/>
                  <a:pt x="3352" y="18988"/>
                  <a:pt x="3309" y="18505"/>
                </a:cubicBezTo>
                <a:cubicBezTo>
                  <a:pt x="3083" y="15974"/>
                  <a:pt x="3464" y="13338"/>
                  <a:pt x="4456" y="10532"/>
                </a:cubicBezTo>
                <a:lnTo>
                  <a:pt x="4777" y="9621"/>
                </a:lnTo>
                <a:lnTo>
                  <a:pt x="6703" y="9621"/>
                </a:lnTo>
                <a:lnTo>
                  <a:pt x="8630" y="9621"/>
                </a:lnTo>
                <a:lnTo>
                  <a:pt x="8661" y="11496"/>
                </a:lnTo>
                <a:cubicBezTo>
                  <a:pt x="8679" y="12528"/>
                  <a:pt x="8717" y="13433"/>
                  <a:pt x="8742" y="13506"/>
                </a:cubicBezTo>
                <a:cubicBezTo>
                  <a:pt x="8819" y="13731"/>
                  <a:pt x="8987" y="13921"/>
                  <a:pt x="9191" y="14012"/>
                </a:cubicBezTo>
                <a:cubicBezTo>
                  <a:pt x="9407" y="14110"/>
                  <a:pt x="9987" y="14128"/>
                  <a:pt x="10215" y="14046"/>
                </a:cubicBezTo>
                <a:cubicBezTo>
                  <a:pt x="10342" y="14000"/>
                  <a:pt x="10358" y="13964"/>
                  <a:pt x="10358" y="13747"/>
                </a:cubicBezTo>
                <a:cubicBezTo>
                  <a:pt x="10358" y="13530"/>
                  <a:pt x="10348" y="13503"/>
                  <a:pt x="10261" y="13540"/>
                </a:cubicBezTo>
                <a:cubicBezTo>
                  <a:pt x="10206" y="13563"/>
                  <a:pt x="10035" y="13591"/>
                  <a:pt x="9879" y="13603"/>
                </a:cubicBezTo>
                <a:cubicBezTo>
                  <a:pt x="9634" y="13621"/>
                  <a:pt x="9575" y="13606"/>
                  <a:pt x="9461" y="13492"/>
                </a:cubicBezTo>
                <a:cubicBezTo>
                  <a:pt x="9388" y="13419"/>
                  <a:pt x="9305" y="13263"/>
                  <a:pt x="9277" y="13150"/>
                </a:cubicBezTo>
                <a:cubicBezTo>
                  <a:pt x="9216" y="12900"/>
                  <a:pt x="9207" y="9662"/>
                  <a:pt x="9267" y="9636"/>
                </a:cubicBezTo>
                <a:cubicBezTo>
                  <a:pt x="9290" y="9625"/>
                  <a:pt x="11335" y="9645"/>
                  <a:pt x="13808" y="9679"/>
                </a:cubicBezTo>
                <a:cubicBezTo>
                  <a:pt x="17579" y="9731"/>
                  <a:pt x="18317" y="9754"/>
                  <a:pt x="18385" y="9819"/>
                </a:cubicBezTo>
                <a:cubicBezTo>
                  <a:pt x="18447" y="9877"/>
                  <a:pt x="18473" y="10121"/>
                  <a:pt x="18497" y="10831"/>
                </a:cubicBezTo>
                <a:cubicBezTo>
                  <a:pt x="18549" y="12326"/>
                  <a:pt x="18359" y="13556"/>
                  <a:pt x="17860" y="14957"/>
                </a:cubicBezTo>
                <a:cubicBezTo>
                  <a:pt x="17684" y="15452"/>
                  <a:pt x="17145" y="16609"/>
                  <a:pt x="16989" y="16832"/>
                </a:cubicBezTo>
                <a:cubicBezTo>
                  <a:pt x="16958" y="16876"/>
                  <a:pt x="16893" y="16985"/>
                  <a:pt x="16841" y="17073"/>
                </a:cubicBezTo>
                <a:cubicBezTo>
                  <a:pt x="16346" y="17920"/>
                  <a:pt x="14762" y="19495"/>
                  <a:pt x="13844" y="20057"/>
                </a:cubicBezTo>
                <a:cubicBezTo>
                  <a:pt x="12719" y="20745"/>
                  <a:pt x="11518" y="21200"/>
                  <a:pt x="10388" y="21358"/>
                </a:cubicBezTo>
                <a:cubicBezTo>
                  <a:pt x="9403" y="21497"/>
                  <a:pt x="9390" y="21498"/>
                  <a:pt x="9425" y="21551"/>
                </a:cubicBezTo>
                <a:cubicBezTo>
                  <a:pt x="9446" y="21583"/>
                  <a:pt x="9473" y="21600"/>
                  <a:pt x="9573" y="21599"/>
                </a:cubicBezTo>
                <a:cubicBezTo>
                  <a:pt x="9672" y="21599"/>
                  <a:pt x="9843" y="21580"/>
                  <a:pt x="10159" y="21546"/>
                </a:cubicBezTo>
                <a:cubicBezTo>
                  <a:pt x="12793" y="21265"/>
                  <a:pt x="14904" y="20326"/>
                  <a:pt x="16785" y="18601"/>
                </a:cubicBezTo>
                <a:cubicBezTo>
                  <a:pt x="18523" y="17007"/>
                  <a:pt x="19574" y="15116"/>
                  <a:pt x="20032" y="12774"/>
                </a:cubicBezTo>
                <a:cubicBezTo>
                  <a:pt x="20099" y="12428"/>
                  <a:pt x="20128" y="11945"/>
                  <a:pt x="20134" y="10966"/>
                </a:cubicBezTo>
                <a:lnTo>
                  <a:pt x="20144" y="9626"/>
                </a:lnTo>
                <a:lnTo>
                  <a:pt x="20353" y="9583"/>
                </a:lnTo>
                <a:cubicBezTo>
                  <a:pt x="20608" y="9532"/>
                  <a:pt x="20968" y="9368"/>
                  <a:pt x="21071" y="9250"/>
                </a:cubicBezTo>
                <a:cubicBezTo>
                  <a:pt x="21141" y="9170"/>
                  <a:pt x="21496" y="8408"/>
                  <a:pt x="21566" y="8190"/>
                </a:cubicBezTo>
                <a:cubicBezTo>
                  <a:pt x="21590" y="8113"/>
                  <a:pt x="21559" y="8093"/>
                  <a:pt x="21403" y="8093"/>
                </a:cubicBezTo>
                <a:cubicBezTo>
                  <a:pt x="21172" y="8093"/>
                  <a:pt x="21036" y="8208"/>
                  <a:pt x="20725" y="8667"/>
                </a:cubicBezTo>
                <a:cubicBezTo>
                  <a:pt x="20509" y="8985"/>
                  <a:pt x="20163" y="9259"/>
                  <a:pt x="20057" y="9197"/>
                </a:cubicBezTo>
                <a:cubicBezTo>
                  <a:pt x="20029" y="9181"/>
                  <a:pt x="19991" y="9067"/>
                  <a:pt x="19970" y="8941"/>
                </a:cubicBezTo>
                <a:cubicBezTo>
                  <a:pt x="19950" y="8816"/>
                  <a:pt x="19853" y="8446"/>
                  <a:pt x="19756" y="8122"/>
                </a:cubicBezTo>
                <a:cubicBezTo>
                  <a:pt x="18942" y="5386"/>
                  <a:pt x="17155" y="3153"/>
                  <a:pt x="14639" y="1735"/>
                </a:cubicBezTo>
                <a:cubicBezTo>
                  <a:pt x="14145" y="1457"/>
                  <a:pt x="13898" y="1344"/>
                  <a:pt x="13049" y="993"/>
                </a:cubicBezTo>
                <a:cubicBezTo>
                  <a:pt x="12778" y="881"/>
                  <a:pt x="12235" y="723"/>
                  <a:pt x="11775" y="622"/>
                </a:cubicBezTo>
                <a:cubicBezTo>
                  <a:pt x="11541" y="571"/>
                  <a:pt x="11316" y="518"/>
                  <a:pt x="11275" y="506"/>
                </a:cubicBezTo>
                <a:cubicBezTo>
                  <a:pt x="11221" y="490"/>
                  <a:pt x="11242" y="418"/>
                  <a:pt x="11352" y="241"/>
                </a:cubicBezTo>
                <a:cubicBezTo>
                  <a:pt x="11434" y="108"/>
                  <a:pt x="11480" y="0"/>
                  <a:pt x="11449" y="0"/>
                </a:cubicBezTo>
                <a:close/>
                <a:moveTo>
                  <a:pt x="6250" y="9872"/>
                </a:moveTo>
                <a:cubicBezTo>
                  <a:pt x="5771" y="9886"/>
                  <a:pt x="5639" y="9914"/>
                  <a:pt x="5404" y="10031"/>
                </a:cubicBezTo>
                <a:cubicBezTo>
                  <a:pt x="5014" y="10225"/>
                  <a:pt x="4800" y="10517"/>
                  <a:pt x="4761" y="10918"/>
                </a:cubicBezTo>
                <a:cubicBezTo>
                  <a:pt x="4737" y="11171"/>
                  <a:pt x="4757" y="11279"/>
                  <a:pt x="4848" y="11448"/>
                </a:cubicBezTo>
                <a:cubicBezTo>
                  <a:pt x="5017" y="11759"/>
                  <a:pt x="5156" y="11858"/>
                  <a:pt x="5893" y="12195"/>
                </a:cubicBezTo>
                <a:cubicBezTo>
                  <a:pt x="6611" y="12524"/>
                  <a:pt x="6846" y="12718"/>
                  <a:pt x="6846" y="12981"/>
                </a:cubicBezTo>
                <a:cubicBezTo>
                  <a:pt x="6846" y="13643"/>
                  <a:pt x="5869" y="13864"/>
                  <a:pt x="4996" y="13400"/>
                </a:cubicBezTo>
                <a:cubicBezTo>
                  <a:pt x="4887" y="13342"/>
                  <a:pt x="4786" y="13294"/>
                  <a:pt x="4772" y="13294"/>
                </a:cubicBezTo>
                <a:cubicBezTo>
                  <a:pt x="4757" y="13294"/>
                  <a:pt x="4746" y="13427"/>
                  <a:pt x="4746" y="13588"/>
                </a:cubicBezTo>
                <a:cubicBezTo>
                  <a:pt x="4746" y="13920"/>
                  <a:pt x="4766" y="13937"/>
                  <a:pt x="5266" y="14070"/>
                </a:cubicBezTo>
                <a:cubicBezTo>
                  <a:pt x="5660" y="14175"/>
                  <a:pt x="6304" y="14135"/>
                  <a:pt x="6678" y="13983"/>
                </a:cubicBezTo>
                <a:cubicBezTo>
                  <a:pt x="7138" y="13796"/>
                  <a:pt x="7467" y="13360"/>
                  <a:pt x="7468" y="12937"/>
                </a:cubicBezTo>
                <a:cubicBezTo>
                  <a:pt x="7468" y="12718"/>
                  <a:pt x="7300" y="12378"/>
                  <a:pt x="7121" y="12234"/>
                </a:cubicBezTo>
                <a:cubicBezTo>
                  <a:pt x="6902" y="12057"/>
                  <a:pt x="6735" y="11966"/>
                  <a:pt x="6097" y="11684"/>
                </a:cubicBezTo>
                <a:cubicBezTo>
                  <a:pt x="5514" y="11427"/>
                  <a:pt x="5373" y="11285"/>
                  <a:pt x="5373" y="10952"/>
                </a:cubicBezTo>
                <a:cubicBezTo>
                  <a:pt x="5373" y="10761"/>
                  <a:pt x="5402" y="10683"/>
                  <a:pt x="5531" y="10561"/>
                </a:cubicBezTo>
                <a:cubicBezTo>
                  <a:pt x="5837" y="10272"/>
                  <a:pt x="6305" y="10238"/>
                  <a:pt x="6928" y="10460"/>
                </a:cubicBezTo>
                <a:cubicBezTo>
                  <a:pt x="7083" y="10515"/>
                  <a:pt x="7234" y="10561"/>
                  <a:pt x="7259" y="10561"/>
                </a:cubicBezTo>
                <a:cubicBezTo>
                  <a:pt x="7284" y="10561"/>
                  <a:pt x="7294" y="10433"/>
                  <a:pt x="7284" y="10282"/>
                </a:cubicBezTo>
                <a:cubicBezTo>
                  <a:pt x="7268" y="10012"/>
                  <a:pt x="7266" y="10003"/>
                  <a:pt x="7045" y="9930"/>
                </a:cubicBezTo>
                <a:cubicBezTo>
                  <a:pt x="6892" y="9879"/>
                  <a:pt x="6633" y="9861"/>
                  <a:pt x="6250" y="9872"/>
                </a:cubicBezTo>
                <a:close/>
                <a:moveTo>
                  <a:pt x="13049" y="9872"/>
                </a:moveTo>
                <a:cubicBezTo>
                  <a:pt x="12619" y="9845"/>
                  <a:pt x="12387" y="9938"/>
                  <a:pt x="12101" y="10238"/>
                </a:cubicBezTo>
                <a:cubicBezTo>
                  <a:pt x="11962" y="10384"/>
                  <a:pt x="11830" y="10488"/>
                  <a:pt x="11810" y="10470"/>
                </a:cubicBezTo>
                <a:cubicBezTo>
                  <a:pt x="11791" y="10451"/>
                  <a:pt x="11775" y="10318"/>
                  <a:pt x="11775" y="10175"/>
                </a:cubicBezTo>
                <a:lnTo>
                  <a:pt x="11775" y="9915"/>
                </a:lnTo>
                <a:lnTo>
                  <a:pt x="11494" y="9915"/>
                </a:lnTo>
                <a:lnTo>
                  <a:pt x="11209" y="9915"/>
                </a:lnTo>
                <a:lnTo>
                  <a:pt x="11209" y="11978"/>
                </a:lnTo>
                <a:lnTo>
                  <a:pt x="11209" y="14046"/>
                </a:lnTo>
                <a:lnTo>
                  <a:pt x="11494" y="14046"/>
                </a:lnTo>
                <a:lnTo>
                  <a:pt x="11775" y="14046"/>
                </a:lnTo>
                <a:lnTo>
                  <a:pt x="11775" y="12928"/>
                </a:lnTo>
                <a:cubicBezTo>
                  <a:pt x="11775" y="11718"/>
                  <a:pt x="11817" y="11389"/>
                  <a:pt x="12024" y="10961"/>
                </a:cubicBezTo>
                <a:cubicBezTo>
                  <a:pt x="12262" y="10471"/>
                  <a:pt x="12686" y="10278"/>
                  <a:pt x="13212" y="10416"/>
                </a:cubicBezTo>
                <a:lnTo>
                  <a:pt x="13370" y="10455"/>
                </a:lnTo>
                <a:lnTo>
                  <a:pt x="13350" y="10171"/>
                </a:lnTo>
                <a:lnTo>
                  <a:pt x="13334" y="9891"/>
                </a:lnTo>
                <a:lnTo>
                  <a:pt x="13049" y="9872"/>
                </a:lnTo>
                <a:close/>
                <a:moveTo>
                  <a:pt x="15796" y="9872"/>
                </a:moveTo>
                <a:cubicBezTo>
                  <a:pt x="15325" y="9854"/>
                  <a:pt x="15163" y="9869"/>
                  <a:pt x="14838" y="9968"/>
                </a:cubicBezTo>
                <a:cubicBezTo>
                  <a:pt x="14326" y="10124"/>
                  <a:pt x="14211" y="10230"/>
                  <a:pt x="14211" y="10537"/>
                </a:cubicBezTo>
                <a:cubicBezTo>
                  <a:pt x="14211" y="10669"/>
                  <a:pt x="14236" y="10773"/>
                  <a:pt x="14267" y="10773"/>
                </a:cubicBezTo>
                <a:cubicBezTo>
                  <a:pt x="14298" y="10773"/>
                  <a:pt x="14448" y="10702"/>
                  <a:pt x="14598" y="10614"/>
                </a:cubicBezTo>
                <a:cubicBezTo>
                  <a:pt x="14952" y="10408"/>
                  <a:pt x="15511" y="10273"/>
                  <a:pt x="15806" y="10320"/>
                </a:cubicBezTo>
                <a:cubicBezTo>
                  <a:pt x="16231" y="10388"/>
                  <a:pt x="16514" y="10717"/>
                  <a:pt x="16545" y="11178"/>
                </a:cubicBezTo>
                <a:lnTo>
                  <a:pt x="16566" y="11443"/>
                </a:lnTo>
                <a:lnTo>
                  <a:pt x="15857" y="11540"/>
                </a:lnTo>
                <a:cubicBezTo>
                  <a:pt x="14946" y="11662"/>
                  <a:pt x="14620" y="11751"/>
                  <a:pt x="14318" y="11969"/>
                </a:cubicBezTo>
                <a:cubicBezTo>
                  <a:pt x="13854" y="12303"/>
                  <a:pt x="13696" y="12977"/>
                  <a:pt x="13966" y="13492"/>
                </a:cubicBezTo>
                <a:cubicBezTo>
                  <a:pt x="14102" y="13750"/>
                  <a:pt x="14425" y="13991"/>
                  <a:pt x="14761" y="14080"/>
                </a:cubicBezTo>
                <a:cubicBezTo>
                  <a:pt x="15294" y="14221"/>
                  <a:pt x="15855" y="14089"/>
                  <a:pt x="16275" y="13723"/>
                </a:cubicBezTo>
                <a:cubicBezTo>
                  <a:pt x="16409" y="13607"/>
                  <a:pt x="16535" y="13526"/>
                  <a:pt x="16556" y="13545"/>
                </a:cubicBezTo>
                <a:cubicBezTo>
                  <a:pt x="16576" y="13564"/>
                  <a:pt x="16591" y="13682"/>
                  <a:pt x="16591" y="13810"/>
                </a:cubicBezTo>
                <a:lnTo>
                  <a:pt x="16591" y="14046"/>
                </a:lnTo>
                <a:lnTo>
                  <a:pt x="16882" y="14046"/>
                </a:lnTo>
                <a:lnTo>
                  <a:pt x="17167" y="14046"/>
                </a:lnTo>
                <a:lnTo>
                  <a:pt x="17147" y="12393"/>
                </a:lnTo>
                <a:cubicBezTo>
                  <a:pt x="17130" y="10743"/>
                  <a:pt x="17134" y="10745"/>
                  <a:pt x="16989" y="10479"/>
                </a:cubicBezTo>
                <a:cubicBezTo>
                  <a:pt x="16902" y="10319"/>
                  <a:pt x="16746" y="10151"/>
                  <a:pt x="16601" y="10055"/>
                </a:cubicBezTo>
                <a:cubicBezTo>
                  <a:pt x="16382" y="9909"/>
                  <a:pt x="16314" y="9891"/>
                  <a:pt x="15796" y="9872"/>
                </a:cubicBezTo>
                <a:close/>
              </a:path>
            </a:pathLst>
          </a:custGeom>
          <a:ln w="12700">
            <a:miter lim="400000"/>
          </a:ln>
          <a:effectLst>
            <a:outerShdw sx="100000" sy="100000" kx="0" ky="0" algn="b" rotWithShape="0" blurRad="0" dist="6962" dir="18900000">
              <a:srgbClr val="FFFFFF"/>
            </a:outerShdw>
          </a:effectLst>
        </p:spPr>
      </p:pic>
      <p:pic>
        <p:nvPicPr>
          <p:cNvPr id="140" name="Imagen" descr="Imagen"/>
          <p:cNvPicPr>
            <a:picLocks noChangeAspect="1"/>
          </p:cNvPicPr>
          <p:nvPr/>
        </p:nvPicPr>
        <p:blipFill>
          <a:blip r:embed="rId6">
            <a:extLst/>
          </a:blip>
          <a:srcRect l="3873" t="211" r="3873" b="9302"/>
          <a:stretch>
            <a:fillRect/>
          </a:stretch>
        </p:blipFill>
        <p:spPr>
          <a:xfrm>
            <a:off x="233680" y="4376931"/>
            <a:ext cx="1850739" cy="2248296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CuadroTexto 5"/>
          <p:cNvSpPr txBox="1"/>
          <p:nvPr/>
        </p:nvSpPr>
        <p:spPr>
          <a:xfrm>
            <a:off x="978205" y="1623374"/>
            <a:ext cx="10250785" cy="164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50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PYTHON SIMULATION PACKAGE FOR SPACE FLIGHT PROFILES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upo"/>
          <p:cNvGrpSpPr/>
          <p:nvPr/>
        </p:nvGrpSpPr>
        <p:grpSpPr>
          <a:xfrm>
            <a:off x="-12089" y="35661"/>
            <a:ext cx="12216178" cy="6858002"/>
            <a:chOff x="0" y="0"/>
            <a:chExt cx="12216177" cy="6858000"/>
          </a:xfrm>
        </p:grpSpPr>
        <p:sp>
          <p:nvSpPr>
            <p:cNvPr id="143" name="Rectángulo"/>
            <p:cNvSpPr/>
            <p:nvPr/>
          </p:nvSpPr>
          <p:spPr>
            <a:xfrm>
              <a:off x="25400" y="0"/>
              <a:ext cx="12190778" cy="692140"/>
            </a:xfrm>
            <a:prstGeom prst="rect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grpSp>
          <p:nvGrpSpPr>
            <p:cNvPr id="146" name="Grupo"/>
            <p:cNvGrpSpPr/>
            <p:nvPr/>
          </p:nvGrpSpPr>
          <p:grpSpPr>
            <a:xfrm>
              <a:off x="0" y="176739"/>
              <a:ext cx="12203478" cy="6681262"/>
              <a:chOff x="0" y="-82930"/>
              <a:chExt cx="12203477" cy="6681261"/>
            </a:xfrm>
          </p:grpSpPr>
          <p:sp>
            <p:nvSpPr>
              <p:cNvPr id="144" name="Rectángulo"/>
              <p:cNvSpPr/>
              <p:nvPr/>
            </p:nvSpPr>
            <p:spPr>
              <a:xfrm>
                <a:off x="0" y="22667"/>
                <a:ext cx="5400418" cy="6546709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pic>
            <p:nvPicPr>
              <p:cNvPr id="145" name="WhatsApp Image 2018-09-26 at 14.11.21.jpeg" descr="WhatsApp Image 2018-09-26 at 14.11.21.jpeg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rcRect l="0" t="24476" r="0" b="24476"/>
              <a:stretch>
                <a:fillRect/>
              </a:stretch>
            </p:blipFill>
            <p:spPr>
              <a:xfrm>
                <a:off x="5035253" y="-82931"/>
                <a:ext cx="7168225" cy="668126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sp>
        <p:nvSpPr>
          <p:cNvPr id="148" name="CuadroTexto 1"/>
          <p:cNvSpPr txBox="1"/>
          <p:nvPr/>
        </p:nvSpPr>
        <p:spPr>
          <a:xfrm>
            <a:off x="4875229" y="3549427"/>
            <a:ext cx="2441542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t>Sebastián A. Zapata</a:t>
            </a:r>
          </a:p>
          <a:p>
            <a:pPr algn="ctr">
              <a:defRPr b="1">
                <a:solidFill>
                  <a:srgbClr val="FFFFFF"/>
                </a:solidFill>
              </a:defRPr>
            </a:pPr>
            <a:r>
              <a:t> Julián M. Arenas</a:t>
            </a:r>
          </a:p>
          <a:p>
            <a:pPr algn="ctr">
              <a:defRPr b="1">
                <a:solidFill>
                  <a:srgbClr val="FFFFFF"/>
                </a:solidFill>
              </a:defRPr>
            </a:pPr>
            <a:r>
              <a:t> Jorge I. Zuluaga</a:t>
            </a:r>
          </a:p>
        </p:txBody>
      </p:sp>
      <p:pic>
        <p:nvPicPr>
          <p:cNvPr id="149" name="Imagen" descr="Imagen"/>
          <p:cNvPicPr>
            <a:picLocks noChangeAspect="1"/>
          </p:cNvPicPr>
          <p:nvPr/>
        </p:nvPicPr>
        <p:blipFill>
          <a:blip r:embed="rId4">
            <a:extLst/>
          </a:blip>
          <a:srcRect l="14433" t="8061" r="2645" b="4151"/>
          <a:stretch>
            <a:fillRect/>
          </a:stretch>
        </p:blipFill>
        <p:spPr>
          <a:xfrm>
            <a:off x="2202183" y="4611881"/>
            <a:ext cx="1679817" cy="17783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3" h="21599" fill="norm" stroke="1" extrusionOk="0">
                <a:moveTo>
                  <a:pt x="11449" y="0"/>
                </a:moveTo>
                <a:cubicBezTo>
                  <a:pt x="11418" y="0"/>
                  <a:pt x="11257" y="95"/>
                  <a:pt x="11092" y="212"/>
                </a:cubicBezTo>
                <a:cubicBezTo>
                  <a:pt x="10800" y="420"/>
                  <a:pt x="10781" y="424"/>
                  <a:pt x="10475" y="386"/>
                </a:cubicBezTo>
                <a:cubicBezTo>
                  <a:pt x="9912" y="315"/>
                  <a:pt x="8268" y="350"/>
                  <a:pt x="7636" y="443"/>
                </a:cubicBezTo>
                <a:cubicBezTo>
                  <a:pt x="6250" y="650"/>
                  <a:pt x="5144" y="996"/>
                  <a:pt x="3783" y="1653"/>
                </a:cubicBezTo>
                <a:cubicBezTo>
                  <a:pt x="3455" y="1811"/>
                  <a:pt x="3129" y="1967"/>
                  <a:pt x="3059" y="2000"/>
                </a:cubicBezTo>
                <a:cubicBezTo>
                  <a:pt x="2989" y="2034"/>
                  <a:pt x="2932" y="2094"/>
                  <a:pt x="2932" y="2131"/>
                </a:cubicBezTo>
                <a:cubicBezTo>
                  <a:pt x="2931" y="2208"/>
                  <a:pt x="3057" y="2220"/>
                  <a:pt x="3136" y="2150"/>
                </a:cubicBezTo>
                <a:cubicBezTo>
                  <a:pt x="3326" y="1980"/>
                  <a:pt x="4592" y="1458"/>
                  <a:pt x="5327" y="1244"/>
                </a:cubicBezTo>
                <a:cubicBezTo>
                  <a:pt x="6384" y="936"/>
                  <a:pt x="7916" y="774"/>
                  <a:pt x="8992" y="863"/>
                </a:cubicBezTo>
                <a:cubicBezTo>
                  <a:pt x="9804" y="930"/>
                  <a:pt x="10047" y="978"/>
                  <a:pt x="10047" y="1065"/>
                </a:cubicBezTo>
                <a:cubicBezTo>
                  <a:pt x="10047" y="1189"/>
                  <a:pt x="9039" y="2197"/>
                  <a:pt x="8915" y="2198"/>
                </a:cubicBezTo>
                <a:cubicBezTo>
                  <a:pt x="8760" y="2199"/>
                  <a:pt x="8704" y="2243"/>
                  <a:pt x="8553" y="2478"/>
                </a:cubicBezTo>
                <a:lnTo>
                  <a:pt x="8426" y="2680"/>
                </a:lnTo>
                <a:lnTo>
                  <a:pt x="8661" y="2892"/>
                </a:lnTo>
                <a:lnTo>
                  <a:pt x="8900" y="3104"/>
                </a:lnTo>
                <a:lnTo>
                  <a:pt x="9145" y="2945"/>
                </a:lnTo>
                <a:cubicBezTo>
                  <a:pt x="9346" y="2814"/>
                  <a:pt x="9394" y="2750"/>
                  <a:pt x="9394" y="2617"/>
                </a:cubicBezTo>
                <a:cubicBezTo>
                  <a:pt x="9394" y="2485"/>
                  <a:pt x="9507" y="2339"/>
                  <a:pt x="9996" y="1832"/>
                </a:cubicBezTo>
                <a:cubicBezTo>
                  <a:pt x="10327" y="1488"/>
                  <a:pt x="10635" y="1186"/>
                  <a:pt x="10679" y="1162"/>
                </a:cubicBezTo>
                <a:cubicBezTo>
                  <a:pt x="10791" y="1100"/>
                  <a:pt x="11913" y="1454"/>
                  <a:pt x="12539" y="1750"/>
                </a:cubicBezTo>
                <a:cubicBezTo>
                  <a:pt x="13411" y="2160"/>
                  <a:pt x="14085" y="2629"/>
                  <a:pt x="14904" y="3393"/>
                </a:cubicBezTo>
                <a:cubicBezTo>
                  <a:pt x="15822" y="4250"/>
                  <a:pt x="16054" y="4508"/>
                  <a:pt x="16622" y="5307"/>
                </a:cubicBezTo>
                <a:cubicBezTo>
                  <a:pt x="17092" y="5969"/>
                  <a:pt x="17556" y="6828"/>
                  <a:pt x="17840" y="7558"/>
                </a:cubicBezTo>
                <a:cubicBezTo>
                  <a:pt x="18082" y="8181"/>
                  <a:pt x="18368" y="9228"/>
                  <a:pt x="18309" y="9284"/>
                </a:cubicBezTo>
                <a:cubicBezTo>
                  <a:pt x="18282" y="9309"/>
                  <a:pt x="16234" y="9320"/>
                  <a:pt x="13757" y="9313"/>
                </a:cubicBezTo>
                <a:lnTo>
                  <a:pt x="9252" y="9298"/>
                </a:lnTo>
                <a:lnTo>
                  <a:pt x="9236" y="8672"/>
                </a:lnTo>
                <a:cubicBezTo>
                  <a:pt x="9219" y="7988"/>
                  <a:pt x="9228" y="8001"/>
                  <a:pt x="8885" y="8117"/>
                </a:cubicBezTo>
                <a:lnTo>
                  <a:pt x="8686" y="8185"/>
                </a:lnTo>
                <a:lnTo>
                  <a:pt x="8661" y="8744"/>
                </a:lnTo>
                <a:lnTo>
                  <a:pt x="8630" y="9298"/>
                </a:lnTo>
                <a:lnTo>
                  <a:pt x="6821" y="9313"/>
                </a:lnTo>
                <a:cubicBezTo>
                  <a:pt x="5825" y="9320"/>
                  <a:pt x="4993" y="9311"/>
                  <a:pt x="4970" y="9289"/>
                </a:cubicBezTo>
                <a:cubicBezTo>
                  <a:pt x="4929" y="9247"/>
                  <a:pt x="5339" y="8310"/>
                  <a:pt x="5771" y="7462"/>
                </a:cubicBezTo>
                <a:cubicBezTo>
                  <a:pt x="6277" y="6467"/>
                  <a:pt x="7195" y="4963"/>
                  <a:pt x="7927" y="3928"/>
                </a:cubicBezTo>
                <a:cubicBezTo>
                  <a:pt x="8140" y="3626"/>
                  <a:pt x="8330" y="3318"/>
                  <a:pt x="8350" y="3244"/>
                </a:cubicBezTo>
                <a:cubicBezTo>
                  <a:pt x="8381" y="3126"/>
                  <a:pt x="8368" y="3109"/>
                  <a:pt x="8237" y="3109"/>
                </a:cubicBezTo>
                <a:cubicBezTo>
                  <a:pt x="8037" y="3109"/>
                  <a:pt x="7739" y="3375"/>
                  <a:pt x="6734" y="4454"/>
                </a:cubicBezTo>
                <a:cubicBezTo>
                  <a:pt x="5290" y="6004"/>
                  <a:pt x="4318" y="7184"/>
                  <a:pt x="3263" y="8657"/>
                </a:cubicBezTo>
                <a:lnTo>
                  <a:pt x="2723" y="9409"/>
                </a:lnTo>
                <a:lnTo>
                  <a:pt x="2137" y="9467"/>
                </a:lnTo>
                <a:cubicBezTo>
                  <a:pt x="1353" y="9545"/>
                  <a:pt x="949" y="9624"/>
                  <a:pt x="949" y="9698"/>
                </a:cubicBezTo>
                <a:cubicBezTo>
                  <a:pt x="949" y="9720"/>
                  <a:pt x="1090" y="9778"/>
                  <a:pt x="1260" y="9828"/>
                </a:cubicBezTo>
                <a:cubicBezTo>
                  <a:pt x="1452" y="9886"/>
                  <a:pt x="1668" y="10008"/>
                  <a:pt x="1836" y="10151"/>
                </a:cubicBezTo>
                <a:lnTo>
                  <a:pt x="2106" y="10383"/>
                </a:lnTo>
                <a:lnTo>
                  <a:pt x="1821" y="10860"/>
                </a:lnTo>
                <a:cubicBezTo>
                  <a:pt x="1049" y="12172"/>
                  <a:pt x="422" y="13591"/>
                  <a:pt x="128" y="14687"/>
                </a:cubicBezTo>
                <a:cubicBezTo>
                  <a:pt x="77" y="14879"/>
                  <a:pt x="22" y="15079"/>
                  <a:pt x="6" y="15131"/>
                </a:cubicBezTo>
                <a:cubicBezTo>
                  <a:pt x="-10" y="15182"/>
                  <a:pt x="8" y="15222"/>
                  <a:pt x="42" y="15222"/>
                </a:cubicBezTo>
                <a:cubicBezTo>
                  <a:pt x="104" y="15222"/>
                  <a:pt x="159" y="15118"/>
                  <a:pt x="643" y="14070"/>
                </a:cubicBezTo>
                <a:cubicBezTo>
                  <a:pt x="934" y="13441"/>
                  <a:pt x="2105" y="11222"/>
                  <a:pt x="2279" y="10971"/>
                </a:cubicBezTo>
                <a:cubicBezTo>
                  <a:pt x="2368" y="10842"/>
                  <a:pt x="2396" y="10830"/>
                  <a:pt x="2463" y="10894"/>
                </a:cubicBezTo>
                <a:cubicBezTo>
                  <a:pt x="2574" y="10999"/>
                  <a:pt x="2801" y="11657"/>
                  <a:pt x="2916" y="12210"/>
                </a:cubicBezTo>
                <a:cubicBezTo>
                  <a:pt x="3019" y="12702"/>
                  <a:pt x="3026" y="13164"/>
                  <a:pt x="2988" y="15733"/>
                </a:cubicBezTo>
                <a:cubicBezTo>
                  <a:pt x="2969" y="16970"/>
                  <a:pt x="3008" y="17542"/>
                  <a:pt x="3171" y="18481"/>
                </a:cubicBezTo>
                <a:cubicBezTo>
                  <a:pt x="3256" y="18972"/>
                  <a:pt x="3352" y="18988"/>
                  <a:pt x="3309" y="18505"/>
                </a:cubicBezTo>
                <a:cubicBezTo>
                  <a:pt x="3083" y="15974"/>
                  <a:pt x="3464" y="13338"/>
                  <a:pt x="4456" y="10532"/>
                </a:cubicBezTo>
                <a:lnTo>
                  <a:pt x="4777" y="9621"/>
                </a:lnTo>
                <a:lnTo>
                  <a:pt x="6703" y="9621"/>
                </a:lnTo>
                <a:lnTo>
                  <a:pt x="8630" y="9621"/>
                </a:lnTo>
                <a:lnTo>
                  <a:pt x="8661" y="11496"/>
                </a:lnTo>
                <a:cubicBezTo>
                  <a:pt x="8679" y="12528"/>
                  <a:pt x="8717" y="13433"/>
                  <a:pt x="8742" y="13506"/>
                </a:cubicBezTo>
                <a:cubicBezTo>
                  <a:pt x="8819" y="13731"/>
                  <a:pt x="8987" y="13921"/>
                  <a:pt x="9191" y="14012"/>
                </a:cubicBezTo>
                <a:cubicBezTo>
                  <a:pt x="9407" y="14110"/>
                  <a:pt x="9987" y="14128"/>
                  <a:pt x="10215" y="14046"/>
                </a:cubicBezTo>
                <a:cubicBezTo>
                  <a:pt x="10342" y="14000"/>
                  <a:pt x="10358" y="13964"/>
                  <a:pt x="10358" y="13747"/>
                </a:cubicBezTo>
                <a:cubicBezTo>
                  <a:pt x="10358" y="13530"/>
                  <a:pt x="10348" y="13503"/>
                  <a:pt x="10261" y="13540"/>
                </a:cubicBezTo>
                <a:cubicBezTo>
                  <a:pt x="10206" y="13563"/>
                  <a:pt x="10035" y="13591"/>
                  <a:pt x="9879" y="13603"/>
                </a:cubicBezTo>
                <a:cubicBezTo>
                  <a:pt x="9634" y="13621"/>
                  <a:pt x="9575" y="13606"/>
                  <a:pt x="9461" y="13492"/>
                </a:cubicBezTo>
                <a:cubicBezTo>
                  <a:pt x="9388" y="13419"/>
                  <a:pt x="9305" y="13263"/>
                  <a:pt x="9277" y="13150"/>
                </a:cubicBezTo>
                <a:cubicBezTo>
                  <a:pt x="9216" y="12900"/>
                  <a:pt x="9207" y="9662"/>
                  <a:pt x="9267" y="9636"/>
                </a:cubicBezTo>
                <a:cubicBezTo>
                  <a:pt x="9290" y="9625"/>
                  <a:pt x="11335" y="9645"/>
                  <a:pt x="13808" y="9679"/>
                </a:cubicBezTo>
                <a:cubicBezTo>
                  <a:pt x="17579" y="9731"/>
                  <a:pt x="18317" y="9754"/>
                  <a:pt x="18385" y="9819"/>
                </a:cubicBezTo>
                <a:cubicBezTo>
                  <a:pt x="18447" y="9877"/>
                  <a:pt x="18473" y="10121"/>
                  <a:pt x="18497" y="10831"/>
                </a:cubicBezTo>
                <a:cubicBezTo>
                  <a:pt x="18549" y="12326"/>
                  <a:pt x="18359" y="13556"/>
                  <a:pt x="17860" y="14957"/>
                </a:cubicBezTo>
                <a:cubicBezTo>
                  <a:pt x="17684" y="15452"/>
                  <a:pt x="17145" y="16609"/>
                  <a:pt x="16989" y="16832"/>
                </a:cubicBezTo>
                <a:cubicBezTo>
                  <a:pt x="16958" y="16876"/>
                  <a:pt x="16893" y="16985"/>
                  <a:pt x="16841" y="17073"/>
                </a:cubicBezTo>
                <a:cubicBezTo>
                  <a:pt x="16346" y="17920"/>
                  <a:pt x="14762" y="19495"/>
                  <a:pt x="13844" y="20057"/>
                </a:cubicBezTo>
                <a:cubicBezTo>
                  <a:pt x="12719" y="20745"/>
                  <a:pt x="11518" y="21200"/>
                  <a:pt x="10388" y="21358"/>
                </a:cubicBezTo>
                <a:cubicBezTo>
                  <a:pt x="9403" y="21497"/>
                  <a:pt x="9390" y="21498"/>
                  <a:pt x="9425" y="21551"/>
                </a:cubicBezTo>
                <a:cubicBezTo>
                  <a:pt x="9446" y="21583"/>
                  <a:pt x="9473" y="21600"/>
                  <a:pt x="9573" y="21599"/>
                </a:cubicBezTo>
                <a:cubicBezTo>
                  <a:pt x="9672" y="21599"/>
                  <a:pt x="9843" y="21580"/>
                  <a:pt x="10159" y="21546"/>
                </a:cubicBezTo>
                <a:cubicBezTo>
                  <a:pt x="12793" y="21265"/>
                  <a:pt x="14904" y="20326"/>
                  <a:pt x="16785" y="18601"/>
                </a:cubicBezTo>
                <a:cubicBezTo>
                  <a:pt x="18523" y="17007"/>
                  <a:pt x="19574" y="15116"/>
                  <a:pt x="20032" y="12774"/>
                </a:cubicBezTo>
                <a:cubicBezTo>
                  <a:pt x="20099" y="12428"/>
                  <a:pt x="20128" y="11945"/>
                  <a:pt x="20134" y="10966"/>
                </a:cubicBezTo>
                <a:lnTo>
                  <a:pt x="20144" y="9626"/>
                </a:lnTo>
                <a:lnTo>
                  <a:pt x="20353" y="9583"/>
                </a:lnTo>
                <a:cubicBezTo>
                  <a:pt x="20608" y="9532"/>
                  <a:pt x="20968" y="9368"/>
                  <a:pt x="21071" y="9250"/>
                </a:cubicBezTo>
                <a:cubicBezTo>
                  <a:pt x="21141" y="9170"/>
                  <a:pt x="21496" y="8408"/>
                  <a:pt x="21566" y="8190"/>
                </a:cubicBezTo>
                <a:cubicBezTo>
                  <a:pt x="21590" y="8113"/>
                  <a:pt x="21559" y="8093"/>
                  <a:pt x="21403" y="8093"/>
                </a:cubicBezTo>
                <a:cubicBezTo>
                  <a:pt x="21172" y="8093"/>
                  <a:pt x="21036" y="8208"/>
                  <a:pt x="20725" y="8667"/>
                </a:cubicBezTo>
                <a:cubicBezTo>
                  <a:pt x="20509" y="8985"/>
                  <a:pt x="20163" y="9259"/>
                  <a:pt x="20057" y="9197"/>
                </a:cubicBezTo>
                <a:cubicBezTo>
                  <a:pt x="20029" y="9181"/>
                  <a:pt x="19991" y="9067"/>
                  <a:pt x="19970" y="8941"/>
                </a:cubicBezTo>
                <a:cubicBezTo>
                  <a:pt x="19950" y="8816"/>
                  <a:pt x="19853" y="8446"/>
                  <a:pt x="19756" y="8122"/>
                </a:cubicBezTo>
                <a:cubicBezTo>
                  <a:pt x="18942" y="5386"/>
                  <a:pt x="17155" y="3153"/>
                  <a:pt x="14639" y="1735"/>
                </a:cubicBezTo>
                <a:cubicBezTo>
                  <a:pt x="14145" y="1457"/>
                  <a:pt x="13898" y="1344"/>
                  <a:pt x="13049" y="993"/>
                </a:cubicBezTo>
                <a:cubicBezTo>
                  <a:pt x="12778" y="881"/>
                  <a:pt x="12235" y="723"/>
                  <a:pt x="11775" y="622"/>
                </a:cubicBezTo>
                <a:cubicBezTo>
                  <a:pt x="11541" y="571"/>
                  <a:pt x="11316" y="518"/>
                  <a:pt x="11275" y="506"/>
                </a:cubicBezTo>
                <a:cubicBezTo>
                  <a:pt x="11221" y="490"/>
                  <a:pt x="11242" y="418"/>
                  <a:pt x="11352" y="241"/>
                </a:cubicBezTo>
                <a:cubicBezTo>
                  <a:pt x="11434" y="108"/>
                  <a:pt x="11480" y="0"/>
                  <a:pt x="11449" y="0"/>
                </a:cubicBezTo>
                <a:close/>
                <a:moveTo>
                  <a:pt x="6250" y="9872"/>
                </a:moveTo>
                <a:cubicBezTo>
                  <a:pt x="5771" y="9886"/>
                  <a:pt x="5639" y="9914"/>
                  <a:pt x="5404" y="10031"/>
                </a:cubicBezTo>
                <a:cubicBezTo>
                  <a:pt x="5014" y="10225"/>
                  <a:pt x="4800" y="10517"/>
                  <a:pt x="4761" y="10918"/>
                </a:cubicBezTo>
                <a:cubicBezTo>
                  <a:pt x="4737" y="11171"/>
                  <a:pt x="4757" y="11279"/>
                  <a:pt x="4848" y="11448"/>
                </a:cubicBezTo>
                <a:cubicBezTo>
                  <a:pt x="5017" y="11759"/>
                  <a:pt x="5156" y="11858"/>
                  <a:pt x="5893" y="12195"/>
                </a:cubicBezTo>
                <a:cubicBezTo>
                  <a:pt x="6611" y="12524"/>
                  <a:pt x="6846" y="12718"/>
                  <a:pt x="6846" y="12981"/>
                </a:cubicBezTo>
                <a:cubicBezTo>
                  <a:pt x="6846" y="13643"/>
                  <a:pt x="5869" y="13864"/>
                  <a:pt x="4996" y="13400"/>
                </a:cubicBezTo>
                <a:cubicBezTo>
                  <a:pt x="4887" y="13342"/>
                  <a:pt x="4786" y="13294"/>
                  <a:pt x="4772" y="13294"/>
                </a:cubicBezTo>
                <a:cubicBezTo>
                  <a:pt x="4757" y="13294"/>
                  <a:pt x="4746" y="13427"/>
                  <a:pt x="4746" y="13588"/>
                </a:cubicBezTo>
                <a:cubicBezTo>
                  <a:pt x="4746" y="13920"/>
                  <a:pt x="4766" y="13937"/>
                  <a:pt x="5266" y="14070"/>
                </a:cubicBezTo>
                <a:cubicBezTo>
                  <a:pt x="5660" y="14175"/>
                  <a:pt x="6304" y="14135"/>
                  <a:pt x="6678" y="13983"/>
                </a:cubicBezTo>
                <a:cubicBezTo>
                  <a:pt x="7138" y="13796"/>
                  <a:pt x="7467" y="13360"/>
                  <a:pt x="7468" y="12937"/>
                </a:cubicBezTo>
                <a:cubicBezTo>
                  <a:pt x="7468" y="12718"/>
                  <a:pt x="7300" y="12378"/>
                  <a:pt x="7121" y="12234"/>
                </a:cubicBezTo>
                <a:cubicBezTo>
                  <a:pt x="6902" y="12057"/>
                  <a:pt x="6735" y="11966"/>
                  <a:pt x="6097" y="11684"/>
                </a:cubicBezTo>
                <a:cubicBezTo>
                  <a:pt x="5514" y="11427"/>
                  <a:pt x="5373" y="11285"/>
                  <a:pt x="5373" y="10952"/>
                </a:cubicBezTo>
                <a:cubicBezTo>
                  <a:pt x="5373" y="10761"/>
                  <a:pt x="5402" y="10683"/>
                  <a:pt x="5531" y="10561"/>
                </a:cubicBezTo>
                <a:cubicBezTo>
                  <a:pt x="5837" y="10272"/>
                  <a:pt x="6305" y="10238"/>
                  <a:pt x="6928" y="10460"/>
                </a:cubicBezTo>
                <a:cubicBezTo>
                  <a:pt x="7083" y="10515"/>
                  <a:pt x="7234" y="10561"/>
                  <a:pt x="7259" y="10561"/>
                </a:cubicBezTo>
                <a:cubicBezTo>
                  <a:pt x="7284" y="10561"/>
                  <a:pt x="7294" y="10433"/>
                  <a:pt x="7284" y="10282"/>
                </a:cubicBezTo>
                <a:cubicBezTo>
                  <a:pt x="7268" y="10012"/>
                  <a:pt x="7266" y="10003"/>
                  <a:pt x="7045" y="9930"/>
                </a:cubicBezTo>
                <a:cubicBezTo>
                  <a:pt x="6892" y="9879"/>
                  <a:pt x="6633" y="9861"/>
                  <a:pt x="6250" y="9872"/>
                </a:cubicBezTo>
                <a:close/>
                <a:moveTo>
                  <a:pt x="13049" y="9872"/>
                </a:moveTo>
                <a:cubicBezTo>
                  <a:pt x="12619" y="9845"/>
                  <a:pt x="12387" y="9938"/>
                  <a:pt x="12101" y="10238"/>
                </a:cubicBezTo>
                <a:cubicBezTo>
                  <a:pt x="11962" y="10384"/>
                  <a:pt x="11830" y="10488"/>
                  <a:pt x="11810" y="10470"/>
                </a:cubicBezTo>
                <a:cubicBezTo>
                  <a:pt x="11791" y="10451"/>
                  <a:pt x="11775" y="10318"/>
                  <a:pt x="11775" y="10175"/>
                </a:cubicBezTo>
                <a:lnTo>
                  <a:pt x="11775" y="9915"/>
                </a:lnTo>
                <a:lnTo>
                  <a:pt x="11494" y="9915"/>
                </a:lnTo>
                <a:lnTo>
                  <a:pt x="11209" y="9915"/>
                </a:lnTo>
                <a:lnTo>
                  <a:pt x="11209" y="11978"/>
                </a:lnTo>
                <a:lnTo>
                  <a:pt x="11209" y="14046"/>
                </a:lnTo>
                <a:lnTo>
                  <a:pt x="11494" y="14046"/>
                </a:lnTo>
                <a:lnTo>
                  <a:pt x="11775" y="14046"/>
                </a:lnTo>
                <a:lnTo>
                  <a:pt x="11775" y="12928"/>
                </a:lnTo>
                <a:cubicBezTo>
                  <a:pt x="11775" y="11718"/>
                  <a:pt x="11817" y="11389"/>
                  <a:pt x="12024" y="10961"/>
                </a:cubicBezTo>
                <a:cubicBezTo>
                  <a:pt x="12262" y="10471"/>
                  <a:pt x="12686" y="10278"/>
                  <a:pt x="13212" y="10416"/>
                </a:cubicBezTo>
                <a:lnTo>
                  <a:pt x="13370" y="10455"/>
                </a:lnTo>
                <a:lnTo>
                  <a:pt x="13350" y="10171"/>
                </a:lnTo>
                <a:lnTo>
                  <a:pt x="13334" y="9891"/>
                </a:lnTo>
                <a:lnTo>
                  <a:pt x="13049" y="9872"/>
                </a:lnTo>
                <a:close/>
                <a:moveTo>
                  <a:pt x="15796" y="9872"/>
                </a:moveTo>
                <a:cubicBezTo>
                  <a:pt x="15325" y="9854"/>
                  <a:pt x="15163" y="9869"/>
                  <a:pt x="14838" y="9968"/>
                </a:cubicBezTo>
                <a:cubicBezTo>
                  <a:pt x="14326" y="10124"/>
                  <a:pt x="14211" y="10230"/>
                  <a:pt x="14211" y="10537"/>
                </a:cubicBezTo>
                <a:cubicBezTo>
                  <a:pt x="14211" y="10669"/>
                  <a:pt x="14236" y="10773"/>
                  <a:pt x="14267" y="10773"/>
                </a:cubicBezTo>
                <a:cubicBezTo>
                  <a:pt x="14298" y="10773"/>
                  <a:pt x="14448" y="10702"/>
                  <a:pt x="14598" y="10614"/>
                </a:cubicBezTo>
                <a:cubicBezTo>
                  <a:pt x="14952" y="10408"/>
                  <a:pt x="15511" y="10273"/>
                  <a:pt x="15806" y="10320"/>
                </a:cubicBezTo>
                <a:cubicBezTo>
                  <a:pt x="16231" y="10388"/>
                  <a:pt x="16514" y="10717"/>
                  <a:pt x="16545" y="11178"/>
                </a:cubicBezTo>
                <a:lnTo>
                  <a:pt x="16566" y="11443"/>
                </a:lnTo>
                <a:lnTo>
                  <a:pt x="15857" y="11540"/>
                </a:lnTo>
                <a:cubicBezTo>
                  <a:pt x="14946" y="11662"/>
                  <a:pt x="14620" y="11751"/>
                  <a:pt x="14318" y="11969"/>
                </a:cubicBezTo>
                <a:cubicBezTo>
                  <a:pt x="13854" y="12303"/>
                  <a:pt x="13696" y="12977"/>
                  <a:pt x="13966" y="13492"/>
                </a:cubicBezTo>
                <a:cubicBezTo>
                  <a:pt x="14102" y="13750"/>
                  <a:pt x="14425" y="13991"/>
                  <a:pt x="14761" y="14080"/>
                </a:cubicBezTo>
                <a:cubicBezTo>
                  <a:pt x="15294" y="14221"/>
                  <a:pt x="15855" y="14089"/>
                  <a:pt x="16275" y="13723"/>
                </a:cubicBezTo>
                <a:cubicBezTo>
                  <a:pt x="16409" y="13607"/>
                  <a:pt x="16535" y="13526"/>
                  <a:pt x="16556" y="13545"/>
                </a:cubicBezTo>
                <a:cubicBezTo>
                  <a:pt x="16576" y="13564"/>
                  <a:pt x="16591" y="13682"/>
                  <a:pt x="16591" y="13810"/>
                </a:cubicBezTo>
                <a:lnTo>
                  <a:pt x="16591" y="14046"/>
                </a:lnTo>
                <a:lnTo>
                  <a:pt x="16882" y="14046"/>
                </a:lnTo>
                <a:lnTo>
                  <a:pt x="17167" y="14046"/>
                </a:lnTo>
                <a:lnTo>
                  <a:pt x="17147" y="12393"/>
                </a:lnTo>
                <a:cubicBezTo>
                  <a:pt x="17130" y="10743"/>
                  <a:pt x="17134" y="10745"/>
                  <a:pt x="16989" y="10479"/>
                </a:cubicBezTo>
                <a:cubicBezTo>
                  <a:pt x="16902" y="10319"/>
                  <a:pt x="16746" y="10151"/>
                  <a:pt x="16601" y="10055"/>
                </a:cubicBezTo>
                <a:cubicBezTo>
                  <a:pt x="16382" y="9909"/>
                  <a:pt x="16314" y="9891"/>
                  <a:pt x="15796" y="9872"/>
                </a:cubicBezTo>
                <a:close/>
              </a:path>
            </a:pathLst>
          </a:custGeom>
          <a:ln w="12700">
            <a:miter lim="400000"/>
          </a:ln>
          <a:effectLst>
            <a:outerShdw sx="100000" sy="100000" kx="0" ky="0" algn="b" rotWithShape="0" blurRad="0" dist="6962" dir="18900000">
              <a:srgbClr val="FFFFFF"/>
            </a:outerShdw>
          </a:effectLst>
        </p:spPr>
      </p:pic>
      <p:pic>
        <p:nvPicPr>
          <p:cNvPr id="150" name="Imagen" descr="Imagen"/>
          <p:cNvPicPr>
            <a:picLocks noChangeAspect="1"/>
          </p:cNvPicPr>
          <p:nvPr/>
        </p:nvPicPr>
        <p:blipFill>
          <a:blip r:embed="rId5">
            <a:extLst/>
          </a:blip>
          <a:srcRect l="3873" t="211" r="3873" b="9302"/>
          <a:stretch>
            <a:fillRect/>
          </a:stretch>
        </p:blipFill>
        <p:spPr>
          <a:xfrm>
            <a:off x="233680" y="4376931"/>
            <a:ext cx="1850739" cy="224829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3" name="Grupo"/>
          <p:cNvGrpSpPr/>
          <p:nvPr/>
        </p:nvGrpSpPr>
        <p:grpSpPr>
          <a:xfrm>
            <a:off x="1025264" y="1583572"/>
            <a:ext cx="10141472" cy="1640841"/>
            <a:chOff x="0" y="0"/>
            <a:chExt cx="10141471" cy="1640839"/>
          </a:xfrm>
        </p:grpSpPr>
        <p:pic>
          <p:nvPicPr>
            <p:cNvPr id="151" name="Picture 2" descr="Picture 2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9086395" y="292881"/>
              <a:ext cx="1055077" cy="105507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2" name="CuadroTexto 5"/>
            <p:cNvSpPr txBox="1"/>
            <p:nvPr/>
          </p:nvSpPr>
          <p:spPr>
            <a:xfrm>
              <a:off x="0" y="0"/>
              <a:ext cx="9106718" cy="164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5000">
                  <a:solidFill>
                    <a:srgbClr val="FFFFFF"/>
                  </a:solidFill>
                  <a:latin typeface="Impact"/>
                  <a:ea typeface="Impact"/>
                  <a:cs typeface="Impact"/>
                  <a:sym typeface="Impact"/>
                </a:defRPr>
              </a:lvl1pPr>
            </a:lstStyle>
            <a:p>
              <a:pPr/>
              <a:r>
                <a:t>PYTHON SIMULATION PACKAGE FOR SPACE FLIGHT PROFILES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upo"/>
          <p:cNvGrpSpPr/>
          <p:nvPr/>
        </p:nvGrpSpPr>
        <p:grpSpPr>
          <a:xfrm>
            <a:off x="-12089" y="35661"/>
            <a:ext cx="12216178" cy="6858002"/>
            <a:chOff x="0" y="0"/>
            <a:chExt cx="12216177" cy="6858000"/>
          </a:xfrm>
        </p:grpSpPr>
        <p:sp>
          <p:nvSpPr>
            <p:cNvPr id="155" name="Rectángulo"/>
            <p:cNvSpPr/>
            <p:nvPr/>
          </p:nvSpPr>
          <p:spPr>
            <a:xfrm>
              <a:off x="25400" y="0"/>
              <a:ext cx="12190778" cy="692140"/>
            </a:xfrm>
            <a:prstGeom prst="rect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grpSp>
          <p:nvGrpSpPr>
            <p:cNvPr id="158" name="Grupo"/>
            <p:cNvGrpSpPr/>
            <p:nvPr/>
          </p:nvGrpSpPr>
          <p:grpSpPr>
            <a:xfrm>
              <a:off x="0" y="176739"/>
              <a:ext cx="12203478" cy="6681262"/>
              <a:chOff x="0" y="-82930"/>
              <a:chExt cx="12203477" cy="6681261"/>
            </a:xfrm>
          </p:grpSpPr>
          <p:sp>
            <p:nvSpPr>
              <p:cNvPr id="156" name="Rectángulo"/>
              <p:cNvSpPr/>
              <p:nvPr/>
            </p:nvSpPr>
            <p:spPr>
              <a:xfrm>
                <a:off x="0" y="22667"/>
                <a:ext cx="5400418" cy="6546709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pic>
            <p:nvPicPr>
              <p:cNvPr id="157" name="WhatsApp Image 2018-09-26 at 14.11.21.jpeg" descr="WhatsApp Image 2018-09-26 at 14.11.21.jpeg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rcRect l="0" t="24476" r="0" b="24476"/>
              <a:stretch>
                <a:fillRect/>
              </a:stretch>
            </p:blipFill>
            <p:spPr>
              <a:xfrm>
                <a:off x="5035253" y="-82931"/>
                <a:ext cx="7168225" cy="668126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sp>
        <p:nvSpPr>
          <p:cNvPr id="160" name="CuadroTexto 1"/>
          <p:cNvSpPr txBox="1"/>
          <p:nvPr/>
        </p:nvSpPr>
        <p:spPr>
          <a:xfrm>
            <a:off x="4875229" y="3549427"/>
            <a:ext cx="2441542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t>Sebastián A. Zapata</a:t>
            </a:r>
          </a:p>
          <a:p>
            <a:pPr algn="ctr">
              <a:defRPr b="1">
                <a:solidFill>
                  <a:srgbClr val="FFFFFF"/>
                </a:solidFill>
              </a:defRPr>
            </a:pPr>
            <a:r>
              <a:t> Julián M. Arenas</a:t>
            </a:r>
          </a:p>
          <a:p>
            <a:pPr algn="ctr">
              <a:defRPr b="1">
                <a:solidFill>
                  <a:srgbClr val="FFFFFF"/>
                </a:solidFill>
              </a:defRPr>
            </a:pPr>
            <a:r>
              <a:t> Jorge I. Zuluaga</a:t>
            </a:r>
          </a:p>
        </p:txBody>
      </p:sp>
      <p:pic>
        <p:nvPicPr>
          <p:cNvPr id="161" name="Imagen" descr="Imagen"/>
          <p:cNvPicPr>
            <a:picLocks noChangeAspect="1"/>
          </p:cNvPicPr>
          <p:nvPr/>
        </p:nvPicPr>
        <p:blipFill>
          <a:blip r:embed="rId4">
            <a:extLst/>
          </a:blip>
          <a:srcRect l="14433" t="8061" r="2645" b="4151"/>
          <a:stretch>
            <a:fillRect/>
          </a:stretch>
        </p:blipFill>
        <p:spPr>
          <a:xfrm>
            <a:off x="2202183" y="4611881"/>
            <a:ext cx="1679817" cy="17783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3" h="21599" fill="norm" stroke="1" extrusionOk="0">
                <a:moveTo>
                  <a:pt x="11449" y="0"/>
                </a:moveTo>
                <a:cubicBezTo>
                  <a:pt x="11418" y="0"/>
                  <a:pt x="11257" y="95"/>
                  <a:pt x="11092" y="212"/>
                </a:cubicBezTo>
                <a:cubicBezTo>
                  <a:pt x="10800" y="420"/>
                  <a:pt x="10781" y="424"/>
                  <a:pt x="10475" y="386"/>
                </a:cubicBezTo>
                <a:cubicBezTo>
                  <a:pt x="9912" y="315"/>
                  <a:pt x="8268" y="350"/>
                  <a:pt x="7636" y="443"/>
                </a:cubicBezTo>
                <a:cubicBezTo>
                  <a:pt x="6250" y="650"/>
                  <a:pt x="5144" y="996"/>
                  <a:pt x="3783" y="1653"/>
                </a:cubicBezTo>
                <a:cubicBezTo>
                  <a:pt x="3455" y="1811"/>
                  <a:pt x="3129" y="1967"/>
                  <a:pt x="3059" y="2000"/>
                </a:cubicBezTo>
                <a:cubicBezTo>
                  <a:pt x="2989" y="2034"/>
                  <a:pt x="2932" y="2094"/>
                  <a:pt x="2932" y="2131"/>
                </a:cubicBezTo>
                <a:cubicBezTo>
                  <a:pt x="2931" y="2208"/>
                  <a:pt x="3057" y="2220"/>
                  <a:pt x="3136" y="2150"/>
                </a:cubicBezTo>
                <a:cubicBezTo>
                  <a:pt x="3326" y="1980"/>
                  <a:pt x="4592" y="1458"/>
                  <a:pt x="5327" y="1244"/>
                </a:cubicBezTo>
                <a:cubicBezTo>
                  <a:pt x="6384" y="936"/>
                  <a:pt x="7916" y="774"/>
                  <a:pt x="8992" y="863"/>
                </a:cubicBezTo>
                <a:cubicBezTo>
                  <a:pt x="9804" y="930"/>
                  <a:pt x="10047" y="978"/>
                  <a:pt x="10047" y="1065"/>
                </a:cubicBezTo>
                <a:cubicBezTo>
                  <a:pt x="10047" y="1189"/>
                  <a:pt x="9039" y="2197"/>
                  <a:pt x="8915" y="2198"/>
                </a:cubicBezTo>
                <a:cubicBezTo>
                  <a:pt x="8760" y="2199"/>
                  <a:pt x="8704" y="2243"/>
                  <a:pt x="8553" y="2478"/>
                </a:cubicBezTo>
                <a:lnTo>
                  <a:pt x="8426" y="2680"/>
                </a:lnTo>
                <a:lnTo>
                  <a:pt x="8661" y="2892"/>
                </a:lnTo>
                <a:lnTo>
                  <a:pt x="8900" y="3104"/>
                </a:lnTo>
                <a:lnTo>
                  <a:pt x="9145" y="2945"/>
                </a:lnTo>
                <a:cubicBezTo>
                  <a:pt x="9346" y="2814"/>
                  <a:pt x="9394" y="2750"/>
                  <a:pt x="9394" y="2617"/>
                </a:cubicBezTo>
                <a:cubicBezTo>
                  <a:pt x="9394" y="2485"/>
                  <a:pt x="9507" y="2339"/>
                  <a:pt x="9996" y="1832"/>
                </a:cubicBezTo>
                <a:cubicBezTo>
                  <a:pt x="10327" y="1488"/>
                  <a:pt x="10635" y="1186"/>
                  <a:pt x="10679" y="1162"/>
                </a:cubicBezTo>
                <a:cubicBezTo>
                  <a:pt x="10791" y="1100"/>
                  <a:pt x="11913" y="1454"/>
                  <a:pt x="12539" y="1750"/>
                </a:cubicBezTo>
                <a:cubicBezTo>
                  <a:pt x="13411" y="2160"/>
                  <a:pt x="14085" y="2629"/>
                  <a:pt x="14904" y="3393"/>
                </a:cubicBezTo>
                <a:cubicBezTo>
                  <a:pt x="15822" y="4250"/>
                  <a:pt x="16054" y="4508"/>
                  <a:pt x="16622" y="5307"/>
                </a:cubicBezTo>
                <a:cubicBezTo>
                  <a:pt x="17092" y="5969"/>
                  <a:pt x="17556" y="6828"/>
                  <a:pt x="17840" y="7558"/>
                </a:cubicBezTo>
                <a:cubicBezTo>
                  <a:pt x="18082" y="8181"/>
                  <a:pt x="18368" y="9228"/>
                  <a:pt x="18309" y="9284"/>
                </a:cubicBezTo>
                <a:cubicBezTo>
                  <a:pt x="18282" y="9309"/>
                  <a:pt x="16234" y="9320"/>
                  <a:pt x="13757" y="9313"/>
                </a:cubicBezTo>
                <a:lnTo>
                  <a:pt x="9252" y="9298"/>
                </a:lnTo>
                <a:lnTo>
                  <a:pt x="9236" y="8672"/>
                </a:lnTo>
                <a:cubicBezTo>
                  <a:pt x="9219" y="7988"/>
                  <a:pt x="9228" y="8001"/>
                  <a:pt x="8885" y="8117"/>
                </a:cubicBezTo>
                <a:lnTo>
                  <a:pt x="8686" y="8185"/>
                </a:lnTo>
                <a:lnTo>
                  <a:pt x="8661" y="8744"/>
                </a:lnTo>
                <a:lnTo>
                  <a:pt x="8630" y="9298"/>
                </a:lnTo>
                <a:lnTo>
                  <a:pt x="6821" y="9313"/>
                </a:lnTo>
                <a:cubicBezTo>
                  <a:pt x="5825" y="9320"/>
                  <a:pt x="4993" y="9311"/>
                  <a:pt x="4970" y="9289"/>
                </a:cubicBezTo>
                <a:cubicBezTo>
                  <a:pt x="4929" y="9247"/>
                  <a:pt x="5339" y="8310"/>
                  <a:pt x="5771" y="7462"/>
                </a:cubicBezTo>
                <a:cubicBezTo>
                  <a:pt x="6277" y="6467"/>
                  <a:pt x="7195" y="4963"/>
                  <a:pt x="7927" y="3928"/>
                </a:cubicBezTo>
                <a:cubicBezTo>
                  <a:pt x="8140" y="3626"/>
                  <a:pt x="8330" y="3318"/>
                  <a:pt x="8350" y="3244"/>
                </a:cubicBezTo>
                <a:cubicBezTo>
                  <a:pt x="8381" y="3126"/>
                  <a:pt x="8368" y="3109"/>
                  <a:pt x="8237" y="3109"/>
                </a:cubicBezTo>
                <a:cubicBezTo>
                  <a:pt x="8037" y="3109"/>
                  <a:pt x="7739" y="3375"/>
                  <a:pt x="6734" y="4454"/>
                </a:cubicBezTo>
                <a:cubicBezTo>
                  <a:pt x="5290" y="6004"/>
                  <a:pt x="4318" y="7184"/>
                  <a:pt x="3263" y="8657"/>
                </a:cubicBezTo>
                <a:lnTo>
                  <a:pt x="2723" y="9409"/>
                </a:lnTo>
                <a:lnTo>
                  <a:pt x="2137" y="9467"/>
                </a:lnTo>
                <a:cubicBezTo>
                  <a:pt x="1353" y="9545"/>
                  <a:pt x="949" y="9624"/>
                  <a:pt x="949" y="9698"/>
                </a:cubicBezTo>
                <a:cubicBezTo>
                  <a:pt x="949" y="9720"/>
                  <a:pt x="1090" y="9778"/>
                  <a:pt x="1260" y="9828"/>
                </a:cubicBezTo>
                <a:cubicBezTo>
                  <a:pt x="1452" y="9886"/>
                  <a:pt x="1668" y="10008"/>
                  <a:pt x="1836" y="10151"/>
                </a:cubicBezTo>
                <a:lnTo>
                  <a:pt x="2106" y="10383"/>
                </a:lnTo>
                <a:lnTo>
                  <a:pt x="1821" y="10860"/>
                </a:lnTo>
                <a:cubicBezTo>
                  <a:pt x="1049" y="12172"/>
                  <a:pt x="422" y="13591"/>
                  <a:pt x="128" y="14687"/>
                </a:cubicBezTo>
                <a:cubicBezTo>
                  <a:pt x="77" y="14879"/>
                  <a:pt x="22" y="15079"/>
                  <a:pt x="6" y="15131"/>
                </a:cubicBezTo>
                <a:cubicBezTo>
                  <a:pt x="-10" y="15182"/>
                  <a:pt x="8" y="15222"/>
                  <a:pt x="42" y="15222"/>
                </a:cubicBezTo>
                <a:cubicBezTo>
                  <a:pt x="104" y="15222"/>
                  <a:pt x="159" y="15118"/>
                  <a:pt x="643" y="14070"/>
                </a:cubicBezTo>
                <a:cubicBezTo>
                  <a:pt x="934" y="13441"/>
                  <a:pt x="2105" y="11222"/>
                  <a:pt x="2279" y="10971"/>
                </a:cubicBezTo>
                <a:cubicBezTo>
                  <a:pt x="2368" y="10842"/>
                  <a:pt x="2396" y="10830"/>
                  <a:pt x="2463" y="10894"/>
                </a:cubicBezTo>
                <a:cubicBezTo>
                  <a:pt x="2574" y="10999"/>
                  <a:pt x="2801" y="11657"/>
                  <a:pt x="2916" y="12210"/>
                </a:cubicBezTo>
                <a:cubicBezTo>
                  <a:pt x="3019" y="12702"/>
                  <a:pt x="3026" y="13164"/>
                  <a:pt x="2988" y="15733"/>
                </a:cubicBezTo>
                <a:cubicBezTo>
                  <a:pt x="2969" y="16970"/>
                  <a:pt x="3008" y="17542"/>
                  <a:pt x="3171" y="18481"/>
                </a:cubicBezTo>
                <a:cubicBezTo>
                  <a:pt x="3256" y="18972"/>
                  <a:pt x="3352" y="18988"/>
                  <a:pt x="3309" y="18505"/>
                </a:cubicBezTo>
                <a:cubicBezTo>
                  <a:pt x="3083" y="15974"/>
                  <a:pt x="3464" y="13338"/>
                  <a:pt x="4456" y="10532"/>
                </a:cubicBezTo>
                <a:lnTo>
                  <a:pt x="4777" y="9621"/>
                </a:lnTo>
                <a:lnTo>
                  <a:pt x="6703" y="9621"/>
                </a:lnTo>
                <a:lnTo>
                  <a:pt x="8630" y="9621"/>
                </a:lnTo>
                <a:lnTo>
                  <a:pt x="8661" y="11496"/>
                </a:lnTo>
                <a:cubicBezTo>
                  <a:pt x="8679" y="12528"/>
                  <a:pt x="8717" y="13433"/>
                  <a:pt x="8742" y="13506"/>
                </a:cubicBezTo>
                <a:cubicBezTo>
                  <a:pt x="8819" y="13731"/>
                  <a:pt x="8987" y="13921"/>
                  <a:pt x="9191" y="14012"/>
                </a:cubicBezTo>
                <a:cubicBezTo>
                  <a:pt x="9407" y="14110"/>
                  <a:pt x="9987" y="14128"/>
                  <a:pt x="10215" y="14046"/>
                </a:cubicBezTo>
                <a:cubicBezTo>
                  <a:pt x="10342" y="14000"/>
                  <a:pt x="10358" y="13964"/>
                  <a:pt x="10358" y="13747"/>
                </a:cubicBezTo>
                <a:cubicBezTo>
                  <a:pt x="10358" y="13530"/>
                  <a:pt x="10348" y="13503"/>
                  <a:pt x="10261" y="13540"/>
                </a:cubicBezTo>
                <a:cubicBezTo>
                  <a:pt x="10206" y="13563"/>
                  <a:pt x="10035" y="13591"/>
                  <a:pt x="9879" y="13603"/>
                </a:cubicBezTo>
                <a:cubicBezTo>
                  <a:pt x="9634" y="13621"/>
                  <a:pt x="9575" y="13606"/>
                  <a:pt x="9461" y="13492"/>
                </a:cubicBezTo>
                <a:cubicBezTo>
                  <a:pt x="9388" y="13419"/>
                  <a:pt x="9305" y="13263"/>
                  <a:pt x="9277" y="13150"/>
                </a:cubicBezTo>
                <a:cubicBezTo>
                  <a:pt x="9216" y="12900"/>
                  <a:pt x="9207" y="9662"/>
                  <a:pt x="9267" y="9636"/>
                </a:cubicBezTo>
                <a:cubicBezTo>
                  <a:pt x="9290" y="9625"/>
                  <a:pt x="11335" y="9645"/>
                  <a:pt x="13808" y="9679"/>
                </a:cubicBezTo>
                <a:cubicBezTo>
                  <a:pt x="17579" y="9731"/>
                  <a:pt x="18317" y="9754"/>
                  <a:pt x="18385" y="9819"/>
                </a:cubicBezTo>
                <a:cubicBezTo>
                  <a:pt x="18447" y="9877"/>
                  <a:pt x="18473" y="10121"/>
                  <a:pt x="18497" y="10831"/>
                </a:cubicBezTo>
                <a:cubicBezTo>
                  <a:pt x="18549" y="12326"/>
                  <a:pt x="18359" y="13556"/>
                  <a:pt x="17860" y="14957"/>
                </a:cubicBezTo>
                <a:cubicBezTo>
                  <a:pt x="17684" y="15452"/>
                  <a:pt x="17145" y="16609"/>
                  <a:pt x="16989" y="16832"/>
                </a:cubicBezTo>
                <a:cubicBezTo>
                  <a:pt x="16958" y="16876"/>
                  <a:pt x="16893" y="16985"/>
                  <a:pt x="16841" y="17073"/>
                </a:cubicBezTo>
                <a:cubicBezTo>
                  <a:pt x="16346" y="17920"/>
                  <a:pt x="14762" y="19495"/>
                  <a:pt x="13844" y="20057"/>
                </a:cubicBezTo>
                <a:cubicBezTo>
                  <a:pt x="12719" y="20745"/>
                  <a:pt x="11518" y="21200"/>
                  <a:pt x="10388" y="21358"/>
                </a:cubicBezTo>
                <a:cubicBezTo>
                  <a:pt x="9403" y="21497"/>
                  <a:pt x="9390" y="21498"/>
                  <a:pt x="9425" y="21551"/>
                </a:cubicBezTo>
                <a:cubicBezTo>
                  <a:pt x="9446" y="21583"/>
                  <a:pt x="9473" y="21600"/>
                  <a:pt x="9573" y="21599"/>
                </a:cubicBezTo>
                <a:cubicBezTo>
                  <a:pt x="9672" y="21599"/>
                  <a:pt x="9843" y="21580"/>
                  <a:pt x="10159" y="21546"/>
                </a:cubicBezTo>
                <a:cubicBezTo>
                  <a:pt x="12793" y="21265"/>
                  <a:pt x="14904" y="20326"/>
                  <a:pt x="16785" y="18601"/>
                </a:cubicBezTo>
                <a:cubicBezTo>
                  <a:pt x="18523" y="17007"/>
                  <a:pt x="19574" y="15116"/>
                  <a:pt x="20032" y="12774"/>
                </a:cubicBezTo>
                <a:cubicBezTo>
                  <a:pt x="20099" y="12428"/>
                  <a:pt x="20128" y="11945"/>
                  <a:pt x="20134" y="10966"/>
                </a:cubicBezTo>
                <a:lnTo>
                  <a:pt x="20144" y="9626"/>
                </a:lnTo>
                <a:lnTo>
                  <a:pt x="20353" y="9583"/>
                </a:lnTo>
                <a:cubicBezTo>
                  <a:pt x="20608" y="9532"/>
                  <a:pt x="20968" y="9368"/>
                  <a:pt x="21071" y="9250"/>
                </a:cubicBezTo>
                <a:cubicBezTo>
                  <a:pt x="21141" y="9170"/>
                  <a:pt x="21496" y="8408"/>
                  <a:pt x="21566" y="8190"/>
                </a:cubicBezTo>
                <a:cubicBezTo>
                  <a:pt x="21590" y="8113"/>
                  <a:pt x="21559" y="8093"/>
                  <a:pt x="21403" y="8093"/>
                </a:cubicBezTo>
                <a:cubicBezTo>
                  <a:pt x="21172" y="8093"/>
                  <a:pt x="21036" y="8208"/>
                  <a:pt x="20725" y="8667"/>
                </a:cubicBezTo>
                <a:cubicBezTo>
                  <a:pt x="20509" y="8985"/>
                  <a:pt x="20163" y="9259"/>
                  <a:pt x="20057" y="9197"/>
                </a:cubicBezTo>
                <a:cubicBezTo>
                  <a:pt x="20029" y="9181"/>
                  <a:pt x="19991" y="9067"/>
                  <a:pt x="19970" y="8941"/>
                </a:cubicBezTo>
                <a:cubicBezTo>
                  <a:pt x="19950" y="8816"/>
                  <a:pt x="19853" y="8446"/>
                  <a:pt x="19756" y="8122"/>
                </a:cubicBezTo>
                <a:cubicBezTo>
                  <a:pt x="18942" y="5386"/>
                  <a:pt x="17155" y="3153"/>
                  <a:pt x="14639" y="1735"/>
                </a:cubicBezTo>
                <a:cubicBezTo>
                  <a:pt x="14145" y="1457"/>
                  <a:pt x="13898" y="1344"/>
                  <a:pt x="13049" y="993"/>
                </a:cubicBezTo>
                <a:cubicBezTo>
                  <a:pt x="12778" y="881"/>
                  <a:pt x="12235" y="723"/>
                  <a:pt x="11775" y="622"/>
                </a:cubicBezTo>
                <a:cubicBezTo>
                  <a:pt x="11541" y="571"/>
                  <a:pt x="11316" y="518"/>
                  <a:pt x="11275" y="506"/>
                </a:cubicBezTo>
                <a:cubicBezTo>
                  <a:pt x="11221" y="490"/>
                  <a:pt x="11242" y="418"/>
                  <a:pt x="11352" y="241"/>
                </a:cubicBezTo>
                <a:cubicBezTo>
                  <a:pt x="11434" y="108"/>
                  <a:pt x="11480" y="0"/>
                  <a:pt x="11449" y="0"/>
                </a:cubicBezTo>
                <a:close/>
                <a:moveTo>
                  <a:pt x="6250" y="9872"/>
                </a:moveTo>
                <a:cubicBezTo>
                  <a:pt x="5771" y="9886"/>
                  <a:pt x="5639" y="9914"/>
                  <a:pt x="5404" y="10031"/>
                </a:cubicBezTo>
                <a:cubicBezTo>
                  <a:pt x="5014" y="10225"/>
                  <a:pt x="4800" y="10517"/>
                  <a:pt x="4761" y="10918"/>
                </a:cubicBezTo>
                <a:cubicBezTo>
                  <a:pt x="4737" y="11171"/>
                  <a:pt x="4757" y="11279"/>
                  <a:pt x="4848" y="11448"/>
                </a:cubicBezTo>
                <a:cubicBezTo>
                  <a:pt x="5017" y="11759"/>
                  <a:pt x="5156" y="11858"/>
                  <a:pt x="5893" y="12195"/>
                </a:cubicBezTo>
                <a:cubicBezTo>
                  <a:pt x="6611" y="12524"/>
                  <a:pt x="6846" y="12718"/>
                  <a:pt x="6846" y="12981"/>
                </a:cubicBezTo>
                <a:cubicBezTo>
                  <a:pt x="6846" y="13643"/>
                  <a:pt x="5869" y="13864"/>
                  <a:pt x="4996" y="13400"/>
                </a:cubicBezTo>
                <a:cubicBezTo>
                  <a:pt x="4887" y="13342"/>
                  <a:pt x="4786" y="13294"/>
                  <a:pt x="4772" y="13294"/>
                </a:cubicBezTo>
                <a:cubicBezTo>
                  <a:pt x="4757" y="13294"/>
                  <a:pt x="4746" y="13427"/>
                  <a:pt x="4746" y="13588"/>
                </a:cubicBezTo>
                <a:cubicBezTo>
                  <a:pt x="4746" y="13920"/>
                  <a:pt x="4766" y="13937"/>
                  <a:pt x="5266" y="14070"/>
                </a:cubicBezTo>
                <a:cubicBezTo>
                  <a:pt x="5660" y="14175"/>
                  <a:pt x="6304" y="14135"/>
                  <a:pt x="6678" y="13983"/>
                </a:cubicBezTo>
                <a:cubicBezTo>
                  <a:pt x="7138" y="13796"/>
                  <a:pt x="7467" y="13360"/>
                  <a:pt x="7468" y="12937"/>
                </a:cubicBezTo>
                <a:cubicBezTo>
                  <a:pt x="7468" y="12718"/>
                  <a:pt x="7300" y="12378"/>
                  <a:pt x="7121" y="12234"/>
                </a:cubicBezTo>
                <a:cubicBezTo>
                  <a:pt x="6902" y="12057"/>
                  <a:pt x="6735" y="11966"/>
                  <a:pt x="6097" y="11684"/>
                </a:cubicBezTo>
                <a:cubicBezTo>
                  <a:pt x="5514" y="11427"/>
                  <a:pt x="5373" y="11285"/>
                  <a:pt x="5373" y="10952"/>
                </a:cubicBezTo>
                <a:cubicBezTo>
                  <a:pt x="5373" y="10761"/>
                  <a:pt x="5402" y="10683"/>
                  <a:pt x="5531" y="10561"/>
                </a:cubicBezTo>
                <a:cubicBezTo>
                  <a:pt x="5837" y="10272"/>
                  <a:pt x="6305" y="10238"/>
                  <a:pt x="6928" y="10460"/>
                </a:cubicBezTo>
                <a:cubicBezTo>
                  <a:pt x="7083" y="10515"/>
                  <a:pt x="7234" y="10561"/>
                  <a:pt x="7259" y="10561"/>
                </a:cubicBezTo>
                <a:cubicBezTo>
                  <a:pt x="7284" y="10561"/>
                  <a:pt x="7294" y="10433"/>
                  <a:pt x="7284" y="10282"/>
                </a:cubicBezTo>
                <a:cubicBezTo>
                  <a:pt x="7268" y="10012"/>
                  <a:pt x="7266" y="10003"/>
                  <a:pt x="7045" y="9930"/>
                </a:cubicBezTo>
                <a:cubicBezTo>
                  <a:pt x="6892" y="9879"/>
                  <a:pt x="6633" y="9861"/>
                  <a:pt x="6250" y="9872"/>
                </a:cubicBezTo>
                <a:close/>
                <a:moveTo>
                  <a:pt x="13049" y="9872"/>
                </a:moveTo>
                <a:cubicBezTo>
                  <a:pt x="12619" y="9845"/>
                  <a:pt x="12387" y="9938"/>
                  <a:pt x="12101" y="10238"/>
                </a:cubicBezTo>
                <a:cubicBezTo>
                  <a:pt x="11962" y="10384"/>
                  <a:pt x="11830" y="10488"/>
                  <a:pt x="11810" y="10470"/>
                </a:cubicBezTo>
                <a:cubicBezTo>
                  <a:pt x="11791" y="10451"/>
                  <a:pt x="11775" y="10318"/>
                  <a:pt x="11775" y="10175"/>
                </a:cubicBezTo>
                <a:lnTo>
                  <a:pt x="11775" y="9915"/>
                </a:lnTo>
                <a:lnTo>
                  <a:pt x="11494" y="9915"/>
                </a:lnTo>
                <a:lnTo>
                  <a:pt x="11209" y="9915"/>
                </a:lnTo>
                <a:lnTo>
                  <a:pt x="11209" y="11978"/>
                </a:lnTo>
                <a:lnTo>
                  <a:pt x="11209" y="14046"/>
                </a:lnTo>
                <a:lnTo>
                  <a:pt x="11494" y="14046"/>
                </a:lnTo>
                <a:lnTo>
                  <a:pt x="11775" y="14046"/>
                </a:lnTo>
                <a:lnTo>
                  <a:pt x="11775" y="12928"/>
                </a:lnTo>
                <a:cubicBezTo>
                  <a:pt x="11775" y="11718"/>
                  <a:pt x="11817" y="11389"/>
                  <a:pt x="12024" y="10961"/>
                </a:cubicBezTo>
                <a:cubicBezTo>
                  <a:pt x="12262" y="10471"/>
                  <a:pt x="12686" y="10278"/>
                  <a:pt x="13212" y="10416"/>
                </a:cubicBezTo>
                <a:lnTo>
                  <a:pt x="13370" y="10455"/>
                </a:lnTo>
                <a:lnTo>
                  <a:pt x="13350" y="10171"/>
                </a:lnTo>
                <a:lnTo>
                  <a:pt x="13334" y="9891"/>
                </a:lnTo>
                <a:lnTo>
                  <a:pt x="13049" y="9872"/>
                </a:lnTo>
                <a:close/>
                <a:moveTo>
                  <a:pt x="15796" y="9872"/>
                </a:moveTo>
                <a:cubicBezTo>
                  <a:pt x="15325" y="9854"/>
                  <a:pt x="15163" y="9869"/>
                  <a:pt x="14838" y="9968"/>
                </a:cubicBezTo>
                <a:cubicBezTo>
                  <a:pt x="14326" y="10124"/>
                  <a:pt x="14211" y="10230"/>
                  <a:pt x="14211" y="10537"/>
                </a:cubicBezTo>
                <a:cubicBezTo>
                  <a:pt x="14211" y="10669"/>
                  <a:pt x="14236" y="10773"/>
                  <a:pt x="14267" y="10773"/>
                </a:cubicBezTo>
                <a:cubicBezTo>
                  <a:pt x="14298" y="10773"/>
                  <a:pt x="14448" y="10702"/>
                  <a:pt x="14598" y="10614"/>
                </a:cubicBezTo>
                <a:cubicBezTo>
                  <a:pt x="14952" y="10408"/>
                  <a:pt x="15511" y="10273"/>
                  <a:pt x="15806" y="10320"/>
                </a:cubicBezTo>
                <a:cubicBezTo>
                  <a:pt x="16231" y="10388"/>
                  <a:pt x="16514" y="10717"/>
                  <a:pt x="16545" y="11178"/>
                </a:cubicBezTo>
                <a:lnTo>
                  <a:pt x="16566" y="11443"/>
                </a:lnTo>
                <a:lnTo>
                  <a:pt x="15857" y="11540"/>
                </a:lnTo>
                <a:cubicBezTo>
                  <a:pt x="14946" y="11662"/>
                  <a:pt x="14620" y="11751"/>
                  <a:pt x="14318" y="11969"/>
                </a:cubicBezTo>
                <a:cubicBezTo>
                  <a:pt x="13854" y="12303"/>
                  <a:pt x="13696" y="12977"/>
                  <a:pt x="13966" y="13492"/>
                </a:cubicBezTo>
                <a:cubicBezTo>
                  <a:pt x="14102" y="13750"/>
                  <a:pt x="14425" y="13991"/>
                  <a:pt x="14761" y="14080"/>
                </a:cubicBezTo>
                <a:cubicBezTo>
                  <a:pt x="15294" y="14221"/>
                  <a:pt x="15855" y="14089"/>
                  <a:pt x="16275" y="13723"/>
                </a:cubicBezTo>
                <a:cubicBezTo>
                  <a:pt x="16409" y="13607"/>
                  <a:pt x="16535" y="13526"/>
                  <a:pt x="16556" y="13545"/>
                </a:cubicBezTo>
                <a:cubicBezTo>
                  <a:pt x="16576" y="13564"/>
                  <a:pt x="16591" y="13682"/>
                  <a:pt x="16591" y="13810"/>
                </a:cubicBezTo>
                <a:lnTo>
                  <a:pt x="16591" y="14046"/>
                </a:lnTo>
                <a:lnTo>
                  <a:pt x="16882" y="14046"/>
                </a:lnTo>
                <a:lnTo>
                  <a:pt x="17167" y="14046"/>
                </a:lnTo>
                <a:lnTo>
                  <a:pt x="17147" y="12393"/>
                </a:lnTo>
                <a:cubicBezTo>
                  <a:pt x="17130" y="10743"/>
                  <a:pt x="17134" y="10745"/>
                  <a:pt x="16989" y="10479"/>
                </a:cubicBezTo>
                <a:cubicBezTo>
                  <a:pt x="16902" y="10319"/>
                  <a:pt x="16746" y="10151"/>
                  <a:pt x="16601" y="10055"/>
                </a:cubicBezTo>
                <a:cubicBezTo>
                  <a:pt x="16382" y="9909"/>
                  <a:pt x="16314" y="9891"/>
                  <a:pt x="15796" y="9872"/>
                </a:cubicBezTo>
                <a:close/>
              </a:path>
            </a:pathLst>
          </a:custGeom>
          <a:ln w="12700">
            <a:miter lim="400000"/>
          </a:ln>
          <a:effectLst>
            <a:outerShdw sx="100000" sy="100000" kx="0" ky="0" algn="b" rotWithShape="0" blurRad="0" dist="6962" dir="18900000">
              <a:srgbClr val="FFFFFF"/>
            </a:outerShdw>
          </a:effectLst>
        </p:spPr>
      </p:pic>
      <p:pic>
        <p:nvPicPr>
          <p:cNvPr id="162" name="Imagen" descr="Imagen"/>
          <p:cNvPicPr>
            <a:picLocks noChangeAspect="1"/>
          </p:cNvPicPr>
          <p:nvPr/>
        </p:nvPicPr>
        <p:blipFill>
          <a:blip r:embed="rId5">
            <a:extLst/>
          </a:blip>
          <a:srcRect l="3873" t="211" r="3873" b="9302"/>
          <a:stretch>
            <a:fillRect/>
          </a:stretch>
        </p:blipFill>
        <p:spPr>
          <a:xfrm>
            <a:off x="233680" y="4376931"/>
            <a:ext cx="1850739" cy="2248296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Grupo"/>
          <p:cNvSpPr txBox="1"/>
          <p:nvPr/>
        </p:nvSpPr>
        <p:spPr>
          <a:xfrm>
            <a:off x="1542687" y="1683076"/>
            <a:ext cx="9106718" cy="164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50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PYTHON SIMULATION PACKAGE FOR SPACE FLIGHT PROFILES</a:t>
            </a:r>
          </a:p>
        </p:txBody>
      </p:sp>
      <p:pic>
        <p:nvPicPr>
          <p:cNvPr id="164" name="Picture 2" descr="Picture 2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828091" y="5478514"/>
            <a:ext cx="1055077" cy="10550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Wallpaper-iOS8-Planeta-Tierra-iPad.jpg" descr="Wallpaper-iOS8-Planeta-Tierra-iPad.jpg"/>
          <p:cNvPicPr>
            <a:picLocks noChangeAspect="1"/>
          </p:cNvPicPr>
          <p:nvPr/>
        </p:nvPicPr>
        <p:blipFill>
          <a:blip r:embed="rId3">
            <a:extLst/>
          </a:blip>
          <a:srcRect l="4882" t="12226" r="4882" b="35637"/>
          <a:stretch>
            <a:fillRect/>
          </a:stretch>
        </p:blipFill>
        <p:spPr>
          <a:xfrm>
            <a:off x="-3175" y="-94953"/>
            <a:ext cx="12198346" cy="7047878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Julián M. Arenas…"/>
          <p:cNvSpPr txBox="1"/>
          <p:nvPr>
            <p:ph type="body" sz="quarter" idx="1"/>
          </p:nvPr>
        </p:nvSpPr>
        <p:spPr>
          <a:xfrm>
            <a:off x="4441890" y="3628162"/>
            <a:ext cx="3308219" cy="1894455"/>
          </a:xfrm>
          <a:prstGeom prst="rect">
            <a:avLst/>
          </a:prstGeom>
        </p:spPr>
        <p:txBody>
          <a:bodyPr/>
          <a:lstStyle/>
          <a:p>
            <a:pPr>
              <a:defRPr spc="239" sz="1500">
                <a:latin typeface="Arial"/>
                <a:ea typeface="Arial"/>
                <a:cs typeface="Arial"/>
                <a:sym typeface="Arial"/>
              </a:defRPr>
            </a:pPr>
            <a:r>
              <a:t>Julián M. Arenas</a:t>
            </a:r>
          </a:p>
          <a:p>
            <a:pPr>
              <a:defRPr spc="239" sz="1500">
                <a:latin typeface="Arial"/>
                <a:ea typeface="Arial"/>
                <a:cs typeface="Arial"/>
                <a:sym typeface="Arial"/>
              </a:defRPr>
            </a:pPr>
            <a:r>
              <a:t>Sebastián A. Zapata</a:t>
            </a:r>
          </a:p>
          <a:p>
            <a:pPr>
              <a:defRPr spc="239" sz="1500">
                <a:latin typeface="Arial"/>
                <a:ea typeface="Arial"/>
                <a:cs typeface="Arial"/>
                <a:sym typeface="Arial"/>
              </a:defRPr>
            </a:pPr>
            <a:r>
              <a:t> Jorge I. ZuluagA</a:t>
            </a:r>
          </a:p>
        </p:txBody>
      </p:sp>
      <p:sp>
        <p:nvSpPr>
          <p:cNvPr id="168" name="CuadroTexto 5"/>
          <p:cNvSpPr txBox="1"/>
          <p:nvPr/>
        </p:nvSpPr>
        <p:spPr>
          <a:xfrm>
            <a:off x="970607" y="1770379"/>
            <a:ext cx="10250786" cy="197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60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PYTHON SIMULATION PACKAGE FOR SPACE FLIGHT PROFILES</a:t>
            </a:r>
          </a:p>
        </p:txBody>
      </p:sp>
      <p:pic>
        <p:nvPicPr>
          <p:cNvPr id="169" name="Imagen" descr="Imagen"/>
          <p:cNvPicPr>
            <a:picLocks noChangeAspect="1"/>
          </p:cNvPicPr>
          <p:nvPr/>
        </p:nvPicPr>
        <p:blipFill>
          <a:blip r:embed="rId4">
            <a:extLst/>
          </a:blip>
          <a:srcRect l="14433" t="8061" r="2645" b="4151"/>
          <a:stretch>
            <a:fillRect/>
          </a:stretch>
        </p:blipFill>
        <p:spPr>
          <a:xfrm>
            <a:off x="2202183" y="4611881"/>
            <a:ext cx="1679817" cy="17783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3" h="21599" fill="norm" stroke="1" extrusionOk="0">
                <a:moveTo>
                  <a:pt x="11449" y="0"/>
                </a:moveTo>
                <a:cubicBezTo>
                  <a:pt x="11418" y="0"/>
                  <a:pt x="11257" y="95"/>
                  <a:pt x="11092" y="212"/>
                </a:cubicBezTo>
                <a:cubicBezTo>
                  <a:pt x="10800" y="420"/>
                  <a:pt x="10781" y="424"/>
                  <a:pt x="10475" y="386"/>
                </a:cubicBezTo>
                <a:cubicBezTo>
                  <a:pt x="9912" y="315"/>
                  <a:pt x="8268" y="350"/>
                  <a:pt x="7636" y="443"/>
                </a:cubicBezTo>
                <a:cubicBezTo>
                  <a:pt x="6250" y="650"/>
                  <a:pt x="5144" y="996"/>
                  <a:pt x="3783" y="1653"/>
                </a:cubicBezTo>
                <a:cubicBezTo>
                  <a:pt x="3455" y="1811"/>
                  <a:pt x="3129" y="1967"/>
                  <a:pt x="3059" y="2000"/>
                </a:cubicBezTo>
                <a:cubicBezTo>
                  <a:pt x="2989" y="2034"/>
                  <a:pt x="2932" y="2094"/>
                  <a:pt x="2932" y="2131"/>
                </a:cubicBezTo>
                <a:cubicBezTo>
                  <a:pt x="2931" y="2208"/>
                  <a:pt x="3057" y="2220"/>
                  <a:pt x="3136" y="2150"/>
                </a:cubicBezTo>
                <a:cubicBezTo>
                  <a:pt x="3326" y="1980"/>
                  <a:pt x="4592" y="1458"/>
                  <a:pt x="5327" y="1244"/>
                </a:cubicBezTo>
                <a:cubicBezTo>
                  <a:pt x="6384" y="936"/>
                  <a:pt x="7916" y="774"/>
                  <a:pt x="8992" y="863"/>
                </a:cubicBezTo>
                <a:cubicBezTo>
                  <a:pt x="9804" y="930"/>
                  <a:pt x="10047" y="978"/>
                  <a:pt x="10047" y="1065"/>
                </a:cubicBezTo>
                <a:cubicBezTo>
                  <a:pt x="10047" y="1189"/>
                  <a:pt x="9039" y="2197"/>
                  <a:pt x="8915" y="2198"/>
                </a:cubicBezTo>
                <a:cubicBezTo>
                  <a:pt x="8760" y="2199"/>
                  <a:pt x="8704" y="2243"/>
                  <a:pt x="8553" y="2478"/>
                </a:cubicBezTo>
                <a:lnTo>
                  <a:pt x="8426" y="2680"/>
                </a:lnTo>
                <a:lnTo>
                  <a:pt x="8661" y="2892"/>
                </a:lnTo>
                <a:lnTo>
                  <a:pt x="8900" y="3104"/>
                </a:lnTo>
                <a:lnTo>
                  <a:pt x="9145" y="2945"/>
                </a:lnTo>
                <a:cubicBezTo>
                  <a:pt x="9346" y="2814"/>
                  <a:pt x="9394" y="2750"/>
                  <a:pt x="9394" y="2617"/>
                </a:cubicBezTo>
                <a:cubicBezTo>
                  <a:pt x="9394" y="2485"/>
                  <a:pt x="9507" y="2339"/>
                  <a:pt x="9996" y="1832"/>
                </a:cubicBezTo>
                <a:cubicBezTo>
                  <a:pt x="10327" y="1488"/>
                  <a:pt x="10635" y="1186"/>
                  <a:pt x="10679" y="1162"/>
                </a:cubicBezTo>
                <a:cubicBezTo>
                  <a:pt x="10791" y="1100"/>
                  <a:pt x="11913" y="1454"/>
                  <a:pt x="12539" y="1750"/>
                </a:cubicBezTo>
                <a:cubicBezTo>
                  <a:pt x="13411" y="2160"/>
                  <a:pt x="14085" y="2629"/>
                  <a:pt x="14904" y="3393"/>
                </a:cubicBezTo>
                <a:cubicBezTo>
                  <a:pt x="15822" y="4250"/>
                  <a:pt x="16054" y="4508"/>
                  <a:pt x="16622" y="5307"/>
                </a:cubicBezTo>
                <a:cubicBezTo>
                  <a:pt x="17092" y="5969"/>
                  <a:pt x="17556" y="6828"/>
                  <a:pt x="17840" y="7558"/>
                </a:cubicBezTo>
                <a:cubicBezTo>
                  <a:pt x="18082" y="8181"/>
                  <a:pt x="18368" y="9228"/>
                  <a:pt x="18309" y="9284"/>
                </a:cubicBezTo>
                <a:cubicBezTo>
                  <a:pt x="18282" y="9309"/>
                  <a:pt x="16234" y="9320"/>
                  <a:pt x="13757" y="9313"/>
                </a:cubicBezTo>
                <a:lnTo>
                  <a:pt x="9252" y="9298"/>
                </a:lnTo>
                <a:lnTo>
                  <a:pt x="9236" y="8672"/>
                </a:lnTo>
                <a:cubicBezTo>
                  <a:pt x="9219" y="7988"/>
                  <a:pt x="9228" y="8001"/>
                  <a:pt x="8885" y="8117"/>
                </a:cubicBezTo>
                <a:lnTo>
                  <a:pt x="8686" y="8185"/>
                </a:lnTo>
                <a:lnTo>
                  <a:pt x="8661" y="8744"/>
                </a:lnTo>
                <a:lnTo>
                  <a:pt x="8630" y="9298"/>
                </a:lnTo>
                <a:lnTo>
                  <a:pt x="6821" y="9313"/>
                </a:lnTo>
                <a:cubicBezTo>
                  <a:pt x="5825" y="9320"/>
                  <a:pt x="4993" y="9311"/>
                  <a:pt x="4970" y="9289"/>
                </a:cubicBezTo>
                <a:cubicBezTo>
                  <a:pt x="4929" y="9247"/>
                  <a:pt x="5339" y="8310"/>
                  <a:pt x="5771" y="7462"/>
                </a:cubicBezTo>
                <a:cubicBezTo>
                  <a:pt x="6277" y="6467"/>
                  <a:pt x="7195" y="4963"/>
                  <a:pt x="7927" y="3928"/>
                </a:cubicBezTo>
                <a:cubicBezTo>
                  <a:pt x="8140" y="3626"/>
                  <a:pt x="8330" y="3318"/>
                  <a:pt x="8350" y="3244"/>
                </a:cubicBezTo>
                <a:cubicBezTo>
                  <a:pt x="8381" y="3126"/>
                  <a:pt x="8368" y="3109"/>
                  <a:pt x="8237" y="3109"/>
                </a:cubicBezTo>
                <a:cubicBezTo>
                  <a:pt x="8037" y="3109"/>
                  <a:pt x="7739" y="3375"/>
                  <a:pt x="6734" y="4454"/>
                </a:cubicBezTo>
                <a:cubicBezTo>
                  <a:pt x="5290" y="6004"/>
                  <a:pt x="4318" y="7184"/>
                  <a:pt x="3263" y="8657"/>
                </a:cubicBezTo>
                <a:lnTo>
                  <a:pt x="2723" y="9409"/>
                </a:lnTo>
                <a:lnTo>
                  <a:pt x="2137" y="9467"/>
                </a:lnTo>
                <a:cubicBezTo>
                  <a:pt x="1353" y="9545"/>
                  <a:pt x="949" y="9624"/>
                  <a:pt x="949" y="9698"/>
                </a:cubicBezTo>
                <a:cubicBezTo>
                  <a:pt x="949" y="9720"/>
                  <a:pt x="1090" y="9778"/>
                  <a:pt x="1260" y="9828"/>
                </a:cubicBezTo>
                <a:cubicBezTo>
                  <a:pt x="1452" y="9886"/>
                  <a:pt x="1668" y="10008"/>
                  <a:pt x="1836" y="10151"/>
                </a:cubicBezTo>
                <a:lnTo>
                  <a:pt x="2106" y="10383"/>
                </a:lnTo>
                <a:lnTo>
                  <a:pt x="1821" y="10860"/>
                </a:lnTo>
                <a:cubicBezTo>
                  <a:pt x="1049" y="12172"/>
                  <a:pt x="422" y="13591"/>
                  <a:pt x="128" y="14687"/>
                </a:cubicBezTo>
                <a:cubicBezTo>
                  <a:pt x="77" y="14879"/>
                  <a:pt x="22" y="15079"/>
                  <a:pt x="6" y="15131"/>
                </a:cubicBezTo>
                <a:cubicBezTo>
                  <a:pt x="-10" y="15182"/>
                  <a:pt x="8" y="15222"/>
                  <a:pt x="42" y="15222"/>
                </a:cubicBezTo>
                <a:cubicBezTo>
                  <a:pt x="104" y="15222"/>
                  <a:pt x="159" y="15118"/>
                  <a:pt x="643" y="14070"/>
                </a:cubicBezTo>
                <a:cubicBezTo>
                  <a:pt x="934" y="13441"/>
                  <a:pt x="2105" y="11222"/>
                  <a:pt x="2279" y="10971"/>
                </a:cubicBezTo>
                <a:cubicBezTo>
                  <a:pt x="2368" y="10842"/>
                  <a:pt x="2396" y="10830"/>
                  <a:pt x="2463" y="10894"/>
                </a:cubicBezTo>
                <a:cubicBezTo>
                  <a:pt x="2574" y="10999"/>
                  <a:pt x="2801" y="11657"/>
                  <a:pt x="2916" y="12210"/>
                </a:cubicBezTo>
                <a:cubicBezTo>
                  <a:pt x="3019" y="12702"/>
                  <a:pt x="3026" y="13164"/>
                  <a:pt x="2988" y="15733"/>
                </a:cubicBezTo>
                <a:cubicBezTo>
                  <a:pt x="2969" y="16970"/>
                  <a:pt x="3008" y="17542"/>
                  <a:pt x="3171" y="18481"/>
                </a:cubicBezTo>
                <a:cubicBezTo>
                  <a:pt x="3256" y="18972"/>
                  <a:pt x="3352" y="18988"/>
                  <a:pt x="3309" y="18505"/>
                </a:cubicBezTo>
                <a:cubicBezTo>
                  <a:pt x="3083" y="15974"/>
                  <a:pt x="3464" y="13338"/>
                  <a:pt x="4456" y="10532"/>
                </a:cubicBezTo>
                <a:lnTo>
                  <a:pt x="4777" y="9621"/>
                </a:lnTo>
                <a:lnTo>
                  <a:pt x="6703" y="9621"/>
                </a:lnTo>
                <a:lnTo>
                  <a:pt x="8630" y="9621"/>
                </a:lnTo>
                <a:lnTo>
                  <a:pt x="8661" y="11496"/>
                </a:lnTo>
                <a:cubicBezTo>
                  <a:pt x="8679" y="12528"/>
                  <a:pt x="8717" y="13433"/>
                  <a:pt x="8742" y="13506"/>
                </a:cubicBezTo>
                <a:cubicBezTo>
                  <a:pt x="8819" y="13731"/>
                  <a:pt x="8987" y="13921"/>
                  <a:pt x="9191" y="14012"/>
                </a:cubicBezTo>
                <a:cubicBezTo>
                  <a:pt x="9407" y="14110"/>
                  <a:pt x="9987" y="14128"/>
                  <a:pt x="10215" y="14046"/>
                </a:cubicBezTo>
                <a:cubicBezTo>
                  <a:pt x="10342" y="14000"/>
                  <a:pt x="10358" y="13964"/>
                  <a:pt x="10358" y="13747"/>
                </a:cubicBezTo>
                <a:cubicBezTo>
                  <a:pt x="10358" y="13530"/>
                  <a:pt x="10348" y="13503"/>
                  <a:pt x="10261" y="13540"/>
                </a:cubicBezTo>
                <a:cubicBezTo>
                  <a:pt x="10206" y="13563"/>
                  <a:pt x="10035" y="13591"/>
                  <a:pt x="9879" y="13603"/>
                </a:cubicBezTo>
                <a:cubicBezTo>
                  <a:pt x="9634" y="13621"/>
                  <a:pt x="9575" y="13606"/>
                  <a:pt x="9461" y="13492"/>
                </a:cubicBezTo>
                <a:cubicBezTo>
                  <a:pt x="9388" y="13419"/>
                  <a:pt x="9305" y="13263"/>
                  <a:pt x="9277" y="13150"/>
                </a:cubicBezTo>
                <a:cubicBezTo>
                  <a:pt x="9216" y="12900"/>
                  <a:pt x="9207" y="9662"/>
                  <a:pt x="9267" y="9636"/>
                </a:cubicBezTo>
                <a:cubicBezTo>
                  <a:pt x="9290" y="9625"/>
                  <a:pt x="11335" y="9645"/>
                  <a:pt x="13808" y="9679"/>
                </a:cubicBezTo>
                <a:cubicBezTo>
                  <a:pt x="17579" y="9731"/>
                  <a:pt x="18317" y="9754"/>
                  <a:pt x="18385" y="9819"/>
                </a:cubicBezTo>
                <a:cubicBezTo>
                  <a:pt x="18447" y="9877"/>
                  <a:pt x="18473" y="10121"/>
                  <a:pt x="18497" y="10831"/>
                </a:cubicBezTo>
                <a:cubicBezTo>
                  <a:pt x="18549" y="12326"/>
                  <a:pt x="18359" y="13556"/>
                  <a:pt x="17860" y="14957"/>
                </a:cubicBezTo>
                <a:cubicBezTo>
                  <a:pt x="17684" y="15452"/>
                  <a:pt x="17145" y="16609"/>
                  <a:pt x="16989" y="16832"/>
                </a:cubicBezTo>
                <a:cubicBezTo>
                  <a:pt x="16958" y="16876"/>
                  <a:pt x="16893" y="16985"/>
                  <a:pt x="16841" y="17073"/>
                </a:cubicBezTo>
                <a:cubicBezTo>
                  <a:pt x="16346" y="17920"/>
                  <a:pt x="14762" y="19495"/>
                  <a:pt x="13844" y="20057"/>
                </a:cubicBezTo>
                <a:cubicBezTo>
                  <a:pt x="12719" y="20745"/>
                  <a:pt x="11518" y="21200"/>
                  <a:pt x="10388" y="21358"/>
                </a:cubicBezTo>
                <a:cubicBezTo>
                  <a:pt x="9403" y="21497"/>
                  <a:pt x="9390" y="21498"/>
                  <a:pt x="9425" y="21551"/>
                </a:cubicBezTo>
                <a:cubicBezTo>
                  <a:pt x="9446" y="21583"/>
                  <a:pt x="9473" y="21600"/>
                  <a:pt x="9573" y="21599"/>
                </a:cubicBezTo>
                <a:cubicBezTo>
                  <a:pt x="9672" y="21599"/>
                  <a:pt x="9843" y="21580"/>
                  <a:pt x="10159" y="21546"/>
                </a:cubicBezTo>
                <a:cubicBezTo>
                  <a:pt x="12793" y="21265"/>
                  <a:pt x="14904" y="20326"/>
                  <a:pt x="16785" y="18601"/>
                </a:cubicBezTo>
                <a:cubicBezTo>
                  <a:pt x="18523" y="17007"/>
                  <a:pt x="19574" y="15116"/>
                  <a:pt x="20032" y="12774"/>
                </a:cubicBezTo>
                <a:cubicBezTo>
                  <a:pt x="20099" y="12428"/>
                  <a:pt x="20128" y="11945"/>
                  <a:pt x="20134" y="10966"/>
                </a:cubicBezTo>
                <a:lnTo>
                  <a:pt x="20144" y="9626"/>
                </a:lnTo>
                <a:lnTo>
                  <a:pt x="20353" y="9583"/>
                </a:lnTo>
                <a:cubicBezTo>
                  <a:pt x="20608" y="9532"/>
                  <a:pt x="20968" y="9368"/>
                  <a:pt x="21071" y="9250"/>
                </a:cubicBezTo>
                <a:cubicBezTo>
                  <a:pt x="21141" y="9170"/>
                  <a:pt x="21496" y="8408"/>
                  <a:pt x="21566" y="8190"/>
                </a:cubicBezTo>
                <a:cubicBezTo>
                  <a:pt x="21590" y="8113"/>
                  <a:pt x="21559" y="8093"/>
                  <a:pt x="21403" y="8093"/>
                </a:cubicBezTo>
                <a:cubicBezTo>
                  <a:pt x="21172" y="8093"/>
                  <a:pt x="21036" y="8208"/>
                  <a:pt x="20725" y="8667"/>
                </a:cubicBezTo>
                <a:cubicBezTo>
                  <a:pt x="20509" y="8985"/>
                  <a:pt x="20163" y="9259"/>
                  <a:pt x="20057" y="9197"/>
                </a:cubicBezTo>
                <a:cubicBezTo>
                  <a:pt x="20029" y="9181"/>
                  <a:pt x="19991" y="9067"/>
                  <a:pt x="19970" y="8941"/>
                </a:cubicBezTo>
                <a:cubicBezTo>
                  <a:pt x="19950" y="8816"/>
                  <a:pt x="19853" y="8446"/>
                  <a:pt x="19756" y="8122"/>
                </a:cubicBezTo>
                <a:cubicBezTo>
                  <a:pt x="18942" y="5386"/>
                  <a:pt x="17155" y="3153"/>
                  <a:pt x="14639" y="1735"/>
                </a:cubicBezTo>
                <a:cubicBezTo>
                  <a:pt x="14145" y="1457"/>
                  <a:pt x="13898" y="1344"/>
                  <a:pt x="13049" y="993"/>
                </a:cubicBezTo>
                <a:cubicBezTo>
                  <a:pt x="12778" y="881"/>
                  <a:pt x="12235" y="723"/>
                  <a:pt x="11775" y="622"/>
                </a:cubicBezTo>
                <a:cubicBezTo>
                  <a:pt x="11541" y="571"/>
                  <a:pt x="11316" y="518"/>
                  <a:pt x="11275" y="506"/>
                </a:cubicBezTo>
                <a:cubicBezTo>
                  <a:pt x="11221" y="490"/>
                  <a:pt x="11242" y="418"/>
                  <a:pt x="11352" y="241"/>
                </a:cubicBezTo>
                <a:cubicBezTo>
                  <a:pt x="11434" y="108"/>
                  <a:pt x="11480" y="0"/>
                  <a:pt x="11449" y="0"/>
                </a:cubicBezTo>
                <a:close/>
                <a:moveTo>
                  <a:pt x="6250" y="9872"/>
                </a:moveTo>
                <a:cubicBezTo>
                  <a:pt x="5771" y="9886"/>
                  <a:pt x="5639" y="9914"/>
                  <a:pt x="5404" y="10031"/>
                </a:cubicBezTo>
                <a:cubicBezTo>
                  <a:pt x="5014" y="10225"/>
                  <a:pt x="4800" y="10517"/>
                  <a:pt x="4761" y="10918"/>
                </a:cubicBezTo>
                <a:cubicBezTo>
                  <a:pt x="4737" y="11171"/>
                  <a:pt x="4757" y="11279"/>
                  <a:pt x="4848" y="11448"/>
                </a:cubicBezTo>
                <a:cubicBezTo>
                  <a:pt x="5017" y="11759"/>
                  <a:pt x="5156" y="11858"/>
                  <a:pt x="5893" y="12195"/>
                </a:cubicBezTo>
                <a:cubicBezTo>
                  <a:pt x="6611" y="12524"/>
                  <a:pt x="6846" y="12718"/>
                  <a:pt x="6846" y="12981"/>
                </a:cubicBezTo>
                <a:cubicBezTo>
                  <a:pt x="6846" y="13643"/>
                  <a:pt x="5869" y="13864"/>
                  <a:pt x="4996" y="13400"/>
                </a:cubicBezTo>
                <a:cubicBezTo>
                  <a:pt x="4887" y="13342"/>
                  <a:pt x="4786" y="13294"/>
                  <a:pt x="4772" y="13294"/>
                </a:cubicBezTo>
                <a:cubicBezTo>
                  <a:pt x="4757" y="13294"/>
                  <a:pt x="4746" y="13427"/>
                  <a:pt x="4746" y="13588"/>
                </a:cubicBezTo>
                <a:cubicBezTo>
                  <a:pt x="4746" y="13920"/>
                  <a:pt x="4766" y="13937"/>
                  <a:pt x="5266" y="14070"/>
                </a:cubicBezTo>
                <a:cubicBezTo>
                  <a:pt x="5660" y="14175"/>
                  <a:pt x="6304" y="14135"/>
                  <a:pt x="6678" y="13983"/>
                </a:cubicBezTo>
                <a:cubicBezTo>
                  <a:pt x="7138" y="13796"/>
                  <a:pt x="7467" y="13360"/>
                  <a:pt x="7468" y="12937"/>
                </a:cubicBezTo>
                <a:cubicBezTo>
                  <a:pt x="7468" y="12718"/>
                  <a:pt x="7300" y="12378"/>
                  <a:pt x="7121" y="12234"/>
                </a:cubicBezTo>
                <a:cubicBezTo>
                  <a:pt x="6902" y="12057"/>
                  <a:pt x="6735" y="11966"/>
                  <a:pt x="6097" y="11684"/>
                </a:cubicBezTo>
                <a:cubicBezTo>
                  <a:pt x="5514" y="11427"/>
                  <a:pt x="5373" y="11285"/>
                  <a:pt x="5373" y="10952"/>
                </a:cubicBezTo>
                <a:cubicBezTo>
                  <a:pt x="5373" y="10761"/>
                  <a:pt x="5402" y="10683"/>
                  <a:pt x="5531" y="10561"/>
                </a:cubicBezTo>
                <a:cubicBezTo>
                  <a:pt x="5837" y="10272"/>
                  <a:pt x="6305" y="10238"/>
                  <a:pt x="6928" y="10460"/>
                </a:cubicBezTo>
                <a:cubicBezTo>
                  <a:pt x="7083" y="10515"/>
                  <a:pt x="7234" y="10561"/>
                  <a:pt x="7259" y="10561"/>
                </a:cubicBezTo>
                <a:cubicBezTo>
                  <a:pt x="7284" y="10561"/>
                  <a:pt x="7294" y="10433"/>
                  <a:pt x="7284" y="10282"/>
                </a:cubicBezTo>
                <a:cubicBezTo>
                  <a:pt x="7268" y="10012"/>
                  <a:pt x="7266" y="10003"/>
                  <a:pt x="7045" y="9930"/>
                </a:cubicBezTo>
                <a:cubicBezTo>
                  <a:pt x="6892" y="9879"/>
                  <a:pt x="6633" y="9861"/>
                  <a:pt x="6250" y="9872"/>
                </a:cubicBezTo>
                <a:close/>
                <a:moveTo>
                  <a:pt x="13049" y="9872"/>
                </a:moveTo>
                <a:cubicBezTo>
                  <a:pt x="12619" y="9845"/>
                  <a:pt x="12387" y="9938"/>
                  <a:pt x="12101" y="10238"/>
                </a:cubicBezTo>
                <a:cubicBezTo>
                  <a:pt x="11962" y="10384"/>
                  <a:pt x="11830" y="10488"/>
                  <a:pt x="11810" y="10470"/>
                </a:cubicBezTo>
                <a:cubicBezTo>
                  <a:pt x="11791" y="10451"/>
                  <a:pt x="11775" y="10318"/>
                  <a:pt x="11775" y="10175"/>
                </a:cubicBezTo>
                <a:lnTo>
                  <a:pt x="11775" y="9915"/>
                </a:lnTo>
                <a:lnTo>
                  <a:pt x="11494" y="9915"/>
                </a:lnTo>
                <a:lnTo>
                  <a:pt x="11209" y="9915"/>
                </a:lnTo>
                <a:lnTo>
                  <a:pt x="11209" y="11978"/>
                </a:lnTo>
                <a:lnTo>
                  <a:pt x="11209" y="14046"/>
                </a:lnTo>
                <a:lnTo>
                  <a:pt x="11494" y="14046"/>
                </a:lnTo>
                <a:lnTo>
                  <a:pt x="11775" y="14046"/>
                </a:lnTo>
                <a:lnTo>
                  <a:pt x="11775" y="12928"/>
                </a:lnTo>
                <a:cubicBezTo>
                  <a:pt x="11775" y="11718"/>
                  <a:pt x="11817" y="11389"/>
                  <a:pt x="12024" y="10961"/>
                </a:cubicBezTo>
                <a:cubicBezTo>
                  <a:pt x="12262" y="10471"/>
                  <a:pt x="12686" y="10278"/>
                  <a:pt x="13212" y="10416"/>
                </a:cubicBezTo>
                <a:lnTo>
                  <a:pt x="13370" y="10455"/>
                </a:lnTo>
                <a:lnTo>
                  <a:pt x="13350" y="10171"/>
                </a:lnTo>
                <a:lnTo>
                  <a:pt x="13334" y="9891"/>
                </a:lnTo>
                <a:lnTo>
                  <a:pt x="13049" y="9872"/>
                </a:lnTo>
                <a:close/>
                <a:moveTo>
                  <a:pt x="15796" y="9872"/>
                </a:moveTo>
                <a:cubicBezTo>
                  <a:pt x="15325" y="9854"/>
                  <a:pt x="15163" y="9869"/>
                  <a:pt x="14838" y="9968"/>
                </a:cubicBezTo>
                <a:cubicBezTo>
                  <a:pt x="14326" y="10124"/>
                  <a:pt x="14211" y="10230"/>
                  <a:pt x="14211" y="10537"/>
                </a:cubicBezTo>
                <a:cubicBezTo>
                  <a:pt x="14211" y="10669"/>
                  <a:pt x="14236" y="10773"/>
                  <a:pt x="14267" y="10773"/>
                </a:cubicBezTo>
                <a:cubicBezTo>
                  <a:pt x="14298" y="10773"/>
                  <a:pt x="14448" y="10702"/>
                  <a:pt x="14598" y="10614"/>
                </a:cubicBezTo>
                <a:cubicBezTo>
                  <a:pt x="14952" y="10408"/>
                  <a:pt x="15511" y="10273"/>
                  <a:pt x="15806" y="10320"/>
                </a:cubicBezTo>
                <a:cubicBezTo>
                  <a:pt x="16231" y="10388"/>
                  <a:pt x="16514" y="10717"/>
                  <a:pt x="16545" y="11178"/>
                </a:cubicBezTo>
                <a:lnTo>
                  <a:pt x="16566" y="11443"/>
                </a:lnTo>
                <a:lnTo>
                  <a:pt x="15857" y="11540"/>
                </a:lnTo>
                <a:cubicBezTo>
                  <a:pt x="14946" y="11662"/>
                  <a:pt x="14620" y="11751"/>
                  <a:pt x="14318" y="11969"/>
                </a:cubicBezTo>
                <a:cubicBezTo>
                  <a:pt x="13854" y="12303"/>
                  <a:pt x="13696" y="12977"/>
                  <a:pt x="13966" y="13492"/>
                </a:cubicBezTo>
                <a:cubicBezTo>
                  <a:pt x="14102" y="13750"/>
                  <a:pt x="14425" y="13991"/>
                  <a:pt x="14761" y="14080"/>
                </a:cubicBezTo>
                <a:cubicBezTo>
                  <a:pt x="15294" y="14221"/>
                  <a:pt x="15855" y="14089"/>
                  <a:pt x="16275" y="13723"/>
                </a:cubicBezTo>
                <a:cubicBezTo>
                  <a:pt x="16409" y="13607"/>
                  <a:pt x="16535" y="13526"/>
                  <a:pt x="16556" y="13545"/>
                </a:cubicBezTo>
                <a:cubicBezTo>
                  <a:pt x="16576" y="13564"/>
                  <a:pt x="16591" y="13682"/>
                  <a:pt x="16591" y="13810"/>
                </a:cubicBezTo>
                <a:lnTo>
                  <a:pt x="16591" y="14046"/>
                </a:lnTo>
                <a:lnTo>
                  <a:pt x="16882" y="14046"/>
                </a:lnTo>
                <a:lnTo>
                  <a:pt x="17167" y="14046"/>
                </a:lnTo>
                <a:lnTo>
                  <a:pt x="17147" y="12393"/>
                </a:lnTo>
                <a:cubicBezTo>
                  <a:pt x="17130" y="10743"/>
                  <a:pt x="17134" y="10745"/>
                  <a:pt x="16989" y="10479"/>
                </a:cubicBezTo>
                <a:cubicBezTo>
                  <a:pt x="16902" y="10319"/>
                  <a:pt x="16746" y="10151"/>
                  <a:pt x="16601" y="10055"/>
                </a:cubicBezTo>
                <a:cubicBezTo>
                  <a:pt x="16382" y="9909"/>
                  <a:pt x="16314" y="9891"/>
                  <a:pt x="15796" y="9872"/>
                </a:cubicBezTo>
                <a:close/>
              </a:path>
            </a:pathLst>
          </a:custGeom>
          <a:ln w="12700">
            <a:miter lim="400000"/>
          </a:ln>
          <a:effectLst>
            <a:outerShdw sx="100000" sy="100000" kx="0" ky="0" algn="b" rotWithShape="0" blurRad="0" dist="6962" dir="18900000">
              <a:srgbClr val="FFFFFF"/>
            </a:outerShdw>
          </a:effectLst>
        </p:spPr>
      </p:pic>
      <p:pic>
        <p:nvPicPr>
          <p:cNvPr id="170" name="Imagen" descr="Imagen"/>
          <p:cNvPicPr>
            <a:picLocks noChangeAspect="1"/>
          </p:cNvPicPr>
          <p:nvPr/>
        </p:nvPicPr>
        <p:blipFill>
          <a:blip r:embed="rId5">
            <a:extLst/>
          </a:blip>
          <a:srcRect l="3873" t="211" r="3873" b="9302"/>
          <a:stretch>
            <a:fillRect/>
          </a:stretch>
        </p:blipFill>
        <p:spPr>
          <a:xfrm>
            <a:off x="233680" y="4376931"/>
            <a:ext cx="1850739" cy="22482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upo"/>
          <p:cNvGrpSpPr/>
          <p:nvPr/>
        </p:nvGrpSpPr>
        <p:grpSpPr>
          <a:xfrm>
            <a:off x="-12089" y="35661"/>
            <a:ext cx="12216178" cy="6858002"/>
            <a:chOff x="0" y="0"/>
            <a:chExt cx="12216177" cy="6858000"/>
          </a:xfrm>
        </p:grpSpPr>
        <p:sp>
          <p:nvSpPr>
            <p:cNvPr id="174" name="Rectángulo"/>
            <p:cNvSpPr/>
            <p:nvPr/>
          </p:nvSpPr>
          <p:spPr>
            <a:xfrm>
              <a:off x="25400" y="0"/>
              <a:ext cx="12190778" cy="692140"/>
            </a:xfrm>
            <a:prstGeom prst="rect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grpSp>
          <p:nvGrpSpPr>
            <p:cNvPr id="177" name="Grupo"/>
            <p:cNvGrpSpPr/>
            <p:nvPr/>
          </p:nvGrpSpPr>
          <p:grpSpPr>
            <a:xfrm>
              <a:off x="0" y="176739"/>
              <a:ext cx="12203478" cy="6681262"/>
              <a:chOff x="0" y="-82930"/>
              <a:chExt cx="12203477" cy="6681261"/>
            </a:xfrm>
          </p:grpSpPr>
          <p:sp>
            <p:nvSpPr>
              <p:cNvPr id="175" name="Rectángulo"/>
              <p:cNvSpPr/>
              <p:nvPr/>
            </p:nvSpPr>
            <p:spPr>
              <a:xfrm>
                <a:off x="0" y="22667"/>
                <a:ext cx="5400418" cy="6546709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pic>
            <p:nvPicPr>
              <p:cNvPr id="176" name="WhatsApp Image 2018-09-26 at 14.11.21.jpeg" descr="WhatsApp Image 2018-09-26 at 14.11.21.jpeg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rcRect l="0" t="24476" r="0" b="24476"/>
              <a:stretch>
                <a:fillRect/>
              </a:stretch>
            </p:blipFill>
            <p:spPr>
              <a:xfrm>
                <a:off x="5035253" y="-82931"/>
                <a:ext cx="7168225" cy="668126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grpSp>
        <p:nvGrpSpPr>
          <p:cNvPr id="181" name="Imagen 3"/>
          <p:cNvGrpSpPr/>
          <p:nvPr/>
        </p:nvGrpSpPr>
        <p:grpSpPr>
          <a:xfrm>
            <a:off x="3765897" y="1166789"/>
            <a:ext cx="4494380" cy="3115427"/>
            <a:chOff x="0" y="0"/>
            <a:chExt cx="4494379" cy="3115425"/>
          </a:xfrm>
        </p:grpSpPr>
        <p:pic>
          <p:nvPicPr>
            <p:cNvPr id="180" name="Imagen 3" descr="Imagen 3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01600" y="101600"/>
              <a:ext cx="4291180" cy="2899526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79" name="Imagen 3" descr="Imagen 3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4494380" cy="3115426"/>
            </a:xfrm>
            <a:prstGeom prst="rect">
              <a:avLst/>
            </a:prstGeom>
            <a:effectLst/>
          </p:spPr>
        </p:pic>
      </p:grpSp>
      <p:sp>
        <p:nvSpPr>
          <p:cNvPr id="182" name="CuadroTexto 4"/>
          <p:cNvSpPr txBox="1"/>
          <p:nvPr/>
        </p:nvSpPr>
        <p:spPr>
          <a:xfrm>
            <a:off x="3867497" y="4609170"/>
            <a:ext cx="4291180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200">
                <a:solidFill>
                  <a:srgbClr val="FFFFFF"/>
                </a:solidFill>
              </a:defRPr>
            </a:pPr>
            <a:r>
              <a:t>Universidad de Texas</a:t>
            </a:r>
          </a:p>
          <a:p>
            <a:pPr algn="ctr">
              <a:defRPr sz="3200">
                <a:solidFill>
                  <a:srgbClr val="FFFFFF"/>
                </a:solidFill>
              </a:defRPr>
            </a:pPr>
            <a:r>
              <a:t>Sounding Rockets</a:t>
            </a:r>
          </a:p>
        </p:txBody>
      </p:sp>
      <p:grpSp>
        <p:nvGrpSpPr>
          <p:cNvPr id="185" name="Picture 4"/>
          <p:cNvGrpSpPr/>
          <p:nvPr/>
        </p:nvGrpSpPr>
        <p:grpSpPr>
          <a:xfrm>
            <a:off x="439680" y="2361896"/>
            <a:ext cx="2885835" cy="2939566"/>
            <a:chOff x="0" y="0"/>
            <a:chExt cx="2885833" cy="2939564"/>
          </a:xfrm>
        </p:grpSpPr>
        <p:pic>
          <p:nvPicPr>
            <p:cNvPr id="184" name="Picture 4" descr="Picture 4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88900" y="88900"/>
              <a:ext cx="2708034" cy="2749065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83" name="Picture 4" descr="Picture 4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2885834" cy="2939565"/>
            </a:xfrm>
            <a:prstGeom prst="rect">
              <a:avLst/>
            </a:prstGeom>
            <a:effectLst/>
          </p:spPr>
        </p:pic>
      </p:grpSp>
      <p:grpSp>
        <p:nvGrpSpPr>
          <p:cNvPr id="188" name="Picture 6"/>
          <p:cNvGrpSpPr/>
          <p:nvPr/>
        </p:nvGrpSpPr>
        <p:grpSpPr>
          <a:xfrm>
            <a:off x="8534665" y="3167324"/>
            <a:ext cx="3217655" cy="2281699"/>
            <a:chOff x="0" y="0"/>
            <a:chExt cx="3217653" cy="2281697"/>
          </a:xfrm>
        </p:grpSpPr>
        <p:pic>
          <p:nvPicPr>
            <p:cNvPr id="187" name="Picture 6" descr="Picture 6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88900" y="88900"/>
              <a:ext cx="3039854" cy="2091198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86" name="Picture 6" descr="Picture 6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3217654" cy="2281698"/>
            </a:xfrm>
            <a:prstGeom prst="rect">
              <a:avLst/>
            </a:prstGeom>
            <a:effectLst/>
          </p:spPr>
        </p:pic>
      </p:grpSp>
      <p:grpSp>
        <p:nvGrpSpPr>
          <p:cNvPr id="191" name="Grupo"/>
          <p:cNvGrpSpPr/>
          <p:nvPr/>
        </p:nvGrpSpPr>
        <p:grpSpPr>
          <a:xfrm>
            <a:off x="154077" y="5630687"/>
            <a:ext cx="1755746" cy="1082041"/>
            <a:chOff x="0" y="0"/>
            <a:chExt cx="1755745" cy="1082040"/>
          </a:xfrm>
        </p:grpSpPr>
        <p:pic>
          <p:nvPicPr>
            <p:cNvPr id="189" name="Imagen" descr="Imagen"/>
            <p:cNvPicPr>
              <a:picLocks noChangeAspect="1"/>
            </p:cNvPicPr>
            <p:nvPr/>
          </p:nvPicPr>
          <p:blipFill>
            <a:blip r:embed="rId10">
              <a:extLst/>
            </a:blip>
            <a:srcRect l="14451" t="8061" r="2653" b="4157"/>
            <a:stretch>
              <a:fillRect/>
            </a:stretch>
          </p:blipFill>
          <p:spPr>
            <a:xfrm>
              <a:off x="947564" y="113074"/>
              <a:ext cx="808182" cy="8558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4" h="21581" fill="norm" stroke="1" extrusionOk="0">
                  <a:moveTo>
                    <a:pt x="11449" y="0"/>
                  </a:moveTo>
                  <a:cubicBezTo>
                    <a:pt x="11418" y="0"/>
                    <a:pt x="11254" y="93"/>
                    <a:pt x="11089" y="210"/>
                  </a:cubicBezTo>
                  <a:cubicBezTo>
                    <a:pt x="10797" y="418"/>
                    <a:pt x="10780" y="429"/>
                    <a:pt x="10474" y="390"/>
                  </a:cubicBezTo>
                  <a:cubicBezTo>
                    <a:pt x="9911" y="320"/>
                    <a:pt x="8267" y="346"/>
                    <a:pt x="7635" y="440"/>
                  </a:cubicBezTo>
                  <a:cubicBezTo>
                    <a:pt x="6248" y="646"/>
                    <a:pt x="5141" y="995"/>
                    <a:pt x="3779" y="1651"/>
                  </a:cubicBezTo>
                  <a:cubicBezTo>
                    <a:pt x="3451" y="1809"/>
                    <a:pt x="3128" y="1968"/>
                    <a:pt x="3058" y="2002"/>
                  </a:cubicBezTo>
                  <a:cubicBezTo>
                    <a:pt x="2988" y="2035"/>
                    <a:pt x="2931" y="2095"/>
                    <a:pt x="2931" y="2132"/>
                  </a:cubicBezTo>
                  <a:cubicBezTo>
                    <a:pt x="2931" y="2209"/>
                    <a:pt x="3054" y="2222"/>
                    <a:pt x="3132" y="2152"/>
                  </a:cubicBezTo>
                  <a:cubicBezTo>
                    <a:pt x="3323" y="1982"/>
                    <a:pt x="4590" y="1455"/>
                    <a:pt x="5325" y="1241"/>
                  </a:cubicBezTo>
                  <a:cubicBezTo>
                    <a:pt x="6383" y="933"/>
                    <a:pt x="7915" y="772"/>
                    <a:pt x="8991" y="861"/>
                  </a:cubicBezTo>
                  <a:cubicBezTo>
                    <a:pt x="9803" y="927"/>
                    <a:pt x="10051" y="973"/>
                    <a:pt x="10051" y="1061"/>
                  </a:cubicBezTo>
                  <a:cubicBezTo>
                    <a:pt x="10051" y="1184"/>
                    <a:pt x="9041" y="2201"/>
                    <a:pt x="8917" y="2202"/>
                  </a:cubicBezTo>
                  <a:cubicBezTo>
                    <a:pt x="8761" y="2203"/>
                    <a:pt x="8697" y="2238"/>
                    <a:pt x="8546" y="2472"/>
                  </a:cubicBezTo>
                  <a:lnTo>
                    <a:pt x="8419" y="2672"/>
                  </a:lnTo>
                  <a:lnTo>
                    <a:pt x="8663" y="2892"/>
                  </a:lnTo>
                  <a:lnTo>
                    <a:pt x="8896" y="3102"/>
                  </a:lnTo>
                  <a:lnTo>
                    <a:pt x="9150" y="2942"/>
                  </a:lnTo>
                  <a:cubicBezTo>
                    <a:pt x="9351" y="2812"/>
                    <a:pt x="9394" y="2754"/>
                    <a:pt x="9394" y="2622"/>
                  </a:cubicBezTo>
                  <a:cubicBezTo>
                    <a:pt x="9394" y="2490"/>
                    <a:pt x="9509" y="2338"/>
                    <a:pt x="9998" y="1831"/>
                  </a:cubicBezTo>
                  <a:cubicBezTo>
                    <a:pt x="10329" y="1488"/>
                    <a:pt x="10632" y="1185"/>
                    <a:pt x="10676" y="1161"/>
                  </a:cubicBezTo>
                  <a:cubicBezTo>
                    <a:pt x="10787" y="1099"/>
                    <a:pt x="11913" y="1456"/>
                    <a:pt x="12540" y="1751"/>
                  </a:cubicBezTo>
                  <a:cubicBezTo>
                    <a:pt x="13412" y="2162"/>
                    <a:pt x="14083" y="2629"/>
                    <a:pt x="14903" y="3393"/>
                  </a:cubicBezTo>
                  <a:cubicBezTo>
                    <a:pt x="15821" y="4248"/>
                    <a:pt x="16052" y="4506"/>
                    <a:pt x="16619" y="5304"/>
                  </a:cubicBezTo>
                  <a:cubicBezTo>
                    <a:pt x="17089" y="5965"/>
                    <a:pt x="17553" y="6817"/>
                    <a:pt x="17838" y="7546"/>
                  </a:cubicBezTo>
                  <a:cubicBezTo>
                    <a:pt x="18080" y="8168"/>
                    <a:pt x="18373" y="9222"/>
                    <a:pt x="18314" y="9277"/>
                  </a:cubicBezTo>
                  <a:cubicBezTo>
                    <a:pt x="18288" y="9302"/>
                    <a:pt x="16236" y="9315"/>
                    <a:pt x="13759" y="9307"/>
                  </a:cubicBezTo>
                  <a:lnTo>
                    <a:pt x="9256" y="9297"/>
                  </a:lnTo>
                  <a:lnTo>
                    <a:pt x="9235" y="8667"/>
                  </a:lnTo>
                  <a:cubicBezTo>
                    <a:pt x="9217" y="7984"/>
                    <a:pt x="9228" y="7990"/>
                    <a:pt x="8885" y="8106"/>
                  </a:cubicBezTo>
                  <a:lnTo>
                    <a:pt x="8684" y="8176"/>
                  </a:lnTo>
                  <a:lnTo>
                    <a:pt x="8652" y="8737"/>
                  </a:lnTo>
                  <a:lnTo>
                    <a:pt x="8631" y="9297"/>
                  </a:lnTo>
                  <a:lnTo>
                    <a:pt x="6819" y="9307"/>
                  </a:lnTo>
                  <a:cubicBezTo>
                    <a:pt x="5823" y="9315"/>
                    <a:pt x="4987" y="9300"/>
                    <a:pt x="4965" y="9277"/>
                  </a:cubicBezTo>
                  <a:cubicBezTo>
                    <a:pt x="4924" y="9236"/>
                    <a:pt x="5339" y="8303"/>
                    <a:pt x="5770" y="7456"/>
                  </a:cubicBezTo>
                  <a:cubicBezTo>
                    <a:pt x="6277" y="6461"/>
                    <a:pt x="7189" y="4957"/>
                    <a:pt x="7921" y="3923"/>
                  </a:cubicBezTo>
                  <a:cubicBezTo>
                    <a:pt x="8135" y="3621"/>
                    <a:pt x="8325" y="3316"/>
                    <a:pt x="8345" y="3243"/>
                  </a:cubicBezTo>
                  <a:cubicBezTo>
                    <a:pt x="8376" y="3125"/>
                    <a:pt x="8370" y="3102"/>
                    <a:pt x="8239" y="3102"/>
                  </a:cubicBezTo>
                  <a:cubicBezTo>
                    <a:pt x="8038" y="3102"/>
                    <a:pt x="7740" y="3375"/>
                    <a:pt x="6735" y="4453"/>
                  </a:cubicBezTo>
                  <a:cubicBezTo>
                    <a:pt x="5290" y="6003"/>
                    <a:pt x="4315" y="7175"/>
                    <a:pt x="3260" y="8647"/>
                  </a:cubicBezTo>
                  <a:lnTo>
                    <a:pt x="2719" y="9397"/>
                  </a:lnTo>
                  <a:lnTo>
                    <a:pt x="2126" y="9457"/>
                  </a:lnTo>
                  <a:cubicBezTo>
                    <a:pt x="1342" y="9535"/>
                    <a:pt x="950" y="9613"/>
                    <a:pt x="950" y="9687"/>
                  </a:cubicBezTo>
                  <a:cubicBezTo>
                    <a:pt x="950" y="9710"/>
                    <a:pt x="1088" y="9767"/>
                    <a:pt x="1257" y="9818"/>
                  </a:cubicBezTo>
                  <a:cubicBezTo>
                    <a:pt x="1450" y="9875"/>
                    <a:pt x="1661" y="9994"/>
                    <a:pt x="1829" y="10138"/>
                  </a:cubicBezTo>
                  <a:lnTo>
                    <a:pt x="2105" y="10368"/>
                  </a:lnTo>
                  <a:lnTo>
                    <a:pt x="1819" y="10848"/>
                  </a:lnTo>
                  <a:cubicBezTo>
                    <a:pt x="1047" y="12159"/>
                    <a:pt x="417" y="13576"/>
                    <a:pt x="124" y="14671"/>
                  </a:cubicBezTo>
                  <a:cubicBezTo>
                    <a:pt x="72" y="14863"/>
                    <a:pt x="23" y="15070"/>
                    <a:pt x="7" y="15122"/>
                  </a:cubicBezTo>
                  <a:cubicBezTo>
                    <a:pt x="-9" y="15173"/>
                    <a:pt x="5" y="15212"/>
                    <a:pt x="39" y="15212"/>
                  </a:cubicBezTo>
                  <a:cubicBezTo>
                    <a:pt x="101" y="15212"/>
                    <a:pt x="147" y="15108"/>
                    <a:pt x="632" y="14061"/>
                  </a:cubicBezTo>
                  <a:cubicBezTo>
                    <a:pt x="923" y="13432"/>
                    <a:pt x="2100" y="11220"/>
                    <a:pt x="2274" y="10968"/>
                  </a:cubicBezTo>
                  <a:cubicBezTo>
                    <a:pt x="2364" y="10840"/>
                    <a:pt x="2387" y="10825"/>
                    <a:pt x="2454" y="10888"/>
                  </a:cubicBezTo>
                  <a:cubicBezTo>
                    <a:pt x="2565" y="10993"/>
                    <a:pt x="2795" y="11647"/>
                    <a:pt x="2910" y="12199"/>
                  </a:cubicBezTo>
                  <a:cubicBezTo>
                    <a:pt x="3013" y="12692"/>
                    <a:pt x="3022" y="13155"/>
                    <a:pt x="2984" y="15722"/>
                  </a:cubicBezTo>
                  <a:cubicBezTo>
                    <a:pt x="2966" y="16958"/>
                    <a:pt x="3001" y="17526"/>
                    <a:pt x="3164" y="18464"/>
                  </a:cubicBezTo>
                  <a:cubicBezTo>
                    <a:pt x="3249" y="18955"/>
                    <a:pt x="3345" y="18977"/>
                    <a:pt x="3302" y="18494"/>
                  </a:cubicBezTo>
                  <a:cubicBezTo>
                    <a:pt x="3076" y="15965"/>
                    <a:pt x="3454" y="13332"/>
                    <a:pt x="4446" y="10528"/>
                  </a:cubicBezTo>
                  <a:lnTo>
                    <a:pt x="4775" y="9617"/>
                  </a:lnTo>
                  <a:lnTo>
                    <a:pt x="6703" y="9617"/>
                  </a:lnTo>
                  <a:lnTo>
                    <a:pt x="8631" y="9617"/>
                  </a:lnTo>
                  <a:lnTo>
                    <a:pt x="8663" y="11489"/>
                  </a:lnTo>
                  <a:cubicBezTo>
                    <a:pt x="8681" y="12520"/>
                    <a:pt x="8711" y="13427"/>
                    <a:pt x="8737" y="13500"/>
                  </a:cubicBezTo>
                  <a:cubicBezTo>
                    <a:pt x="8814" y="13725"/>
                    <a:pt x="8988" y="13909"/>
                    <a:pt x="9192" y="14001"/>
                  </a:cubicBezTo>
                  <a:cubicBezTo>
                    <a:pt x="9409" y="14098"/>
                    <a:pt x="9981" y="14113"/>
                    <a:pt x="10210" y="14031"/>
                  </a:cubicBezTo>
                  <a:cubicBezTo>
                    <a:pt x="10337" y="13985"/>
                    <a:pt x="10358" y="13948"/>
                    <a:pt x="10358" y="13731"/>
                  </a:cubicBezTo>
                  <a:cubicBezTo>
                    <a:pt x="10358" y="13514"/>
                    <a:pt x="10349" y="13493"/>
                    <a:pt x="10262" y="13530"/>
                  </a:cubicBezTo>
                  <a:cubicBezTo>
                    <a:pt x="10208" y="13554"/>
                    <a:pt x="10037" y="13579"/>
                    <a:pt x="9881" y="13590"/>
                  </a:cubicBezTo>
                  <a:cubicBezTo>
                    <a:pt x="9637" y="13609"/>
                    <a:pt x="9571" y="13595"/>
                    <a:pt x="9457" y="13480"/>
                  </a:cubicBezTo>
                  <a:cubicBezTo>
                    <a:pt x="9385" y="13407"/>
                    <a:pt x="9305" y="13253"/>
                    <a:pt x="9277" y="13140"/>
                  </a:cubicBezTo>
                  <a:cubicBezTo>
                    <a:pt x="9216" y="12891"/>
                    <a:pt x="9206" y="9654"/>
                    <a:pt x="9267" y="9627"/>
                  </a:cubicBezTo>
                  <a:cubicBezTo>
                    <a:pt x="9290" y="9617"/>
                    <a:pt x="11338" y="9633"/>
                    <a:pt x="13812" y="9667"/>
                  </a:cubicBezTo>
                  <a:cubicBezTo>
                    <a:pt x="17583" y="9720"/>
                    <a:pt x="18320" y="9743"/>
                    <a:pt x="18388" y="9808"/>
                  </a:cubicBezTo>
                  <a:cubicBezTo>
                    <a:pt x="18450" y="9866"/>
                    <a:pt x="18480" y="10109"/>
                    <a:pt x="18505" y="10818"/>
                  </a:cubicBezTo>
                  <a:cubicBezTo>
                    <a:pt x="18557" y="12312"/>
                    <a:pt x="18358" y="13542"/>
                    <a:pt x="17859" y="14942"/>
                  </a:cubicBezTo>
                  <a:cubicBezTo>
                    <a:pt x="17682" y="15436"/>
                    <a:pt x="17147" y="16600"/>
                    <a:pt x="16990" y="16823"/>
                  </a:cubicBezTo>
                  <a:cubicBezTo>
                    <a:pt x="16959" y="16867"/>
                    <a:pt x="16893" y="16975"/>
                    <a:pt x="16842" y="17063"/>
                  </a:cubicBezTo>
                  <a:cubicBezTo>
                    <a:pt x="16346" y="17909"/>
                    <a:pt x="14762" y="19484"/>
                    <a:pt x="13843" y="20045"/>
                  </a:cubicBezTo>
                  <a:cubicBezTo>
                    <a:pt x="12718" y="20733"/>
                    <a:pt x="11520" y="21178"/>
                    <a:pt x="10390" y="21336"/>
                  </a:cubicBezTo>
                  <a:cubicBezTo>
                    <a:pt x="9404" y="21475"/>
                    <a:pt x="9390" y="21483"/>
                    <a:pt x="9426" y="21537"/>
                  </a:cubicBezTo>
                  <a:cubicBezTo>
                    <a:pt x="9467" y="21600"/>
                    <a:pt x="9524" y="21594"/>
                    <a:pt x="10157" y="21527"/>
                  </a:cubicBezTo>
                  <a:cubicBezTo>
                    <a:pt x="12791" y="21245"/>
                    <a:pt x="14907" y="20308"/>
                    <a:pt x="16789" y="18584"/>
                  </a:cubicBezTo>
                  <a:cubicBezTo>
                    <a:pt x="18527" y="16992"/>
                    <a:pt x="19584" y="15101"/>
                    <a:pt x="20041" y="12760"/>
                  </a:cubicBezTo>
                  <a:cubicBezTo>
                    <a:pt x="20109" y="12414"/>
                    <a:pt x="20131" y="11936"/>
                    <a:pt x="20137" y="10958"/>
                  </a:cubicBezTo>
                  <a:lnTo>
                    <a:pt x="20147" y="9617"/>
                  </a:lnTo>
                  <a:lnTo>
                    <a:pt x="20359" y="9577"/>
                  </a:lnTo>
                  <a:cubicBezTo>
                    <a:pt x="20615" y="9527"/>
                    <a:pt x="20965" y="9355"/>
                    <a:pt x="21069" y="9237"/>
                  </a:cubicBezTo>
                  <a:cubicBezTo>
                    <a:pt x="21139" y="9157"/>
                    <a:pt x="21497" y="8405"/>
                    <a:pt x="21567" y="8186"/>
                  </a:cubicBezTo>
                  <a:cubicBezTo>
                    <a:pt x="21591" y="8110"/>
                    <a:pt x="21564" y="8086"/>
                    <a:pt x="21408" y="8086"/>
                  </a:cubicBezTo>
                  <a:cubicBezTo>
                    <a:pt x="21177" y="8086"/>
                    <a:pt x="21041" y="8198"/>
                    <a:pt x="20730" y="8657"/>
                  </a:cubicBezTo>
                  <a:cubicBezTo>
                    <a:pt x="20514" y="8975"/>
                    <a:pt x="20168" y="9249"/>
                    <a:pt x="20062" y="9187"/>
                  </a:cubicBezTo>
                  <a:cubicBezTo>
                    <a:pt x="20035" y="9171"/>
                    <a:pt x="19998" y="9063"/>
                    <a:pt x="19978" y="8937"/>
                  </a:cubicBezTo>
                  <a:cubicBezTo>
                    <a:pt x="19957" y="8811"/>
                    <a:pt x="19862" y="8440"/>
                    <a:pt x="19766" y="8116"/>
                  </a:cubicBezTo>
                  <a:cubicBezTo>
                    <a:pt x="18951" y="5382"/>
                    <a:pt x="17155" y="3148"/>
                    <a:pt x="14638" y="1731"/>
                  </a:cubicBezTo>
                  <a:cubicBezTo>
                    <a:pt x="14143" y="1453"/>
                    <a:pt x="13898" y="1341"/>
                    <a:pt x="13049" y="991"/>
                  </a:cubicBezTo>
                  <a:cubicBezTo>
                    <a:pt x="12778" y="879"/>
                    <a:pt x="12238" y="721"/>
                    <a:pt x="11777" y="620"/>
                  </a:cubicBezTo>
                  <a:cubicBezTo>
                    <a:pt x="11544" y="569"/>
                    <a:pt x="11320" y="512"/>
                    <a:pt x="11280" y="500"/>
                  </a:cubicBezTo>
                  <a:cubicBezTo>
                    <a:pt x="11226" y="485"/>
                    <a:pt x="11244" y="417"/>
                    <a:pt x="11354" y="240"/>
                  </a:cubicBezTo>
                  <a:cubicBezTo>
                    <a:pt x="11436" y="107"/>
                    <a:pt x="11480" y="0"/>
                    <a:pt x="11449" y="0"/>
                  </a:cubicBezTo>
                  <a:close/>
                  <a:moveTo>
                    <a:pt x="6247" y="9868"/>
                  </a:moveTo>
                  <a:cubicBezTo>
                    <a:pt x="5768" y="9882"/>
                    <a:pt x="5635" y="9901"/>
                    <a:pt x="5400" y="10018"/>
                  </a:cubicBezTo>
                  <a:cubicBezTo>
                    <a:pt x="5009" y="10212"/>
                    <a:pt x="4802" y="10508"/>
                    <a:pt x="4764" y="10908"/>
                  </a:cubicBezTo>
                  <a:cubicBezTo>
                    <a:pt x="4740" y="11162"/>
                    <a:pt x="4757" y="11270"/>
                    <a:pt x="4849" y="11439"/>
                  </a:cubicBezTo>
                  <a:cubicBezTo>
                    <a:pt x="5017" y="11750"/>
                    <a:pt x="5161" y="11853"/>
                    <a:pt x="5898" y="12189"/>
                  </a:cubicBezTo>
                  <a:cubicBezTo>
                    <a:pt x="6616" y="12518"/>
                    <a:pt x="6840" y="12707"/>
                    <a:pt x="6840" y="12970"/>
                  </a:cubicBezTo>
                  <a:cubicBezTo>
                    <a:pt x="6840" y="13632"/>
                    <a:pt x="5870" y="13854"/>
                    <a:pt x="4997" y="13390"/>
                  </a:cubicBezTo>
                  <a:cubicBezTo>
                    <a:pt x="4888" y="13333"/>
                    <a:pt x="4789" y="13280"/>
                    <a:pt x="4775" y="13280"/>
                  </a:cubicBezTo>
                  <a:cubicBezTo>
                    <a:pt x="4760" y="13280"/>
                    <a:pt x="4743" y="13419"/>
                    <a:pt x="4743" y="13580"/>
                  </a:cubicBezTo>
                  <a:cubicBezTo>
                    <a:pt x="4743" y="13912"/>
                    <a:pt x="4762" y="13928"/>
                    <a:pt x="5262" y="14061"/>
                  </a:cubicBezTo>
                  <a:cubicBezTo>
                    <a:pt x="5656" y="14165"/>
                    <a:pt x="6297" y="14123"/>
                    <a:pt x="6671" y="13971"/>
                  </a:cubicBezTo>
                  <a:cubicBezTo>
                    <a:pt x="7132" y="13784"/>
                    <a:pt x="7464" y="13353"/>
                    <a:pt x="7466" y="12930"/>
                  </a:cubicBezTo>
                  <a:cubicBezTo>
                    <a:pt x="7466" y="12711"/>
                    <a:pt x="7295" y="12363"/>
                    <a:pt x="7116" y="12219"/>
                  </a:cubicBezTo>
                  <a:cubicBezTo>
                    <a:pt x="6897" y="12043"/>
                    <a:pt x="6737" y="11960"/>
                    <a:pt x="6099" y="11679"/>
                  </a:cubicBezTo>
                  <a:cubicBezTo>
                    <a:pt x="5516" y="11422"/>
                    <a:pt x="5368" y="11272"/>
                    <a:pt x="5368" y="10938"/>
                  </a:cubicBezTo>
                  <a:cubicBezTo>
                    <a:pt x="5368" y="10748"/>
                    <a:pt x="5398" y="10670"/>
                    <a:pt x="5527" y="10548"/>
                  </a:cubicBezTo>
                  <a:cubicBezTo>
                    <a:pt x="5832" y="10259"/>
                    <a:pt x="6303" y="10227"/>
                    <a:pt x="6925" y="10448"/>
                  </a:cubicBezTo>
                  <a:cubicBezTo>
                    <a:pt x="7081" y="10504"/>
                    <a:pt x="7229" y="10548"/>
                    <a:pt x="7254" y="10548"/>
                  </a:cubicBezTo>
                  <a:cubicBezTo>
                    <a:pt x="7279" y="10548"/>
                    <a:pt x="7295" y="10430"/>
                    <a:pt x="7285" y="10278"/>
                  </a:cubicBezTo>
                  <a:cubicBezTo>
                    <a:pt x="7269" y="10009"/>
                    <a:pt x="7263" y="10001"/>
                    <a:pt x="7042" y="9928"/>
                  </a:cubicBezTo>
                  <a:cubicBezTo>
                    <a:pt x="6889" y="9877"/>
                    <a:pt x="6630" y="9856"/>
                    <a:pt x="6247" y="9868"/>
                  </a:cubicBezTo>
                  <a:close/>
                  <a:moveTo>
                    <a:pt x="13049" y="9868"/>
                  </a:moveTo>
                  <a:cubicBezTo>
                    <a:pt x="12619" y="9841"/>
                    <a:pt x="12381" y="9928"/>
                    <a:pt x="12095" y="10228"/>
                  </a:cubicBezTo>
                  <a:cubicBezTo>
                    <a:pt x="11957" y="10374"/>
                    <a:pt x="11829" y="10477"/>
                    <a:pt x="11809" y="10458"/>
                  </a:cubicBezTo>
                  <a:cubicBezTo>
                    <a:pt x="11790" y="10440"/>
                    <a:pt x="11777" y="10310"/>
                    <a:pt x="11777" y="10168"/>
                  </a:cubicBezTo>
                  <a:lnTo>
                    <a:pt x="11777" y="9908"/>
                  </a:lnTo>
                  <a:lnTo>
                    <a:pt x="11491" y="9908"/>
                  </a:lnTo>
                  <a:lnTo>
                    <a:pt x="11205" y="9908"/>
                  </a:lnTo>
                  <a:lnTo>
                    <a:pt x="11205" y="11969"/>
                  </a:lnTo>
                  <a:lnTo>
                    <a:pt x="11205" y="14031"/>
                  </a:lnTo>
                  <a:lnTo>
                    <a:pt x="11491" y="14031"/>
                  </a:lnTo>
                  <a:lnTo>
                    <a:pt x="11777" y="14031"/>
                  </a:lnTo>
                  <a:lnTo>
                    <a:pt x="11777" y="12920"/>
                  </a:lnTo>
                  <a:cubicBezTo>
                    <a:pt x="11777" y="11711"/>
                    <a:pt x="11814" y="11376"/>
                    <a:pt x="12021" y="10948"/>
                  </a:cubicBezTo>
                  <a:cubicBezTo>
                    <a:pt x="12259" y="10459"/>
                    <a:pt x="12682" y="10269"/>
                    <a:pt x="13208" y="10408"/>
                  </a:cubicBezTo>
                  <a:lnTo>
                    <a:pt x="13367" y="10448"/>
                  </a:lnTo>
                  <a:lnTo>
                    <a:pt x="13356" y="10168"/>
                  </a:lnTo>
                  <a:lnTo>
                    <a:pt x="13335" y="9878"/>
                  </a:lnTo>
                  <a:lnTo>
                    <a:pt x="13049" y="9868"/>
                  </a:lnTo>
                  <a:close/>
                  <a:moveTo>
                    <a:pt x="15793" y="9868"/>
                  </a:moveTo>
                  <a:cubicBezTo>
                    <a:pt x="15321" y="9850"/>
                    <a:pt x="15165" y="9859"/>
                    <a:pt x="14839" y="9958"/>
                  </a:cubicBezTo>
                  <a:cubicBezTo>
                    <a:pt x="14327" y="10113"/>
                    <a:pt x="14214" y="10222"/>
                    <a:pt x="14214" y="10528"/>
                  </a:cubicBezTo>
                  <a:cubicBezTo>
                    <a:pt x="14214" y="10660"/>
                    <a:pt x="14236" y="10768"/>
                    <a:pt x="14267" y="10768"/>
                  </a:cubicBezTo>
                  <a:cubicBezTo>
                    <a:pt x="14298" y="10768"/>
                    <a:pt x="14445" y="10696"/>
                    <a:pt x="14596" y="10608"/>
                  </a:cubicBezTo>
                  <a:cubicBezTo>
                    <a:pt x="14950" y="10402"/>
                    <a:pt x="15508" y="10261"/>
                    <a:pt x="15803" y="10308"/>
                  </a:cubicBezTo>
                  <a:cubicBezTo>
                    <a:pt x="16228" y="10376"/>
                    <a:pt x="16513" y="10708"/>
                    <a:pt x="16545" y="11169"/>
                  </a:cubicBezTo>
                  <a:lnTo>
                    <a:pt x="16566" y="11439"/>
                  </a:lnTo>
                  <a:lnTo>
                    <a:pt x="15856" y="11529"/>
                  </a:lnTo>
                  <a:cubicBezTo>
                    <a:pt x="14945" y="11651"/>
                    <a:pt x="14622" y="11742"/>
                    <a:pt x="14320" y="11959"/>
                  </a:cubicBezTo>
                  <a:cubicBezTo>
                    <a:pt x="13856" y="12293"/>
                    <a:pt x="13700" y="12967"/>
                    <a:pt x="13971" y="13480"/>
                  </a:cubicBezTo>
                  <a:cubicBezTo>
                    <a:pt x="14106" y="13738"/>
                    <a:pt x="14429" y="13982"/>
                    <a:pt x="14765" y="14071"/>
                  </a:cubicBezTo>
                  <a:cubicBezTo>
                    <a:pt x="15298" y="14212"/>
                    <a:pt x="15860" y="14076"/>
                    <a:pt x="16280" y="13711"/>
                  </a:cubicBezTo>
                  <a:cubicBezTo>
                    <a:pt x="16414" y="13594"/>
                    <a:pt x="16535" y="13511"/>
                    <a:pt x="16556" y="13530"/>
                  </a:cubicBezTo>
                  <a:cubicBezTo>
                    <a:pt x="16576" y="13550"/>
                    <a:pt x="16598" y="13673"/>
                    <a:pt x="16598" y="13801"/>
                  </a:cubicBezTo>
                  <a:lnTo>
                    <a:pt x="16598" y="14031"/>
                  </a:lnTo>
                  <a:lnTo>
                    <a:pt x="16884" y="14031"/>
                  </a:lnTo>
                  <a:lnTo>
                    <a:pt x="17170" y="14031"/>
                  </a:lnTo>
                  <a:lnTo>
                    <a:pt x="17149" y="12380"/>
                  </a:lnTo>
                  <a:cubicBezTo>
                    <a:pt x="17132" y="10731"/>
                    <a:pt x="17135" y="10734"/>
                    <a:pt x="16990" y="10468"/>
                  </a:cubicBezTo>
                  <a:cubicBezTo>
                    <a:pt x="16903" y="10308"/>
                    <a:pt x="16753" y="10143"/>
                    <a:pt x="16609" y="10048"/>
                  </a:cubicBezTo>
                  <a:cubicBezTo>
                    <a:pt x="16389" y="9902"/>
                    <a:pt x="16311" y="9887"/>
                    <a:pt x="15793" y="9868"/>
                  </a:cubicBezTo>
                  <a:close/>
                </a:path>
              </a:pathLst>
            </a:custGeom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sx="100000" sy="100000" kx="0" ky="0" algn="b" rotWithShape="0" blurRad="0" dist="6962" dir="18900000">
                <a:srgbClr val="FFFFFF"/>
              </a:outerShdw>
            </a:effectLst>
          </p:spPr>
        </p:pic>
        <p:pic>
          <p:nvPicPr>
            <p:cNvPr id="190" name="Imagen" descr="Imagen"/>
            <p:cNvPicPr>
              <a:picLocks noChangeAspect="1"/>
            </p:cNvPicPr>
            <p:nvPr/>
          </p:nvPicPr>
          <p:blipFill>
            <a:blip r:embed="rId11">
              <a:extLst/>
            </a:blip>
            <a:srcRect l="3873" t="211" r="3873" b="9302"/>
            <a:stretch>
              <a:fillRect/>
            </a:stretch>
          </p:blipFill>
          <p:spPr>
            <a:xfrm>
              <a:off x="0" y="0"/>
              <a:ext cx="890708" cy="10820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rupo"/>
          <p:cNvGrpSpPr/>
          <p:nvPr/>
        </p:nvGrpSpPr>
        <p:grpSpPr>
          <a:xfrm>
            <a:off x="-12089" y="35661"/>
            <a:ext cx="12216178" cy="6858002"/>
            <a:chOff x="0" y="0"/>
            <a:chExt cx="12216177" cy="6858000"/>
          </a:xfrm>
        </p:grpSpPr>
        <p:sp>
          <p:nvSpPr>
            <p:cNvPr id="193" name="Rectángulo"/>
            <p:cNvSpPr/>
            <p:nvPr/>
          </p:nvSpPr>
          <p:spPr>
            <a:xfrm>
              <a:off x="25400" y="0"/>
              <a:ext cx="12190778" cy="692140"/>
            </a:xfrm>
            <a:prstGeom prst="rect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grpSp>
          <p:nvGrpSpPr>
            <p:cNvPr id="196" name="Grupo"/>
            <p:cNvGrpSpPr/>
            <p:nvPr/>
          </p:nvGrpSpPr>
          <p:grpSpPr>
            <a:xfrm>
              <a:off x="0" y="176739"/>
              <a:ext cx="12203478" cy="6681262"/>
              <a:chOff x="0" y="-82930"/>
              <a:chExt cx="12203477" cy="6681261"/>
            </a:xfrm>
          </p:grpSpPr>
          <p:sp>
            <p:nvSpPr>
              <p:cNvPr id="194" name="Rectángulo"/>
              <p:cNvSpPr/>
              <p:nvPr/>
            </p:nvSpPr>
            <p:spPr>
              <a:xfrm>
                <a:off x="0" y="22667"/>
                <a:ext cx="5400418" cy="6546709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pic>
            <p:nvPicPr>
              <p:cNvPr id="195" name="WhatsApp Image 2018-09-26 at 14.11.21.jpeg" descr="WhatsApp Image 2018-09-26 at 14.11.21.jpeg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rcRect l="0" t="24476" r="0" b="24476"/>
              <a:stretch>
                <a:fillRect/>
              </a:stretch>
            </p:blipFill>
            <p:spPr>
              <a:xfrm>
                <a:off x="5035253" y="-82931"/>
                <a:ext cx="7168225" cy="668126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grpSp>
        <p:nvGrpSpPr>
          <p:cNvPr id="200" name="Grupo"/>
          <p:cNvGrpSpPr/>
          <p:nvPr/>
        </p:nvGrpSpPr>
        <p:grpSpPr>
          <a:xfrm>
            <a:off x="154077" y="5630687"/>
            <a:ext cx="1755746" cy="1082041"/>
            <a:chOff x="0" y="0"/>
            <a:chExt cx="1755745" cy="1082040"/>
          </a:xfrm>
        </p:grpSpPr>
        <p:pic>
          <p:nvPicPr>
            <p:cNvPr id="198" name="Imagen" descr="Imagen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14451" t="8061" r="2653" b="4157"/>
            <a:stretch>
              <a:fillRect/>
            </a:stretch>
          </p:blipFill>
          <p:spPr>
            <a:xfrm>
              <a:off x="947564" y="113074"/>
              <a:ext cx="808182" cy="8558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4" h="21581" fill="norm" stroke="1" extrusionOk="0">
                  <a:moveTo>
                    <a:pt x="11449" y="0"/>
                  </a:moveTo>
                  <a:cubicBezTo>
                    <a:pt x="11418" y="0"/>
                    <a:pt x="11254" y="93"/>
                    <a:pt x="11089" y="210"/>
                  </a:cubicBezTo>
                  <a:cubicBezTo>
                    <a:pt x="10797" y="418"/>
                    <a:pt x="10780" y="429"/>
                    <a:pt x="10474" y="390"/>
                  </a:cubicBezTo>
                  <a:cubicBezTo>
                    <a:pt x="9911" y="320"/>
                    <a:pt x="8267" y="346"/>
                    <a:pt x="7635" y="440"/>
                  </a:cubicBezTo>
                  <a:cubicBezTo>
                    <a:pt x="6248" y="646"/>
                    <a:pt x="5141" y="995"/>
                    <a:pt x="3779" y="1651"/>
                  </a:cubicBezTo>
                  <a:cubicBezTo>
                    <a:pt x="3451" y="1809"/>
                    <a:pt x="3128" y="1968"/>
                    <a:pt x="3058" y="2002"/>
                  </a:cubicBezTo>
                  <a:cubicBezTo>
                    <a:pt x="2988" y="2035"/>
                    <a:pt x="2931" y="2095"/>
                    <a:pt x="2931" y="2132"/>
                  </a:cubicBezTo>
                  <a:cubicBezTo>
                    <a:pt x="2931" y="2209"/>
                    <a:pt x="3054" y="2222"/>
                    <a:pt x="3132" y="2152"/>
                  </a:cubicBezTo>
                  <a:cubicBezTo>
                    <a:pt x="3323" y="1982"/>
                    <a:pt x="4590" y="1455"/>
                    <a:pt x="5325" y="1241"/>
                  </a:cubicBezTo>
                  <a:cubicBezTo>
                    <a:pt x="6383" y="933"/>
                    <a:pt x="7915" y="772"/>
                    <a:pt x="8991" y="861"/>
                  </a:cubicBezTo>
                  <a:cubicBezTo>
                    <a:pt x="9803" y="927"/>
                    <a:pt x="10051" y="973"/>
                    <a:pt x="10051" y="1061"/>
                  </a:cubicBezTo>
                  <a:cubicBezTo>
                    <a:pt x="10051" y="1184"/>
                    <a:pt x="9041" y="2201"/>
                    <a:pt x="8917" y="2202"/>
                  </a:cubicBezTo>
                  <a:cubicBezTo>
                    <a:pt x="8761" y="2203"/>
                    <a:pt x="8697" y="2238"/>
                    <a:pt x="8546" y="2472"/>
                  </a:cubicBezTo>
                  <a:lnTo>
                    <a:pt x="8419" y="2672"/>
                  </a:lnTo>
                  <a:lnTo>
                    <a:pt x="8663" y="2892"/>
                  </a:lnTo>
                  <a:lnTo>
                    <a:pt x="8896" y="3102"/>
                  </a:lnTo>
                  <a:lnTo>
                    <a:pt x="9150" y="2942"/>
                  </a:lnTo>
                  <a:cubicBezTo>
                    <a:pt x="9351" y="2812"/>
                    <a:pt x="9394" y="2754"/>
                    <a:pt x="9394" y="2622"/>
                  </a:cubicBezTo>
                  <a:cubicBezTo>
                    <a:pt x="9394" y="2490"/>
                    <a:pt x="9509" y="2338"/>
                    <a:pt x="9998" y="1831"/>
                  </a:cubicBezTo>
                  <a:cubicBezTo>
                    <a:pt x="10329" y="1488"/>
                    <a:pt x="10632" y="1185"/>
                    <a:pt x="10676" y="1161"/>
                  </a:cubicBezTo>
                  <a:cubicBezTo>
                    <a:pt x="10787" y="1099"/>
                    <a:pt x="11913" y="1456"/>
                    <a:pt x="12540" y="1751"/>
                  </a:cubicBezTo>
                  <a:cubicBezTo>
                    <a:pt x="13412" y="2162"/>
                    <a:pt x="14083" y="2629"/>
                    <a:pt x="14903" y="3393"/>
                  </a:cubicBezTo>
                  <a:cubicBezTo>
                    <a:pt x="15821" y="4248"/>
                    <a:pt x="16052" y="4506"/>
                    <a:pt x="16619" y="5304"/>
                  </a:cubicBezTo>
                  <a:cubicBezTo>
                    <a:pt x="17089" y="5965"/>
                    <a:pt x="17553" y="6817"/>
                    <a:pt x="17838" y="7546"/>
                  </a:cubicBezTo>
                  <a:cubicBezTo>
                    <a:pt x="18080" y="8168"/>
                    <a:pt x="18373" y="9222"/>
                    <a:pt x="18314" y="9277"/>
                  </a:cubicBezTo>
                  <a:cubicBezTo>
                    <a:pt x="18288" y="9302"/>
                    <a:pt x="16236" y="9315"/>
                    <a:pt x="13759" y="9307"/>
                  </a:cubicBezTo>
                  <a:lnTo>
                    <a:pt x="9256" y="9297"/>
                  </a:lnTo>
                  <a:lnTo>
                    <a:pt x="9235" y="8667"/>
                  </a:lnTo>
                  <a:cubicBezTo>
                    <a:pt x="9217" y="7984"/>
                    <a:pt x="9228" y="7990"/>
                    <a:pt x="8885" y="8106"/>
                  </a:cubicBezTo>
                  <a:lnTo>
                    <a:pt x="8684" y="8176"/>
                  </a:lnTo>
                  <a:lnTo>
                    <a:pt x="8652" y="8737"/>
                  </a:lnTo>
                  <a:lnTo>
                    <a:pt x="8631" y="9297"/>
                  </a:lnTo>
                  <a:lnTo>
                    <a:pt x="6819" y="9307"/>
                  </a:lnTo>
                  <a:cubicBezTo>
                    <a:pt x="5823" y="9315"/>
                    <a:pt x="4987" y="9300"/>
                    <a:pt x="4965" y="9277"/>
                  </a:cubicBezTo>
                  <a:cubicBezTo>
                    <a:pt x="4924" y="9236"/>
                    <a:pt x="5339" y="8303"/>
                    <a:pt x="5770" y="7456"/>
                  </a:cubicBezTo>
                  <a:cubicBezTo>
                    <a:pt x="6277" y="6461"/>
                    <a:pt x="7189" y="4957"/>
                    <a:pt x="7921" y="3923"/>
                  </a:cubicBezTo>
                  <a:cubicBezTo>
                    <a:pt x="8135" y="3621"/>
                    <a:pt x="8325" y="3316"/>
                    <a:pt x="8345" y="3243"/>
                  </a:cubicBezTo>
                  <a:cubicBezTo>
                    <a:pt x="8376" y="3125"/>
                    <a:pt x="8370" y="3102"/>
                    <a:pt x="8239" y="3102"/>
                  </a:cubicBezTo>
                  <a:cubicBezTo>
                    <a:pt x="8038" y="3102"/>
                    <a:pt x="7740" y="3375"/>
                    <a:pt x="6735" y="4453"/>
                  </a:cubicBezTo>
                  <a:cubicBezTo>
                    <a:pt x="5290" y="6003"/>
                    <a:pt x="4315" y="7175"/>
                    <a:pt x="3260" y="8647"/>
                  </a:cubicBezTo>
                  <a:lnTo>
                    <a:pt x="2719" y="9397"/>
                  </a:lnTo>
                  <a:lnTo>
                    <a:pt x="2126" y="9457"/>
                  </a:lnTo>
                  <a:cubicBezTo>
                    <a:pt x="1342" y="9535"/>
                    <a:pt x="950" y="9613"/>
                    <a:pt x="950" y="9687"/>
                  </a:cubicBezTo>
                  <a:cubicBezTo>
                    <a:pt x="950" y="9710"/>
                    <a:pt x="1088" y="9767"/>
                    <a:pt x="1257" y="9818"/>
                  </a:cubicBezTo>
                  <a:cubicBezTo>
                    <a:pt x="1450" y="9875"/>
                    <a:pt x="1661" y="9994"/>
                    <a:pt x="1829" y="10138"/>
                  </a:cubicBezTo>
                  <a:lnTo>
                    <a:pt x="2105" y="10368"/>
                  </a:lnTo>
                  <a:lnTo>
                    <a:pt x="1819" y="10848"/>
                  </a:lnTo>
                  <a:cubicBezTo>
                    <a:pt x="1047" y="12159"/>
                    <a:pt x="417" y="13576"/>
                    <a:pt x="124" y="14671"/>
                  </a:cubicBezTo>
                  <a:cubicBezTo>
                    <a:pt x="72" y="14863"/>
                    <a:pt x="23" y="15070"/>
                    <a:pt x="7" y="15122"/>
                  </a:cubicBezTo>
                  <a:cubicBezTo>
                    <a:pt x="-9" y="15173"/>
                    <a:pt x="5" y="15212"/>
                    <a:pt x="39" y="15212"/>
                  </a:cubicBezTo>
                  <a:cubicBezTo>
                    <a:pt x="101" y="15212"/>
                    <a:pt x="147" y="15108"/>
                    <a:pt x="632" y="14061"/>
                  </a:cubicBezTo>
                  <a:cubicBezTo>
                    <a:pt x="923" y="13432"/>
                    <a:pt x="2100" y="11220"/>
                    <a:pt x="2274" y="10968"/>
                  </a:cubicBezTo>
                  <a:cubicBezTo>
                    <a:pt x="2364" y="10840"/>
                    <a:pt x="2387" y="10825"/>
                    <a:pt x="2454" y="10888"/>
                  </a:cubicBezTo>
                  <a:cubicBezTo>
                    <a:pt x="2565" y="10993"/>
                    <a:pt x="2795" y="11647"/>
                    <a:pt x="2910" y="12199"/>
                  </a:cubicBezTo>
                  <a:cubicBezTo>
                    <a:pt x="3013" y="12692"/>
                    <a:pt x="3022" y="13155"/>
                    <a:pt x="2984" y="15722"/>
                  </a:cubicBezTo>
                  <a:cubicBezTo>
                    <a:pt x="2966" y="16958"/>
                    <a:pt x="3001" y="17526"/>
                    <a:pt x="3164" y="18464"/>
                  </a:cubicBezTo>
                  <a:cubicBezTo>
                    <a:pt x="3249" y="18955"/>
                    <a:pt x="3345" y="18977"/>
                    <a:pt x="3302" y="18494"/>
                  </a:cubicBezTo>
                  <a:cubicBezTo>
                    <a:pt x="3076" y="15965"/>
                    <a:pt x="3454" y="13332"/>
                    <a:pt x="4446" y="10528"/>
                  </a:cubicBezTo>
                  <a:lnTo>
                    <a:pt x="4775" y="9617"/>
                  </a:lnTo>
                  <a:lnTo>
                    <a:pt x="6703" y="9617"/>
                  </a:lnTo>
                  <a:lnTo>
                    <a:pt x="8631" y="9617"/>
                  </a:lnTo>
                  <a:lnTo>
                    <a:pt x="8663" y="11489"/>
                  </a:lnTo>
                  <a:cubicBezTo>
                    <a:pt x="8681" y="12520"/>
                    <a:pt x="8711" y="13427"/>
                    <a:pt x="8737" y="13500"/>
                  </a:cubicBezTo>
                  <a:cubicBezTo>
                    <a:pt x="8814" y="13725"/>
                    <a:pt x="8988" y="13909"/>
                    <a:pt x="9192" y="14001"/>
                  </a:cubicBezTo>
                  <a:cubicBezTo>
                    <a:pt x="9409" y="14098"/>
                    <a:pt x="9981" y="14113"/>
                    <a:pt x="10210" y="14031"/>
                  </a:cubicBezTo>
                  <a:cubicBezTo>
                    <a:pt x="10337" y="13985"/>
                    <a:pt x="10358" y="13948"/>
                    <a:pt x="10358" y="13731"/>
                  </a:cubicBezTo>
                  <a:cubicBezTo>
                    <a:pt x="10358" y="13514"/>
                    <a:pt x="10349" y="13493"/>
                    <a:pt x="10262" y="13530"/>
                  </a:cubicBezTo>
                  <a:cubicBezTo>
                    <a:pt x="10208" y="13554"/>
                    <a:pt x="10037" y="13579"/>
                    <a:pt x="9881" y="13590"/>
                  </a:cubicBezTo>
                  <a:cubicBezTo>
                    <a:pt x="9637" y="13609"/>
                    <a:pt x="9571" y="13595"/>
                    <a:pt x="9457" y="13480"/>
                  </a:cubicBezTo>
                  <a:cubicBezTo>
                    <a:pt x="9385" y="13407"/>
                    <a:pt x="9305" y="13253"/>
                    <a:pt x="9277" y="13140"/>
                  </a:cubicBezTo>
                  <a:cubicBezTo>
                    <a:pt x="9216" y="12891"/>
                    <a:pt x="9206" y="9654"/>
                    <a:pt x="9267" y="9627"/>
                  </a:cubicBezTo>
                  <a:cubicBezTo>
                    <a:pt x="9290" y="9617"/>
                    <a:pt x="11338" y="9633"/>
                    <a:pt x="13812" y="9667"/>
                  </a:cubicBezTo>
                  <a:cubicBezTo>
                    <a:pt x="17583" y="9720"/>
                    <a:pt x="18320" y="9743"/>
                    <a:pt x="18388" y="9808"/>
                  </a:cubicBezTo>
                  <a:cubicBezTo>
                    <a:pt x="18450" y="9866"/>
                    <a:pt x="18480" y="10109"/>
                    <a:pt x="18505" y="10818"/>
                  </a:cubicBezTo>
                  <a:cubicBezTo>
                    <a:pt x="18557" y="12312"/>
                    <a:pt x="18358" y="13542"/>
                    <a:pt x="17859" y="14942"/>
                  </a:cubicBezTo>
                  <a:cubicBezTo>
                    <a:pt x="17682" y="15436"/>
                    <a:pt x="17147" y="16600"/>
                    <a:pt x="16990" y="16823"/>
                  </a:cubicBezTo>
                  <a:cubicBezTo>
                    <a:pt x="16959" y="16867"/>
                    <a:pt x="16893" y="16975"/>
                    <a:pt x="16842" y="17063"/>
                  </a:cubicBezTo>
                  <a:cubicBezTo>
                    <a:pt x="16346" y="17909"/>
                    <a:pt x="14762" y="19484"/>
                    <a:pt x="13843" y="20045"/>
                  </a:cubicBezTo>
                  <a:cubicBezTo>
                    <a:pt x="12718" y="20733"/>
                    <a:pt x="11520" y="21178"/>
                    <a:pt x="10390" y="21336"/>
                  </a:cubicBezTo>
                  <a:cubicBezTo>
                    <a:pt x="9404" y="21475"/>
                    <a:pt x="9390" y="21483"/>
                    <a:pt x="9426" y="21537"/>
                  </a:cubicBezTo>
                  <a:cubicBezTo>
                    <a:pt x="9467" y="21600"/>
                    <a:pt x="9524" y="21594"/>
                    <a:pt x="10157" y="21527"/>
                  </a:cubicBezTo>
                  <a:cubicBezTo>
                    <a:pt x="12791" y="21245"/>
                    <a:pt x="14907" y="20308"/>
                    <a:pt x="16789" y="18584"/>
                  </a:cubicBezTo>
                  <a:cubicBezTo>
                    <a:pt x="18527" y="16992"/>
                    <a:pt x="19584" y="15101"/>
                    <a:pt x="20041" y="12760"/>
                  </a:cubicBezTo>
                  <a:cubicBezTo>
                    <a:pt x="20109" y="12414"/>
                    <a:pt x="20131" y="11936"/>
                    <a:pt x="20137" y="10958"/>
                  </a:cubicBezTo>
                  <a:lnTo>
                    <a:pt x="20147" y="9617"/>
                  </a:lnTo>
                  <a:lnTo>
                    <a:pt x="20359" y="9577"/>
                  </a:lnTo>
                  <a:cubicBezTo>
                    <a:pt x="20615" y="9527"/>
                    <a:pt x="20965" y="9355"/>
                    <a:pt x="21069" y="9237"/>
                  </a:cubicBezTo>
                  <a:cubicBezTo>
                    <a:pt x="21139" y="9157"/>
                    <a:pt x="21497" y="8405"/>
                    <a:pt x="21567" y="8186"/>
                  </a:cubicBezTo>
                  <a:cubicBezTo>
                    <a:pt x="21591" y="8110"/>
                    <a:pt x="21564" y="8086"/>
                    <a:pt x="21408" y="8086"/>
                  </a:cubicBezTo>
                  <a:cubicBezTo>
                    <a:pt x="21177" y="8086"/>
                    <a:pt x="21041" y="8198"/>
                    <a:pt x="20730" y="8657"/>
                  </a:cubicBezTo>
                  <a:cubicBezTo>
                    <a:pt x="20514" y="8975"/>
                    <a:pt x="20168" y="9249"/>
                    <a:pt x="20062" y="9187"/>
                  </a:cubicBezTo>
                  <a:cubicBezTo>
                    <a:pt x="20035" y="9171"/>
                    <a:pt x="19998" y="9063"/>
                    <a:pt x="19978" y="8937"/>
                  </a:cubicBezTo>
                  <a:cubicBezTo>
                    <a:pt x="19957" y="8811"/>
                    <a:pt x="19862" y="8440"/>
                    <a:pt x="19766" y="8116"/>
                  </a:cubicBezTo>
                  <a:cubicBezTo>
                    <a:pt x="18951" y="5382"/>
                    <a:pt x="17155" y="3148"/>
                    <a:pt x="14638" y="1731"/>
                  </a:cubicBezTo>
                  <a:cubicBezTo>
                    <a:pt x="14143" y="1453"/>
                    <a:pt x="13898" y="1341"/>
                    <a:pt x="13049" y="991"/>
                  </a:cubicBezTo>
                  <a:cubicBezTo>
                    <a:pt x="12778" y="879"/>
                    <a:pt x="12238" y="721"/>
                    <a:pt x="11777" y="620"/>
                  </a:cubicBezTo>
                  <a:cubicBezTo>
                    <a:pt x="11544" y="569"/>
                    <a:pt x="11320" y="512"/>
                    <a:pt x="11280" y="500"/>
                  </a:cubicBezTo>
                  <a:cubicBezTo>
                    <a:pt x="11226" y="485"/>
                    <a:pt x="11244" y="417"/>
                    <a:pt x="11354" y="240"/>
                  </a:cubicBezTo>
                  <a:cubicBezTo>
                    <a:pt x="11436" y="107"/>
                    <a:pt x="11480" y="0"/>
                    <a:pt x="11449" y="0"/>
                  </a:cubicBezTo>
                  <a:close/>
                  <a:moveTo>
                    <a:pt x="6247" y="9868"/>
                  </a:moveTo>
                  <a:cubicBezTo>
                    <a:pt x="5768" y="9882"/>
                    <a:pt x="5635" y="9901"/>
                    <a:pt x="5400" y="10018"/>
                  </a:cubicBezTo>
                  <a:cubicBezTo>
                    <a:pt x="5009" y="10212"/>
                    <a:pt x="4802" y="10508"/>
                    <a:pt x="4764" y="10908"/>
                  </a:cubicBezTo>
                  <a:cubicBezTo>
                    <a:pt x="4740" y="11162"/>
                    <a:pt x="4757" y="11270"/>
                    <a:pt x="4849" y="11439"/>
                  </a:cubicBezTo>
                  <a:cubicBezTo>
                    <a:pt x="5017" y="11750"/>
                    <a:pt x="5161" y="11853"/>
                    <a:pt x="5898" y="12189"/>
                  </a:cubicBezTo>
                  <a:cubicBezTo>
                    <a:pt x="6616" y="12518"/>
                    <a:pt x="6840" y="12707"/>
                    <a:pt x="6840" y="12970"/>
                  </a:cubicBezTo>
                  <a:cubicBezTo>
                    <a:pt x="6840" y="13632"/>
                    <a:pt x="5870" y="13854"/>
                    <a:pt x="4997" y="13390"/>
                  </a:cubicBezTo>
                  <a:cubicBezTo>
                    <a:pt x="4888" y="13333"/>
                    <a:pt x="4789" y="13280"/>
                    <a:pt x="4775" y="13280"/>
                  </a:cubicBezTo>
                  <a:cubicBezTo>
                    <a:pt x="4760" y="13280"/>
                    <a:pt x="4743" y="13419"/>
                    <a:pt x="4743" y="13580"/>
                  </a:cubicBezTo>
                  <a:cubicBezTo>
                    <a:pt x="4743" y="13912"/>
                    <a:pt x="4762" y="13928"/>
                    <a:pt x="5262" y="14061"/>
                  </a:cubicBezTo>
                  <a:cubicBezTo>
                    <a:pt x="5656" y="14165"/>
                    <a:pt x="6297" y="14123"/>
                    <a:pt x="6671" y="13971"/>
                  </a:cubicBezTo>
                  <a:cubicBezTo>
                    <a:pt x="7132" y="13784"/>
                    <a:pt x="7464" y="13353"/>
                    <a:pt x="7466" y="12930"/>
                  </a:cubicBezTo>
                  <a:cubicBezTo>
                    <a:pt x="7466" y="12711"/>
                    <a:pt x="7295" y="12363"/>
                    <a:pt x="7116" y="12219"/>
                  </a:cubicBezTo>
                  <a:cubicBezTo>
                    <a:pt x="6897" y="12043"/>
                    <a:pt x="6737" y="11960"/>
                    <a:pt x="6099" y="11679"/>
                  </a:cubicBezTo>
                  <a:cubicBezTo>
                    <a:pt x="5516" y="11422"/>
                    <a:pt x="5368" y="11272"/>
                    <a:pt x="5368" y="10938"/>
                  </a:cubicBezTo>
                  <a:cubicBezTo>
                    <a:pt x="5368" y="10748"/>
                    <a:pt x="5398" y="10670"/>
                    <a:pt x="5527" y="10548"/>
                  </a:cubicBezTo>
                  <a:cubicBezTo>
                    <a:pt x="5832" y="10259"/>
                    <a:pt x="6303" y="10227"/>
                    <a:pt x="6925" y="10448"/>
                  </a:cubicBezTo>
                  <a:cubicBezTo>
                    <a:pt x="7081" y="10504"/>
                    <a:pt x="7229" y="10548"/>
                    <a:pt x="7254" y="10548"/>
                  </a:cubicBezTo>
                  <a:cubicBezTo>
                    <a:pt x="7279" y="10548"/>
                    <a:pt x="7295" y="10430"/>
                    <a:pt x="7285" y="10278"/>
                  </a:cubicBezTo>
                  <a:cubicBezTo>
                    <a:pt x="7269" y="10009"/>
                    <a:pt x="7263" y="10001"/>
                    <a:pt x="7042" y="9928"/>
                  </a:cubicBezTo>
                  <a:cubicBezTo>
                    <a:pt x="6889" y="9877"/>
                    <a:pt x="6630" y="9856"/>
                    <a:pt x="6247" y="9868"/>
                  </a:cubicBezTo>
                  <a:close/>
                  <a:moveTo>
                    <a:pt x="13049" y="9868"/>
                  </a:moveTo>
                  <a:cubicBezTo>
                    <a:pt x="12619" y="9841"/>
                    <a:pt x="12381" y="9928"/>
                    <a:pt x="12095" y="10228"/>
                  </a:cubicBezTo>
                  <a:cubicBezTo>
                    <a:pt x="11957" y="10374"/>
                    <a:pt x="11829" y="10477"/>
                    <a:pt x="11809" y="10458"/>
                  </a:cubicBezTo>
                  <a:cubicBezTo>
                    <a:pt x="11790" y="10440"/>
                    <a:pt x="11777" y="10310"/>
                    <a:pt x="11777" y="10168"/>
                  </a:cubicBezTo>
                  <a:lnTo>
                    <a:pt x="11777" y="9908"/>
                  </a:lnTo>
                  <a:lnTo>
                    <a:pt x="11491" y="9908"/>
                  </a:lnTo>
                  <a:lnTo>
                    <a:pt x="11205" y="9908"/>
                  </a:lnTo>
                  <a:lnTo>
                    <a:pt x="11205" y="11969"/>
                  </a:lnTo>
                  <a:lnTo>
                    <a:pt x="11205" y="14031"/>
                  </a:lnTo>
                  <a:lnTo>
                    <a:pt x="11491" y="14031"/>
                  </a:lnTo>
                  <a:lnTo>
                    <a:pt x="11777" y="14031"/>
                  </a:lnTo>
                  <a:lnTo>
                    <a:pt x="11777" y="12920"/>
                  </a:lnTo>
                  <a:cubicBezTo>
                    <a:pt x="11777" y="11711"/>
                    <a:pt x="11814" y="11376"/>
                    <a:pt x="12021" y="10948"/>
                  </a:cubicBezTo>
                  <a:cubicBezTo>
                    <a:pt x="12259" y="10459"/>
                    <a:pt x="12682" y="10269"/>
                    <a:pt x="13208" y="10408"/>
                  </a:cubicBezTo>
                  <a:lnTo>
                    <a:pt x="13367" y="10448"/>
                  </a:lnTo>
                  <a:lnTo>
                    <a:pt x="13356" y="10168"/>
                  </a:lnTo>
                  <a:lnTo>
                    <a:pt x="13335" y="9878"/>
                  </a:lnTo>
                  <a:lnTo>
                    <a:pt x="13049" y="9868"/>
                  </a:lnTo>
                  <a:close/>
                  <a:moveTo>
                    <a:pt x="15793" y="9868"/>
                  </a:moveTo>
                  <a:cubicBezTo>
                    <a:pt x="15321" y="9850"/>
                    <a:pt x="15165" y="9859"/>
                    <a:pt x="14839" y="9958"/>
                  </a:cubicBezTo>
                  <a:cubicBezTo>
                    <a:pt x="14327" y="10113"/>
                    <a:pt x="14214" y="10222"/>
                    <a:pt x="14214" y="10528"/>
                  </a:cubicBezTo>
                  <a:cubicBezTo>
                    <a:pt x="14214" y="10660"/>
                    <a:pt x="14236" y="10768"/>
                    <a:pt x="14267" y="10768"/>
                  </a:cubicBezTo>
                  <a:cubicBezTo>
                    <a:pt x="14298" y="10768"/>
                    <a:pt x="14445" y="10696"/>
                    <a:pt x="14596" y="10608"/>
                  </a:cubicBezTo>
                  <a:cubicBezTo>
                    <a:pt x="14950" y="10402"/>
                    <a:pt x="15508" y="10261"/>
                    <a:pt x="15803" y="10308"/>
                  </a:cubicBezTo>
                  <a:cubicBezTo>
                    <a:pt x="16228" y="10376"/>
                    <a:pt x="16513" y="10708"/>
                    <a:pt x="16545" y="11169"/>
                  </a:cubicBezTo>
                  <a:lnTo>
                    <a:pt x="16566" y="11439"/>
                  </a:lnTo>
                  <a:lnTo>
                    <a:pt x="15856" y="11529"/>
                  </a:lnTo>
                  <a:cubicBezTo>
                    <a:pt x="14945" y="11651"/>
                    <a:pt x="14622" y="11742"/>
                    <a:pt x="14320" y="11959"/>
                  </a:cubicBezTo>
                  <a:cubicBezTo>
                    <a:pt x="13856" y="12293"/>
                    <a:pt x="13700" y="12967"/>
                    <a:pt x="13971" y="13480"/>
                  </a:cubicBezTo>
                  <a:cubicBezTo>
                    <a:pt x="14106" y="13738"/>
                    <a:pt x="14429" y="13982"/>
                    <a:pt x="14765" y="14071"/>
                  </a:cubicBezTo>
                  <a:cubicBezTo>
                    <a:pt x="15298" y="14212"/>
                    <a:pt x="15860" y="14076"/>
                    <a:pt x="16280" y="13711"/>
                  </a:cubicBezTo>
                  <a:cubicBezTo>
                    <a:pt x="16414" y="13594"/>
                    <a:pt x="16535" y="13511"/>
                    <a:pt x="16556" y="13530"/>
                  </a:cubicBezTo>
                  <a:cubicBezTo>
                    <a:pt x="16576" y="13550"/>
                    <a:pt x="16598" y="13673"/>
                    <a:pt x="16598" y="13801"/>
                  </a:cubicBezTo>
                  <a:lnTo>
                    <a:pt x="16598" y="14031"/>
                  </a:lnTo>
                  <a:lnTo>
                    <a:pt x="16884" y="14031"/>
                  </a:lnTo>
                  <a:lnTo>
                    <a:pt x="17170" y="14031"/>
                  </a:lnTo>
                  <a:lnTo>
                    <a:pt x="17149" y="12380"/>
                  </a:lnTo>
                  <a:cubicBezTo>
                    <a:pt x="17132" y="10731"/>
                    <a:pt x="17135" y="10734"/>
                    <a:pt x="16990" y="10468"/>
                  </a:cubicBezTo>
                  <a:cubicBezTo>
                    <a:pt x="16903" y="10308"/>
                    <a:pt x="16753" y="10143"/>
                    <a:pt x="16609" y="10048"/>
                  </a:cubicBezTo>
                  <a:cubicBezTo>
                    <a:pt x="16389" y="9902"/>
                    <a:pt x="16311" y="9887"/>
                    <a:pt x="15793" y="9868"/>
                  </a:cubicBezTo>
                  <a:close/>
                </a:path>
              </a:pathLst>
            </a:custGeom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sx="100000" sy="100000" kx="0" ky="0" algn="b" rotWithShape="0" blurRad="0" dist="6962" dir="18900000">
                <a:srgbClr val="FFFFFF"/>
              </a:outerShdw>
            </a:effectLst>
          </p:spPr>
        </p:pic>
        <p:pic>
          <p:nvPicPr>
            <p:cNvPr id="199" name="Imagen" descr="Imagen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3873" t="211" r="3873" b="9302"/>
            <a:stretch>
              <a:fillRect/>
            </a:stretch>
          </p:blipFill>
          <p:spPr>
            <a:xfrm>
              <a:off x="0" y="0"/>
              <a:ext cx="890708" cy="10820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04" name="Grupo"/>
          <p:cNvGrpSpPr/>
          <p:nvPr/>
        </p:nvGrpSpPr>
        <p:grpSpPr>
          <a:xfrm>
            <a:off x="433451" y="3631917"/>
            <a:ext cx="6740188" cy="2851751"/>
            <a:chOff x="0" y="0"/>
            <a:chExt cx="6740187" cy="2851749"/>
          </a:xfrm>
        </p:grpSpPr>
        <p:pic>
          <p:nvPicPr>
            <p:cNvPr id="201" name="Picture 2" descr="Picture 2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3175485" cy="28517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2" name="Picture 2" descr="Picture 2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4740649" y="426105"/>
              <a:ext cx="1999539" cy="199953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3" name="Flecha"/>
            <p:cNvSpPr/>
            <p:nvPr/>
          </p:nvSpPr>
          <p:spPr>
            <a:xfrm>
              <a:off x="3069591" y="702720"/>
              <a:ext cx="1446309" cy="1446309"/>
            </a:xfrm>
            <a:prstGeom prst="rightArrow">
              <a:avLst>
                <a:gd name="adj1" fmla="val 32000"/>
                <a:gd name="adj2" fmla="val 64000"/>
              </a:avLst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205" name="Globo (Sudamérica)"/>
          <p:cNvSpPr/>
          <p:nvPr/>
        </p:nvSpPr>
        <p:spPr>
          <a:xfrm rot="360000">
            <a:off x="7627818" y="1948322"/>
            <a:ext cx="2163179" cy="21631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7701" y="0"/>
                  <a:pt x="4910" y="1321"/>
                  <a:pt x="2939" y="3419"/>
                </a:cubicBezTo>
                <a:lnTo>
                  <a:pt x="2929" y="3424"/>
                </a:lnTo>
                <a:lnTo>
                  <a:pt x="2892" y="3415"/>
                </a:lnTo>
                <a:lnTo>
                  <a:pt x="2843" y="3476"/>
                </a:lnTo>
                <a:lnTo>
                  <a:pt x="2823" y="3533"/>
                </a:lnTo>
                <a:lnTo>
                  <a:pt x="2808" y="3562"/>
                </a:lnTo>
                <a:cubicBezTo>
                  <a:pt x="1069" y="5480"/>
                  <a:pt x="0" y="8014"/>
                  <a:pt x="0" y="10800"/>
                </a:cubicBezTo>
                <a:cubicBezTo>
                  <a:pt x="0" y="16755"/>
                  <a:pt x="4845" y="21600"/>
                  <a:pt x="10800" y="21600"/>
                </a:cubicBezTo>
                <a:cubicBezTo>
                  <a:pt x="16755" y="21600"/>
                  <a:pt x="21600" y="16755"/>
                  <a:pt x="21600" y="10800"/>
                </a:cubicBezTo>
                <a:cubicBezTo>
                  <a:pt x="21600" y="4845"/>
                  <a:pt x="16755" y="0"/>
                  <a:pt x="10800" y="0"/>
                </a:cubicBezTo>
                <a:close/>
                <a:moveTo>
                  <a:pt x="10662" y="126"/>
                </a:moveTo>
                <a:lnTo>
                  <a:pt x="10682" y="138"/>
                </a:lnTo>
                <a:lnTo>
                  <a:pt x="10667" y="133"/>
                </a:lnTo>
                <a:lnTo>
                  <a:pt x="10647" y="130"/>
                </a:lnTo>
                <a:lnTo>
                  <a:pt x="10662" y="126"/>
                </a:lnTo>
                <a:close/>
                <a:moveTo>
                  <a:pt x="12105" y="165"/>
                </a:moveTo>
                <a:lnTo>
                  <a:pt x="12236" y="182"/>
                </a:lnTo>
                <a:lnTo>
                  <a:pt x="12355" y="182"/>
                </a:lnTo>
                <a:lnTo>
                  <a:pt x="12328" y="168"/>
                </a:lnTo>
                <a:lnTo>
                  <a:pt x="12433" y="178"/>
                </a:lnTo>
                <a:lnTo>
                  <a:pt x="12434" y="178"/>
                </a:lnTo>
                <a:cubicBezTo>
                  <a:pt x="14159" y="443"/>
                  <a:pt x="15742" y="1128"/>
                  <a:pt x="17096" y="2111"/>
                </a:cubicBezTo>
                <a:lnTo>
                  <a:pt x="16993" y="2054"/>
                </a:lnTo>
                <a:lnTo>
                  <a:pt x="16873" y="1985"/>
                </a:lnTo>
                <a:lnTo>
                  <a:pt x="16835" y="2001"/>
                </a:lnTo>
                <a:lnTo>
                  <a:pt x="16917" y="2064"/>
                </a:lnTo>
                <a:lnTo>
                  <a:pt x="16988" y="2138"/>
                </a:lnTo>
                <a:lnTo>
                  <a:pt x="17026" y="2176"/>
                </a:lnTo>
                <a:lnTo>
                  <a:pt x="17082" y="2225"/>
                </a:lnTo>
                <a:lnTo>
                  <a:pt x="17127" y="2272"/>
                </a:lnTo>
                <a:lnTo>
                  <a:pt x="17171" y="2331"/>
                </a:lnTo>
                <a:lnTo>
                  <a:pt x="17207" y="2373"/>
                </a:lnTo>
                <a:lnTo>
                  <a:pt x="17207" y="2397"/>
                </a:lnTo>
                <a:lnTo>
                  <a:pt x="17264" y="2469"/>
                </a:lnTo>
                <a:lnTo>
                  <a:pt x="17323" y="2525"/>
                </a:lnTo>
                <a:lnTo>
                  <a:pt x="17373" y="2555"/>
                </a:lnTo>
                <a:lnTo>
                  <a:pt x="17441" y="2633"/>
                </a:lnTo>
                <a:lnTo>
                  <a:pt x="17501" y="2719"/>
                </a:lnTo>
                <a:lnTo>
                  <a:pt x="17538" y="2730"/>
                </a:lnTo>
                <a:lnTo>
                  <a:pt x="17599" y="2771"/>
                </a:lnTo>
                <a:lnTo>
                  <a:pt x="17611" y="2757"/>
                </a:lnTo>
                <a:lnTo>
                  <a:pt x="17707" y="2820"/>
                </a:lnTo>
                <a:lnTo>
                  <a:pt x="17787" y="2904"/>
                </a:lnTo>
                <a:lnTo>
                  <a:pt x="17851" y="2964"/>
                </a:lnTo>
                <a:lnTo>
                  <a:pt x="17902" y="2998"/>
                </a:lnTo>
                <a:lnTo>
                  <a:pt x="17897" y="2969"/>
                </a:lnTo>
                <a:lnTo>
                  <a:pt x="17914" y="2954"/>
                </a:lnTo>
                <a:lnTo>
                  <a:pt x="17993" y="3003"/>
                </a:lnTo>
                <a:lnTo>
                  <a:pt x="18090" y="3064"/>
                </a:lnTo>
                <a:lnTo>
                  <a:pt x="18065" y="3001"/>
                </a:lnTo>
                <a:lnTo>
                  <a:pt x="18099" y="3015"/>
                </a:lnTo>
                <a:lnTo>
                  <a:pt x="18045" y="2944"/>
                </a:lnTo>
                <a:lnTo>
                  <a:pt x="18038" y="2919"/>
                </a:lnTo>
                <a:lnTo>
                  <a:pt x="18038" y="2917"/>
                </a:lnTo>
                <a:lnTo>
                  <a:pt x="17947" y="2830"/>
                </a:lnTo>
                <a:lnTo>
                  <a:pt x="17883" y="2751"/>
                </a:lnTo>
                <a:lnTo>
                  <a:pt x="17872" y="2730"/>
                </a:lnTo>
                <a:cubicBezTo>
                  <a:pt x="18135" y="2962"/>
                  <a:pt x="18387" y="3205"/>
                  <a:pt x="18627" y="3461"/>
                </a:cubicBezTo>
                <a:lnTo>
                  <a:pt x="18520" y="3414"/>
                </a:lnTo>
                <a:lnTo>
                  <a:pt x="18486" y="3405"/>
                </a:lnTo>
                <a:lnTo>
                  <a:pt x="18483" y="3425"/>
                </a:lnTo>
                <a:lnTo>
                  <a:pt x="18420" y="3394"/>
                </a:lnTo>
                <a:lnTo>
                  <a:pt x="18400" y="3415"/>
                </a:lnTo>
                <a:lnTo>
                  <a:pt x="18366" y="3394"/>
                </a:lnTo>
                <a:lnTo>
                  <a:pt x="18260" y="3313"/>
                </a:lnTo>
                <a:lnTo>
                  <a:pt x="18190" y="3276"/>
                </a:lnTo>
                <a:lnTo>
                  <a:pt x="18097" y="3192"/>
                </a:lnTo>
                <a:lnTo>
                  <a:pt x="18035" y="3156"/>
                </a:lnTo>
                <a:lnTo>
                  <a:pt x="18065" y="3218"/>
                </a:lnTo>
                <a:lnTo>
                  <a:pt x="18100" y="3319"/>
                </a:lnTo>
                <a:lnTo>
                  <a:pt x="18070" y="3336"/>
                </a:lnTo>
                <a:lnTo>
                  <a:pt x="18016" y="3348"/>
                </a:lnTo>
                <a:lnTo>
                  <a:pt x="18011" y="3405"/>
                </a:lnTo>
                <a:lnTo>
                  <a:pt x="18043" y="3468"/>
                </a:lnTo>
                <a:lnTo>
                  <a:pt x="18075" y="3565"/>
                </a:lnTo>
                <a:lnTo>
                  <a:pt x="18200" y="3745"/>
                </a:lnTo>
                <a:lnTo>
                  <a:pt x="18178" y="3819"/>
                </a:lnTo>
                <a:lnTo>
                  <a:pt x="18146" y="3831"/>
                </a:lnTo>
                <a:lnTo>
                  <a:pt x="18111" y="3888"/>
                </a:lnTo>
                <a:lnTo>
                  <a:pt x="18018" y="3860"/>
                </a:lnTo>
                <a:lnTo>
                  <a:pt x="17988" y="3890"/>
                </a:lnTo>
                <a:lnTo>
                  <a:pt x="17984" y="4005"/>
                </a:lnTo>
                <a:lnTo>
                  <a:pt x="17932" y="4025"/>
                </a:lnTo>
                <a:lnTo>
                  <a:pt x="17929" y="4097"/>
                </a:lnTo>
                <a:lnTo>
                  <a:pt x="17959" y="4173"/>
                </a:lnTo>
                <a:lnTo>
                  <a:pt x="17962" y="4245"/>
                </a:lnTo>
                <a:lnTo>
                  <a:pt x="17932" y="4252"/>
                </a:lnTo>
                <a:lnTo>
                  <a:pt x="17902" y="4319"/>
                </a:lnTo>
                <a:lnTo>
                  <a:pt x="17900" y="4407"/>
                </a:lnTo>
                <a:lnTo>
                  <a:pt x="17925" y="4461"/>
                </a:lnTo>
                <a:lnTo>
                  <a:pt x="17914" y="4523"/>
                </a:lnTo>
                <a:lnTo>
                  <a:pt x="17880" y="4547"/>
                </a:lnTo>
                <a:lnTo>
                  <a:pt x="17897" y="4614"/>
                </a:lnTo>
                <a:lnTo>
                  <a:pt x="17914" y="4676"/>
                </a:lnTo>
                <a:lnTo>
                  <a:pt x="18001" y="4767"/>
                </a:lnTo>
                <a:lnTo>
                  <a:pt x="18058" y="4853"/>
                </a:lnTo>
                <a:lnTo>
                  <a:pt x="18068" y="4925"/>
                </a:lnTo>
                <a:lnTo>
                  <a:pt x="18107" y="5008"/>
                </a:lnTo>
                <a:lnTo>
                  <a:pt x="18166" y="5169"/>
                </a:lnTo>
                <a:lnTo>
                  <a:pt x="18191" y="5312"/>
                </a:lnTo>
                <a:lnTo>
                  <a:pt x="18176" y="5378"/>
                </a:lnTo>
                <a:lnTo>
                  <a:pt x="18208" y="5469"/>
                </a:lnTo>
                <a:lnTo>
                  <a:pt x="18198" y="5540"/>
                </a:lnTo>
                <a:lnTo>
                  <a:pt x="18159" y="5631"/>
                </a:lnTo>
                <a:lnTo>
                  <a:pt x="18109" y="5639"/>
                </a:lnTo>
                <a:lnTo>
                  <a:pt x="18186" y="5722"/>
                </a:lnTo>
                <a:lnTo>
                  <a:pt x="18267" y="5871"/>
                </a:lnTo>
                <a:lnTo>
                  <a:pt x="18265" y="5937"/>
                </a:lnTo>
                <a:lnTo>
                  <a:pt x="18311" y="6073"/>
                </a:lnTo>
                <a:lnTo>
                  <a:pt x="18326" y="6112"/>
                </a:lnTo>
                <a:lnTo>
                  <a:pt x="18371" y="6163"/>
                </a:lnTo>
                <a:lnTo>
                  <a:pt x="18375" y="6188"/>
                </a:lnTo>
                <a:lnTo>
                  <a:pt x="18414" y="6247"/>
                </a:lnTo>
                <a:lnTo>
                  <a:pt x="18471" y="6280"/>
                </a:lnTo>
                <a:lnTo>
                  <a:pt x="18552" y="6378"/>
                </a:lnTo>
                <a:lnTo>
                  <a:pt x="18594" y="6420"/>
                </a:lnTo>
                <a:lnTo>
                  <a:pt x="18617" y="6466"/>
                </a:lnTo>
                <a:lnTo>
                  <a:pt x="18644" y="6546"/>
                </a:lnTo>
                <a:lnTo>
                  <a:pt x="18681" y="6593"/>
                </a:lnTo>
                <a:lnTo>
                  <a:pt x="18717" y="6629"/>
                </a:lnTo>
                <a:lnTo>
                  <a:pt x="18775" y="6716"/>
                </a:lnTo>
                <a:lnTo>
                  <a:pt x="18844" y="6841"/>
                </a:lnTo>
                <a:lnTo>
                  <a:pt x="18876" y="6976"/>
                </a:lnTo>
                <a:lnTo>
                  <a:pt x="18905" y="7048"/>
                </a:lnTo>
                <a:lnTo>
                  <a:pt x="18981" y="7169"/>
                </a:lnTo>
                <a:lnTo>
                  <a:pt x="19077" y="7279"/>
                </a:lnTo>
                <a:lnTo>
                  <a:pt x="19110" y="7305"/>
                </a:lnTo>
                <a:lnTo>
                  <a:pt x="19201" y="7455"/>
                </a:lnTo>
                <a:lnTo>
                  <a:pt x="19311" y="7600"/>
                </a:lnTo>
                <a:lnTo>
                  <a:pt x="19427" y="7785"/>
                </a:lnTo>
                <a:lnTo>
                  <a:pt x="19550" y="7928"/>
                </a:lnTo>
                <a:lnTo>
                  <a:pt x="19578" y="7942"/>
                </a:lnTo>
                <a:lnTo>
                  <a:pt x="19600" y="7959"/>
                </a:lnTo>
                <a:lnTo>
                  <a:pt x="19705" y="7950"/>
                </a:lnTo>
                <a:lnTo>
                  <a:pt x="19775" y="7940"/>
                </a:lnTo>
                <a:lnTo>
                  <a:pt x="19895" y="7979"/>
                </a:lnTo>
                <a:lnTo>
                  <a:pt x="19960" y="8014"/>
                </a:lnTo>
                <a:lnTo>
                  <a:pt x="20033" y="8092"/>
                </a:lnTo>
                <a:lnTo>
                  <a:pt x="20077" y="8117"/>
                </a:lnTo>
                <a:lnTo>
                  <a:pt x="20166" y="8221"/>
                </a:lnTo>
                <a:lnTo>
                  <a:pt x="20245" y="8226"/>
                </a:lnTo>
                <a:lnTo>
                  <a:pt x="20290" y="8199"/>
                </a:lnTo>
                <a:lnTo>
                  <a:pt x="20418" y="8193"/>
                </a:lnTo>
                <a:lnTo>
                  <a:pt x="20482" y="8206"/>
                </a:lnTo>
                <a:lnTo>
                  <a:pt x="20546" y="8236"/>
                </a:lnTo>
                <a:lnTo>
                  <a:pt x="20617" y="8294"/>
                </a:lnTo>
                <a:lnTo>
                  <a:pt x="20674" y="8339"/>
                </a:lnTo>
                <a:lnTo>
                  <a:pt x="20738" y="8502"/>
                </a:lnTo>
                <a:lnTo>
                  <a:pt x="20774" y="8652"/>
                </a:lnTo>
                <a:lnTo>
                  <a:pt x="20821" y="8800"/>
                </a:lnTo>
                <a:lnTo>
                  <a:pt x="20876" y="8856"/>
                </a:lnTo>
                <a:lnTo>
                  <a:pt x="20900" y="8841"/>
                </a:lnTo>
                <a:lnTo>
                  <a:pt x="20925" y="8876"/>
                </a:lnTo>
                <a:lnTo>
                  <a:pt x="20986" y="8879"/>
                </a:lnTo>
                <a:lnTo>
                  <a:pt x="20989" y="8928"/>
                </a:lnTo>
                <a:lnTo>
                  <a:pt x="21007" y="8970"/>
                </a:lnTo>
                <a:lnTo>
                  <a:pt x="21024" y="9065"/>
                </a:lnTo>
                <a:lnTo>
                  <a:pt x="21055" y="9125"/>
                </a:lnTo>
                <a:lnTo>
                  <a:pt x="21085" y="9272"/>
                </a:lnTo>
                <a:lnTo>
                  <a:pt x="21083" y="9403"/>
                </a:lnTo>
                <a:lnTo>
                  <a:pt x="21068" y="9583"/>
                </a:lnTo>
                <a:lnTo>
                  <a:pt x="21080" y="9623"/>
                </a:lnTo>
                <a:lnTo>
                  <a:pt x="21070" y="9745"/>
                </a:lnTo>
                <a:lnTo>
                  <a:pt x="21041" y="9904"/>
                </a:lnTo>
                <a:lnTo>
                  <a:pt x="21038" y="9962"/>
                </a:lnTo>
                <a:lnTo>
                  <a:pt x="21070" y="10191"/>
                </a:lnTo>
                <a:lnTo>
                  <a:pt x="21102" y="10386"/>
                </a:lnTo>
                <a:lnTo>
                  <a:pt x="21147" y="10638"/>
                </a:lnTo>
                <a:lnTo>
                  <a:pt x="21174" y="10888"/>
                </a:lnTo>
                <a:lnTo>
                  <a:pt x="21174" y="11042"/>
                </a:lnTo>
                <a:lnTo>
                  <a:pt x="21174" y="11108"/>
                </a:lnTo>
                <a:lnTo>
                  <a:pt x="21166" y="11137"/>
                </a:lnTo>
                <a:lnTo>
                  <a:pt x="21177" y="11286"/>
                </a:lnTo>
                <a:lnTo>
                  <a:pt x="21171" y="11423"/>
                </a:lnTo>
                <a:lnTo>
                  <a:pt x="21159" y="11618"/>
                </a:lnTo>
                <a:lnTo>
                  <a:pt x="21134" y="11670"/>
                </a:lnTo>
                <a:lnTo>
                  <a:pt x="21125" y="11704"/>
                </a:lnTo>
                <a:lnTo>
                  <a:pt x="21117" y="11830"/>
                </a:lnTo>
                <a:lnTo>
                  <a:pt x="21110" y="11958"/>
                </a:lnTo>
                <a:lnTo>
                  <a:pt x="21110" y="12042"/>
                </a:lnTo>
                <a:lnTo>
                  <a:pt x="21093" y="12148"/>
                </a:lnTo>
                <a:lnTo>
                  <a:pt x="21060" y="12276"/>
                </a:lnTo>
                <a:lnTo>
                  <a:pt x="21028" y="12335"/>
                </a:lnTo>
                <a:lnTo>
                  <a:pt x="20974" y="12416"/>
                </a:lnTo>
                <a:lnTo>
                  <a:pt x="20944" y="12473"/>
                </a:lnTo>
                <a:lnTo>
                  <a:pt x="20888" y="12615"/>
                </a:lnTo>
                <a:lnTo>
                  <a:pt x="20864" y="12689"/>
                </a:lnTo>
                <a:lnTo>
                  <a:pt x="20802" y="12832"/>
                </a:lnTo>
                <a:lnTo>
                  <a:pt x="20750" y="12980"/>
                </a:lnTo>
                <a:lnTo>
                  <a:pt x="20720" y="13099"/>
                </a:lnTo>
                <a:lnTo>
                  <a:pt x="20679" y="13239"/>
                </a:lnTo>
                <a:lnTo>
                  <a:pt x="20659" y="13466"/>
                </a:lnTo>
                <a:lnTo>
                  <a:pt x="20629" y="13591"/>
                </a:lnTo>
                <a:lnTo>
                  <a:pt x="20575" y="13837"/>
                </a:lnTo>
                <a:lnTo>
                  <a:pt x="20540" y="14013"/>
                </a:lnTo>
                <a:lnTo>
                  <a:pt x="20526" y="14109"/>
                </a:lnTo>
                <a:lnTo>
                  <a:pt x="20491" y="14214"/>
                </a:lnTo>
                <a:lnTo>
                  <a:pt x="20403" y="14421"/>
                </a:lnTo>
                <a:lnTo>
                  <a:pt x="20294" y="14707"/>
                </a:lnTo>
                <a:lnTo>
                  <a:pt x="20243" y="14845"/>
                </a:lnTo>
                <a:lnTo>
                  <a:pt x="20168" y="15023"/>
                </a:lnTo>
                <a:lnTo>
                  <a:pt x="20117" y="15170"/>
                </a:lnTo>
                <a:lnTo>
                  <a:pt x="20073" y="15342"/>
                </a:lnTo>
                <a:lnTo>
                  <a:pt x="19974" y="15597"/>
                </a:lnTo>
                <a:lnTo>
                  <a:pt x="19905" y="15767"/>
                </a:lnTo>
                <a:lnTo>
                  <a:pt x="19829" y="15956"/>
                </a:lnTo>
                <a:lnTo>
                  <a:pt x="19752" y="16080"/>
                </a:lnTo>
                <a:lnTo>
                  <a:pt x="19725" y="16091"/>
                </a:lnTo>
                <a:lnTo>
                  <a:pt x="19663" y="16217"/>
                </a:lnTo>
                <a:lnTo>
                  <a:pt x="19600" y="16308"/>
                </a:lnTo>
                <a:lnTo>
                  <a:pt x="19575" y="16358"/>
                </a:lnTo>
                <a:lnTo>
                  <a:pt x="19590" y="16340"/>
                </a:lnTo>
                <a:lnTo>
                  <a:pt x="19551" y="16434"/>
                </a:lnTo>
                <a:lnTo>
                  <a:pt x="19558" y="16456"/>
                </a:lnTo>
                <a:lnTo>
                  <a:pt x="19528" y="16535"/>
                </a:lnTo>
                <a:lnTo>
                  <a:pt x="19540" y="16559"/>
                </a:lnTo>
                <a:lnTo>
                  <a:pt x="19592" y="16535"/>
                </a:lnTo>
                <a:lnTo>
                  <a:pt x="19624" y="16560"/>
                </a:lnTo>
                <a:lnTo>
                  <a:pt x="19681" y="16559"/>
                </a:lnTo>
                <a:lnTo>
                  <a:pt x="19681" y="16591"/>
                </a:lnTo>
                <a:lnTo>
                  <a:pt x="19700" y="16607"/>
                </a:lnTo>
                <a:lnTo>
                  <a:pt x="19688" y="16700"/>
                </a:lnTo>
                <a:lnTo>
                  <a:pt x="19711" y="16700"/>
                </a:lnTo>
                <a:lnTo>
                  <a:pt x="19698" y="16757"/>
                </a:lnTo>
                <a:lnTo>
                  <a:pt x="19728" y="16724"/>
                </a:lnTo>
                <a:lnTo>
                  <a:pt x="19735" y="16745"/>
                </a:lnTo>
                <a:lnTo>
                  <a:pt x="19743" y="16745"/>
                </a:lnTo>
                <a:cubicBezTo>
                  <a:pt x="18476" y="18646"/>
                  <a:pt x="16616" y="20112"/>
                  <a:pt x="14434" y="20900"/>
                </a:cubicBezTo>
                <a:lnTo>
                  <a:pt x="14422" y="20901"/>
                </a:lnTo>
                <a:lnTo>
                  <a:pt x="14326" y="20920"/>
                </a:lnTo>
                <a:lnTo>
                  <a:pt x="14283" y="20918"/>
                </a:lnTo>
                <a:lnTo>
                  <a:pt x="14269" y="20898"/>
                </a:lnTo>
                <a:lnTo>
                  <a:pt x="14241" y="20886"/>
                </a:lnTo>
                <a:lnTo>
                  <a:pt x="14194" y="20881"/>
                </a:lnTo>
                <a:lnTo>
                  <a:pt x="14173" y="20863"/>
                </a:lnTo>
                <a:lnTo>
                  <a:pt x="14148" y="20848"/>
                </a:lnTo>
                <a:lnTo>
                  <a:pt x="14145" y="20822"/>
                </a:lnTo>
                <a:lnTo>
                  <a:pt x="14143" y="20797"/>
                </a:lnTo>
                <a:lnTo>
                  <a:pt x="14131" y="20772"/>
                </a:lnTo>
                <a:lnTo>
                  <a:pt x="14094" y="20757"/>
                </a:lnTo>
                <a:lnTo>
                  <a:pt x="14145" y="20723"/>
                </a:lnTo>
                <a:lnTo>
                  <a:pt x="14204" y="20689"/>
                </a:lnTo>
                <a:lnTo>
                  <a:pt x="14207" y="20659"/>
                </a:lnTo>
                <a:lnTo>
                  <a:pt x="14219" y="20624"/>
                </a:lnTo>
                <a:lnTo>
                  <a:pt x="14212" y="20597"/>
                </a:lnTo>
                <a:lnTo>
                  <a:pt x="14192" y="20572"/>
                </a:lnTo>
                <a:lnTo>
                  <a:pt x="14156" y="20555"/>
                </a:lnTo>
                <a:lnTo>
                  <a:pt x="14079" y="20565"/>
                </a:lnTo>
                <a:lnTo>
                  <a:pt x="14141" y="20526"/>
                </a:lnTo>
                <a:lnTo>
                  <a:pt x="14131" y="20491"/>
                </a:lnTo>
                <a:lnTo>
                  <a:pt x="14066" y="20489"/>
                </a:lnTo>
                <a:lnTo>
                  <a:pt x="13988" y="20509"/>
                </a:lnTo>
                <a:lnTo>
                  <a:pt x="13934" y="20499"/>
                </a:lnTo>
                <a:lnTo>
                  <a:pt x="13985" y="20459"/>
                </a:lnTo>
                <a:lnTo>
                  <a:pt x="14017" y="20435"/>
                </a:lnTo>
                <a:lnTo>
                  <a:pt x="14052" y="20405"/>
                </a:lnTo>
                <a:lnTo>
                  <a:pt x="14054" y="20405"/>
                </a:lnTo>
                <a:lnTo>
                  <a:pt x="14054" y="20403"/>
                </a:lnTo>
                <a:lnTo>
                  <a:pt x="14008" y="20391"/>
                </a:lnTo>
                <a:lnTo>
                  <a:pt x="14037" y="20353"/>
                </a:lnTo>
                <a:lnTo>
                  <a:pt x="13963" y="20370"/>
                </a:lnTo>
                <a:lnTo>
                  <a:pt x="13906" y="20368"/>
                </a:lnTo>
                <a:lnTo>
                  <a:pt x="13852" y="20358"/>
                </a:lnTo>
                <a:lnTo>
                  <a:pt x="13786" y="20356"/>
                </a:lnTo>
                <a:lnTo>
                  <a:pt x="13734" y="20344"/>
                </a:lnTo>
                <a:lnTo>
                  <a:pt x="13682" y="20332"/>
                </a:lnTo>
                <a:lnTo>
                  <a:pt x="13625" y="20327"/>
                </a:lnTo>
                <a:lnTo>
                  <a:pt x="13539" y="20334"/>
                </a:lnTo>
                <a:lnTo>
                  <a:pt x="13593" y="20289"/>
                </a:lnTo>
                <a:lnTo>
                  <a:pt x="13569" y="20262"/>
                </a:lnTo>
                <a:lnTo>
                  <a:pt x="13512" y="20247"/>
                </a:lnTo>
                <a:lnTo>
                  <a:pt x="13441" y="20238"/>
                </a:lnTo>
                <a:lnTo>
                  <a:pt x="13411" y="20211"/>
                </a:lnTo>
                <a:lnTo>
                  <a:pt x="13461" y="20171"/>
                </a:lnTo>
                <a:lnTo>
                  <a:pt x="13438" y="20141"/>
                </a:lnTo>
                <a:lnTo>
                  <a:pt x="13360" y="20169"/>
                </a:lnTo>
                <a:lnTo>
                  <a:pt x="13301" y="20203"/>
                </a:lnTo>
                <a:lnTo>
                  <a:pt x="13264" y="20178"/>
                </a:lnTo>
                <a:lnTo>
                  <a:pt x="13298" y="20137"/>
                </a:lnTo>
                <a:lnTo>
                  <a:pt x="13261" y="20109"/>
                </a:lnTo>
                <a:lnTo>
                  <a:pt x="13194" y="20124"/>
                </a:lnTo>
                <a:lnTo>
                  <a:pt x="13106" y="20161"/>
                </a:lnTo>
                <a:lnTo>
                  <a:pt x="13019" y="20188"/>
                </a:lnTo>
                <a:lnTo>
                  <a:pt x="12936" y="20201"/>
                </a:lnTo>
                <a:lnTo>
                  <a:pt x="12860" y="20206"/>
                </a:lnTo>
                <a:lnTo>
                  <a:pt x="12793" y="20210"/>
                </a:lnTo>
                <a:lnTo>
                  <a:pt x="12724" y="20231"/>
                </a:lnTo>
                <a:lnTo>
                  <a:pt x="12655" y="20267"/>
                </a:lnTo>
                <a:lnTo>
                  <a:pt x="12662" y="20304"/>
                </a:lnTo>
                <a:lnTo>
                  <a:pt x="12596" y="20338"/>
                </a:lnTo>
                <a:lnTo>
                  <a:pt x="12522" y="20353"/>
                </a:lnTo>
                <a:lnTo>
                  <a:pt x="12446" y="20373"/>
                </a:lnTo>
                <a:lnTo>
                  <a:pt x="12355" y="20385"/>
                </a:lnTo>
                <a:lnTo>
                  <a:pt x="12285" y="20395"/>
                </a:lnTo>
                <a:lnTo>
                  <a:pt x="12212" y="20401"/>
                </a:lnTo>
                <a:lnTo>
                  <a:pt x="12143" y="20407"/>
                </a:lnTo>
                <a:lnTo>
                  <a:pt x="12073" y="20405"/>
                </a:lnTo>
                <a:lnTo>
                  <a:pt x="12012" y="20393"/>
                </a:lnTo>
                <a:lnTo>
                  <a:pt x="11978" y="20393"/>
                </a:lnTo>
                <a:lnTo>
                  <a:pt x="11913" y="20393"/>
                </a:lnTo>
                <a:lnTo>
                  <a:pt x="11842" y="20398"/>
                </a:lnTo>
                <a:lnTo>
                  <a:pt x="11766" y="20428"/>
                </a:lnTo>
                <a:lnTo>
                  <a:pt x="11692" y="20447"/>
                </a:lnTo>
                <a:lnTo>
                  <a:pt x="11618" y="20467"/>
                </a:lnTo>
                <a:lnTo>
                  <a:pt x="11536" y="20477"/>
                </a:lnTo>
                <a:lnTo>
                  <a:pt x="11462" y="20491"/>
                </a:lnTo>
                <a:lnTo>
                  <a:pt x="11428" y="20509"/>
                </a:lnTo>
                <a:lnTo>
                  <a:pt x="11357" y="20580"/>
                </a:lnTo>
                <a:lnTo>
                  <a:pt x="11334" y="20617"/>
                </a:lnTo>
                <a:lnTo>
                  <a:pt x="11396" y="20630"/>
                </a:lnTo>
                <a:lnTo>
                  <a:pt x="11475" y="20629"/>
                </a:lnTo>
                <a:lnTo>
                  <a:pt x="11539" y="20639"/>
                </a:lnTo>
                <a:lnTo>
                  <a:pt x="11499" y="20673"/>
                </a:lnTo>
                <a:lnTo>
                  <a:pt x="11473" y="20706"/>
                </a:lnTo>
                <a:lnTo>
                  <a:pt x="11455" y="20743"/>
                </a:lnTo>
                <a:lnTo>
                  <a:pt x="11386" y="20755"/>
                </a:lnTo>
                <a:lnTo>
                  <a:pt x="11308" y="20758"/>
                </a:lnTo>
                <a:lnTo>
                  <a:pt x="11239" y="20758"/>
                </a:lnTo>
                <a:lnTo>
                  <a:pt x="11169" y="20768"/>
                </a:lnTo>
                <a:lnTo>
                  <a:pt x="11096" y="20779"/>
                </a:lnTo>
                <a:lnTo>
                  <a:pt x="11027" y="20770"/>
                </a:lnTo>
                <a:lnTo>
                  <a:pt x="10968" y="20792"/>
                </a:lnTo>
                <a:lnTo>
                  <a:pt x="10921" y="20829"/>
                </a:lnTo>
                <a:lnTo>
                  <a:pt x="10884" y="20800"/>
                </a:lnTo>
                <a:lnTo>
                  <a:pt x="10827" y="20780"/>
                </a:lnTo>
                <a:lnTo>
                  <a:pt x="10758" y="20777"/>
                </a:lnTo>
                <a:lnTo>
                  <a:pt x="10697" y="20799"/>
                </a:lnTo>
                <a:lnTo>
                  <a:pt x="10633" y="20819"/>
                </a:lnTo>
                <a:lnTo>
                  <a:pt x="10579" y="20846"/>
                </a:lnTo>
                <a:lnTo>
                  <a:pt x="10532" y="20871"/>
                </a:lnTo>
                <a:lnTo>
                  <a:pt x="10497" y="20901"/>
                </a:lnTo>
                <a:lnTo>
                  <a:pt x="10492" y="20868"/>
                </a:lnTo>
                <a:lnTo>
                  <a:pt x="10473" y="20824"/>
                </a:lnTo>
                <a:lnTo>
                  <a:pt x="10473" y="20822"/>
                </a:lnTo>
                <a:lnTo>
                  <a:pt x="10426" y="20790"/>
                </a:lnTo>
                <a:lnTo>
                  <a:pt x="10379" y="20763"/>
                </a:lnTo>
                <a:lnTo>
                  <a:pt x="10308" y="20736"/>
                </a:lnTo>
                <a:lnTo>
                  <a:pt x="10233" y="20723"/>
                </a:lnTo>
                <a:lnTo>
                  <a:pt x="10172" y="20694"/>
                </a:lnTo>
                <a:lnTo>
                  <a:pt x="10120" y="20667"/>
                </a:lnTo>
                <a:lnTo>
                  <a:pt x="10054" y="20642"/>
                </a:lnTo>
                <a:lnTo>
                  <a:pt x="9989" y="20634"/>
                </a:lnTo>
                <a:lnTo>
                  <a:pt x="9980" y="20632"/>
                </a:lnTo>
                <a:lnTo>
                  <a:pt x="9979" y="20632"/>
                </a:lnTo>
                <a:lnTo>
                  <a:pt x="9921" y="20598"/>
                </a:lnTo>
                <a:lnTo>
                  <a:pt x="9896" y="20563"/>
                </a:lnTo>
                <a:lnTo>
                  <a:pt x="9839" y="20533"/>
                </a:lnTo>
                <a:lnTo>
                  <a:pt x="9822" y="20492"/>
                </a:lnTo>
                <a:lnTo>
                  <a:pt x="9803" y="20450"/>
                </a:lnTo>
                <a:lnTo>
                  <a:pt x="9847" y="20418"/>
                </a:lnTo>
                <a:lnTo>
                  <a:pt x="9918" y="20423"/>
                </a:lnTo>
                <a:lnTo>
                  <a:pt x="9952" y="20388"/>
                </a:lnTo>
                <a:lnTo>
                  <a:pt x="9952" y="20386"/>
                </a:lnTo>
                <a:lnTo>
                  <a:pt x="9913" y="20351"/>
                </a:lnTo>
                <a:lnTo>
                  <a:pt x="9856" y="20326"/>
                </a:lnTo>
                <a:lnTo>
                  <a:pt x="9783" y="20312"/>
                </a:lnTo>
                <a:lnTo>
                  <a:pt x="9751" y="20270"/>
                </a:lnTo>
                <a:lnTo>
                  <a:pt x="9825" y="20265"/>
                </a:lnTo>
                <a:lnTo>
                  <a:pt x="9893" y="20252"/>
                </a:lnTo>
                <a:lnTo>
                  <a:pt x="9972" y="20250"/>
                </a:lnTo>
                <a:lnTo>
                  <a:pt x="10043" y="20242"/>
                </a:lnTo>
                <a:lnTo>
                  <a:pt x="10069" y="20194"/>
                </a:lnTo>
                <a:lnTo>
                  <a:pt x="10128" y="20168"/>
                </a:lnTo>
                <a:lnTo>
                  <a:pt x="10186" y="20142"/>
                </a:lnTo>
                <a:lnTo>
                  <a:pt x="10248" y="20124"/>
                </a:lnTo>
                <a:lnTo>
                  <a:pt x="10319" y="20080"/>
                </a:lnTo>
                <a:lnTo>
                  <a:pt x="10349" y="20041"/>
                </a:lnTo>
                <a:lnTo>
                  <a:pt x="10371" y="19999"/>
                </a:lnTo>
                <a:lnTo>
                  <a:pt x="10441" y="19984"/>
                </a:lnTo>
                <a:lnTo>
                  <a:pt x="10475" y="19945"/>
                </a:lnTo>
                <a:lnTo>
                  <a:pt x="10507" y="19897"/>
                </a:lnTo>
                <a:lnTo>
                  <a:pt x="10519" y="19834"/>
                </a:lnTo>
                <a:lnTo>
                  <a:pt x="10504" y="19785"/>
                </a:lnTo>
                <a:lnTo>
                  <a:pt x="10500" y="19738"/>
                </a:lnTo>
                <a:lnTo>
                  <a:pt x="10485" y="19693"/>
                </a:lnTo>
                <a:lnTo>
                  <a:pt x="10482" y="19578"/>
                </a:lnTo>
                <a:lnTo>
                  <a:pt x="10482" y="19577"/>
                </a:lnTo>
                <a:lnTo>
                  <a:pt x="10465" y="19530"/>
                </a:lnTo>
                <a:lnTo>
                  <a:pt x="10435" y="19487"/>
                </a:lnTo>
                <a:lnTo>
                  <a:pt x="10416" y="19437"/>
                </a:lnTo>
                <a:lnTo>
                  <a:pt x="10401" y="19390"/>
                </a:lnTo>
                <a:lnTo>
                  <a:pt x="10374" y="19338"/>
                </a:lnTo>
                <a:lnTo>
                  <a:pt x="10372" y="19338"/>
                </a:lnTo>
                <a:lnTo>
                  <a:pt x="10319" y="19297"/>
                </a:lnTo>
                <a:lnTo>
                  <a:pt x="10260" y="19267"/>
                </a:lnTo>
                <a:lnTo>
                  <a:pt x="10219" y="19227"/>
                </a:lnTo>
                <a:lnTo>
                  <a:pt x="10191" y="19171"/>
                </a:lnTo>
                <a:lnTo>
                  <a:pt x="10199" y="19122"/>
                </a:lnTo>
                <a:lnTo>
                  <a:pt x="10199" y="19121"/>
                </a:lnTo>
                <a:lnTo>
                  <a:pt x="10243" y="19062"/>
                </a:lnTo>
                <a:lnTo>
                  <a:pt x="10287" y="19020"/>
                </a:lnTo>
                <a:lnTo>
                  <a:pt x="10329" y="18974"/>
                </a:lnTo>
                <a:lnTo>
                  <a:pt x="10403" y="18962"/>
                </a:lnTo>
                <a:lnTo>
                  <a:pt x="10457" y="18930"/>
                </a:lnTo>
                <a:lnTo>
                  <a:pt x="10420" y="18883"/>
                </a:lnTo>
                <a:lnTo>
                  <a:pt x="10416" y="18831"/>
                </a:lnTo>
                <a:lnTo>
                  <a:pt x="10428" y="18777"/>
                </a:lnTo>
                <a:lnTo>
                  <a:pt x="10468" y="18735"/>
                </a:lnTo>
                <a:lnTo>
                  <a:pt x="10531" y="18700"/>
                </a:lnTo>
                <a:lnTo>
                  <a:pt x="10590" y="18668"/>
                </a:lnTo>
                <a:lnTo>
                  <a:pt x="10660" y="18654"/>
                </a:lnTo>
                <a:lnTo>
                  <a:pt x="10723" y="18678"/>
                </a:lnTo>
                <a:lnTo>
                  <a:pt x="10761" y="18649"/>
                </a:lnTo>
                <a:lnTo>
                  <a:pt x="10854" y="18609"/>
                </a:lnTo>
                <a:lnTo>
                  <a:pt x="10891" y="18562"/>
                </a:lnTo>
                <a:lnTo>
                  <a:pt x="10844" y="18523"/>
                </a:lnTo>
                <a:lnTo>
                  <a:pt x="10773" y="18538"/>
                </a:lnTo>
                <a:lnTo>
                  <a:pt x="10721" y="18582"/>
                </a:lnTo>
                <a:lnTo>
                  <a:pt x="10655" y="18617"/>
                </a:lnTo>
                <a:lnTo>
                  <a:pt x="10583" y="18634"/>
                </a:lnTo>
                <a:lnTo>
                  <a:pt x="10522" y="18661"/>
                </a:lnTo>
                <a:lnTo>
                  <a:pt x="10468" y="18705"/>
                </a:lnTo>
                <a:lnTo>
                  <a:pt x="10388" y="18713"/>
                </a:lnTo>
                <a:lnTo>
                  <a:pt x="10335" y="18749"/>
                </a:lnTo>
                <a:lnTo>
                  <a:pt x="10290" y="18789"/>
                </a:lnTo>
                <a:lnTo>
                  <a:pt x="10260" y="18850"/>
                </a:lnTo>
                <a:lnTo>
                  <a:pt x="10197" y="18890"/>
                </a:lnTo>
                <a:lnTo>
                  <a:pt x="10145" y="18935"/>
                </a:lnTo>
                <a:lnTo>
                  <a:pt x="10098" y="18988"/>
                </a:lnTo>
                <a:lnTo>
                  <a:pt x="10059" y="19028"/>
                </a:lnTo>
                <a:lnTo>
                  <a:pt x="10029" y="19090"/>
                </a:lnTo>
                <a:lnTo>
                  <a:pt x="10043" y="19142"/>
                </a:lnTo>
                <a:lnTo>
                  <a:pt x="10043" y="19144"/>
                </a:lnTo>
                <a:lnTo>
                  <a:pt x="10064" y="19200"/>
                </a:lnTo>
                <a:lnTo>
                  <a:pt x="10064" y="19201"/>
                </a:lnTo>
                <a:lnTo>
                  <a:pt x="10058" y="19252"/>
                </a:lnTo>
                <a:lnTo>
                  <a:pt x="10058" y="19253"/>
                </a:lnTo>
                <a:lnTo>
                  <a:pt x="10036" y="19307"/>
                </a:lnTo>
                <a:lnTo>
                  <a:pt x="10011" y="19358"/>
                </a:lnTo>
                <a:lnTo>
                  <a:pt x="10011" y="19408"/>
                </a:lnTo>
                <a:lnTo>
                  <a:pt x="10021" y="19459"/>
                </a:lnTo>
                <a:lnTo>
                  <a:pt x="10044" y="19503"/>
                </a:lnTo>
                <a:lnTo>
                  <a:pt x="10071" y="19551"/>
                </a:lnTo>
                <a:lnTo>
                  <a:pt x="10071" y="19553"/>
                </a:lnTo>
                <a:lnTo>
                  <a:pt x="10100" y="19600"/>
                </a:lnTo>
                <a:lnTo>
                  <a:pt x="10125" y="19649"/>
                </a:lnTo>
                <a:lnTo>
                  <a:pt x="10137" y="19700"/>
                </a:lnTo>
                <a:lnTo>
                  <a:pt x="10128" y="19753"/>
                </a:lnTo>
                <a:lnTo>
                  <a:pt x="10100" y="19792"/>
                </a:lnTo>
                <a:lnTo>
                  <a:pt x="10048" y="19821"/>
                </a:lnTo>
                <a:lnTo>
                  <a:pt x="9977" y="19839"/>
                </a:lnTo>
                <a:lnTo>
                  <a:pt x="9901" y="19858"/>
                </a:lnTo>
                <a:lnTo>
                  <a:pt x="9839" y="19878"/>
                </a:lnTo>
                <a:lnTo>
                  <a:pt x="9792" y="19912"/>
                </a:lnTo>
                <a:lnTo>
                  <a:pt x="9743" y="19940"/>
                </a:lnTo>
                <a:lnTo>
                  <a:pt x="9677" y="19959"/>
                </a:lnTo>
                <a:lnTo>
                  <a:pt x="9625" y="19922"/>
                </a:lnTo>
                <a:lnTo>
                  <a:pt x="9559" y="19902"/>
                </a:lnTo>
                <a:lnTo>
                  <a:pt x="9492" y="19922"/>
                </a:lnTo>
                <a:lnTo>
                  <a:pt x="9416" y="19881"/>
                </a:lnTo>
                <a:lnTo>
                  <a:pt x="9415" y="19925"/>
                </a:lnTo>
                <a:lnTo>
                  <a:pt x="9396" y="19972"/>
                </a:lnTo>
                <a:lnTo>
                  <a:pt x="9320" y="19955"/>
                </a:lnTo>
                <a:lnTo>
                  <a:pt x="9250" y="19950"/>
                </a:lnTo>
                <a:lnTo>
                  <a:pt x="9179" y="19955"/>
                </a:lnTo>
                <a:lnTo>
                  <a:pt x="9108" y="19917"/>
                </a:lnTo>
                <a:lnTo>
                  <a:pt x="9049" y="19939"/>
                </a:lnTo>
                <a:lnTo>
                  <a:pt x="8975" y="19928"/>
                </a:lnTo>
                <a:lnTo>
                  <a:pt x="8896" y="19883"/>
                </a:lnTo>
                <a:lnTo>
                  <a:pt x="8916" y="19979"/>
                </a:lnTo>
                <a:lnTo>
                  <a:pt x="8857" y="19999"/>
                </a:lnTo>
                <a:lnTo>
                  <a:pt x="8785" y="19984"/>
                </a:lnTo>
                <a:lnTo>
                  <a:pt x="8736" y="20009"/>
                </a:lnTo>
                <a:lnTo>
                  <a:pt x="8689" y="20045"/>
                </a:lnTo>
                <a:lnTo>
                  <a:pt x="8644" y="20073"/>
                </a:lnTo>
                <a:lnTo>
                  <a:pt x="8575" y="20082"/>
                </a:lnTo>
                <a:lnTo>
                  <a:pt x="8517" y="20050"/>
                </a:lnTo>
                <a:lnTo>
                  <a:pt x="8438" y="20029"/>
                </a:lnTo>
                <a:lnTo>
                  <a:pt x="8366" y="20028"/>
                </a:lnTo>
                <a:lnTo>
                  <a:pt x="8314" y="20050"/>
                </a:lnTo>
                <a:lnTo>
                  <a:pt x="8246" y="20061"/>
                </a:lnTo>
                <a:lnTo>
                  <a:pt x="8196" y="20058"/>
                </a:lnTo>
                <a:lnTo>
                  <a:pt x="8302" y="20130"/>
                </a:lnTo>
                <a:lnTo>
                  <a:pt x="8358" y="20166"/>
                </a:lnTo>
                <a:lnTo>
                  <a:pt x="8425" y="20198"/>
                </a:lnTo>
                <a:lnTo>
                  <a:pt x="8489" y="20189"/>
                </a:lnTo>
                <a:lnTo>
                  <a:pt x="8549" y="20221"/>
                </a:lnTo>
                <a:lnTo>
                  <a:pt x="8615" y="20247"/>
                </a:lnTo>
                <a:lnTo>
                  <a:pt x="8644" y="20297"/>
                </a:lnTo>
                <a:lnTo>
                  <a:pt x="8570" y="20294"/>
                </a:lnTo>
                <a:lnTo>
                  <a:pt x="8499" y="20295"/>
                </a:lnTo>
                <a:lnTo>
                  <a:pt x="8437" y="20311"/>
                </a:lnTo>
                <a:lnTo>
                  <a:pt x="8411" y="20343"/>
                </a:lnTo>
                <a:lnTo>
                  <a:pt x="8369" y="20366"/>
                </a:lnTo>
                <a:lnTo>
                  <a:pt x="8290" y="20356"/>
                </a:lnTo>
                <a:lnTo>
                  <a:pt x="8226" y="20363"/>
                </a:lnTo>
                <a:lnTo>
                  <a:pt x="8132" y="20344"/>
                </a:lnTo>
                <a:lnTo>
                  <a:pt x="8139" y="20386"/>
                </a:lnTo>
                <a:lnTo>
                  <a:pt x="8068" y="20364"/>
                </a:lnTo>
                <a:lnTo>
                  <a:pt x="8006" y="20336"/>
                </a:lnTo>
                <a:lnTo>
                  <a:pt x="7937" y="20317"/>
                </a:lnTo>
                <a:lnTo>
                  <a:pt x="7954" y="20366"/>
                </a:lnTo>
                <a:lnTo>
                  <a:pt x="7940" y="20400"/>
                </a:lnTo>
                <a:lnTo>
                  <a:pt x="7868" y="20400"/>
                </a:lnTo>
                <a:lnTo>
                  <a:pt x="7854" y="20433"/>
                </a:lnTo>
                <a:lnTo>
                  <a:pt x="7871" y="20476"/>
                </a:lnTo>
                <a:lnTo>
                  <a:pt x="7837" y="20501"/>
                </a:lnTo>
                <a:lnTo>
                  <a:pt x="7795" y="20523"/>
                </a:lnTo>
                <a:lnTo>
                  <a:pt x="7753" y="20545"/>
                </a:lnTo>
                <a:lnTo>
                  <a:pt x="7726" y="20572"/>
                </a:lnTo>
                <a:lnTo>
                  <a:pt x="7674" y="20588"/>
                </a:lnTo>
                <a:lnTo>
                  <a:pt x="7627" y="20603"/>
                </a:lnTo>
                <a:lnTo>
                  <a:pt x="7622" y="20637"/>
                </a:lnTo>
                <a:lnTo>
                  <a:pt x="7597" y="20662"/>
                </a:lnTo>
                <a:lnTo>
                  <a:pt x="7541" y="20673"/>
                </a:lnTo>
                <a:lnTo>
                  <a:pt x="7538" y="20710"/>
                </a:lnTo>
                <a:lnTo>
                  <a:pt x="7513" y="20716"/>
                </a:lnTo>
                <a:lnTo>
                  <a:pt x="7489" y="20726"/>
                </a:lnTo>
                <a:lnTo>
                  <a:pt x="7509" y="20762"/>
                </a:lnTo>
                <a:lnTo>
                  <a:pt x="7533" y="20795"/>
                </a:lnTo>
                <a:lnTo>
                  <a:pt x="7558" y="20836"/>
                </a:lnTo>
                <a:lnTo>
                  <a:pt x="7560" y="20866"/>
                </a:lnTo>
                <a:lnTo>
                  <a:pt x="7548" y="20893"/>
                </a:lnTo>
                <a:lnTo>
                  <a:pt x="7585" y="20928"/>
                </a:lnTo>
                <a:lnTo>
                  <a:pt x="7608" y="20965"/>
                </a:lnTo>
                <a:lnTo>
                  <a:pt x="7543" y="20957"/>
                </a:lnTo>
                <a:lnTo>
                  <a:pt x="7568" y="20991"/>
                </a:lnTo>
                <a:lnTo>
                  <a:pt x="7632" y="21014"/>
                </a:lnTo>
                <a:lnTo>
                  <a:pt x="7704" y="21028"/>
                </a:lnTo>
                <a:lnTo>
                  <a:pt x="7775" y="21046"/>
                </a:lnTo>
                <a:lnTo>
                  <a:pt x="7787" y="21075"/>
                </a:lnTo>
                <a:lnTo>
                  <a:pt x="7846" y="21110"/>
                </a:lnTo>
                <a:lnTo>
                  <a:pt x="7881" y="21134"/>
                </a:lnTo>
                <a:cubicBezTo>
                  <a:pt x="3371" y="19858"/>
                  <a:pt x="54" y="15713"/>
                  <a:pt x="54" y="10800"/>
                </a:cubicBezTo>
                <a:cubicBezTo>
                  <a:pt x="54" y="8114"/>
                  <a:pt x="1051" y="5662"/>
                  <a:pt x="2687" y="3776"/>
                </a:cubicBezTo>
                <a:lnTo>
                  <a:pt x="2708" y="3824"/>
                </a:lnTo>
                <a:lnTo>
                  <a:pt x="2673" y="3888"/>
                </a:lnTo>
                <a:lnTo>
                  <a:pt x="2606" y="3959"/>
                </a:lnTo>
                <a:lnTo>
                  <a:pt x="2565" y="3971"/>
                </a:lnTo>
                <a:lnTo>
                  <a:pt x="2552" y="3984"/>
                </a:lnTo>
                <a:lnTo>
                  <a:pt x="2575" y="4038"/>
                </a:lnTo>
                <a:lnTo>
                  <a:pt x="2626" y="4043"/>
                </a:lnTo>
                <a:lnTo>
                  <a:pt x="2636" y="4067"/>
                </a:lnTo>
                <a:lnTo>
                  <a:pt x="2660" y="4043"/>
                </a:lnTo>
                <a:lnTo>
                  <a:pt x="2707" y="4074"/>
                </a:lnTo>
                <a:lnTo>
                  <a:pt x="2740" y="4095"/>
                </a:lnTo>
                <a:lnTo>
                  <a:pt x="2724" y="4166"/>
                </a:lnTo>
                <a:lnTo>
                  <a:pt x="2675" y="4274"/>
                </a:lnTo>
                <a:lnTo>
                  <a:pt x="2719" y="4286"/>
                </a:lnTo>
                <a:lnTo>
                  <a:pt x="2776" y="4323"/>
                </a:lnTo>
                <a:lnTo>
                  <a:pt x="2821" y="4375"/>
                </a:lnTo>
                <a:lnTo>
                  <a:pt x="2820" y="4454"/>
                </a:lnTo>
                <a:lnTo>
                  <a:pt x="2841" y="4446"/>
                </a:lnTo>
                <a:lnTo>
                  <a:pt x="2914" y="4372"/>
                </a:lnTo>
                <a:lnTo>
                  <a:pt x="2926" y="4345"/>
                </a:lnTo>
                <a:lnTo>
                  <a:pt x="2907" y="4294"/>
                </a:lnTo>
                <a:lnTo>
                  <a:pt x="2883" y="4247"/>
                </a:lnTo>
                <a:lnTo>
                  <a:pt x="2828" y="4265"/>
                </a:lnTo>
                <a:lnTo>
                  <a:pt x="2853" y="4191"/>
                </a:lnTo>
                <a:lnTo>
                  <a:pt x="2848" y="4136"/>
                </a:lnTo>
                <a:lnTo>
                  <a:pt x="2841" y="4087"/>
                </a:lnTo>
                <a:lnTo>
                  <a:pt x="2862" y="3969"/>
                </a:lnTo>
                <a:lnTo>
                  <a:pt x="2825" y="3927"/>
                </a:lnTo>
                <a:lnTo>
                  <a:pt x="2823" y="3888"/>
                </a:lnTo>
                <a:lnTo>
                  <a:pt x="2808" y="3867"/>
                </a:lnTo>
                <a:lnTo>
                  <a:pt x="2830" y="3786"/>
                </a:lnTo>
                <a:lnTo>
                  <a:pt x="2809" y="3796"/>
                </a:lnTo>
                <a:lnTo>
                  <a:pt x="2820" y="3755"/>
                </a:lnTo>
                <a:lnTo>
                  <a:pt x="2808" y="3752"/>
                </a:lnTo>
                <a:lnTo>
                  <a:pt x="2808" y="3728"/>
                </a:lnTo>
                <a:lnTo>
                  <a:pt x="2781" y="3671"/>
                </a:lnTo>
                <a:cubicBezTo>
                  <a:pt x="2856" y="3587"/>
                  <a:pt x="2932" y="3503"/>
                  <a:pt x="3010" y="3420"/>
                </a:cubicBezTo>
                <a:lnTo>
                  <a:pt x="3013" y="3422"/>
                </a:lnTo>
                <a:lnTo>
                  <a:pt x="2983" y="3474"/>
                </a:lnTo>
                <a:lnTo>
                  <a:pt x="2963" y="3560"/>
                </a:lnTo>
                <a:lnTo>
                  <a:pt x="2968" y="3638"/>
                </a:lnTo>
                <a:lnTo>
                  <a:pt x="2949" y="3678"/>
                </a:lnTo>
                <a:lnTo>
                  <a:pt x="2968" y="3723"/>
                </a:lnTo>
                <a:lnTo>
                  <a:pt x="2998" y="3771"/>
                </a:lnTo>
                <a:lnTo>
                  <a:pt x="3055" y="3757"/>
                </a:lnTo>
                <a:lnTo>
                  <a:pt x="3038" y="3843"/>
                </a:lnTo>
                <a:lnTo>
                  <a:pt x="3077" y="3883"/>
                </a:lnTo>
                <a:lnTo>
                  <a:pt x="3124" y="3893"/>
                </a:lnTo>
                <a:lnTo>
                  <a:pt x="3067" y="3988"/>
                </a:lnTo>
                <a:lnTo>
                  <a:pt x="3074" y="4015"/>
                </a:lnTo>
                <a:lnTo>
                  <a:pt x="3156" y="4035"/>
                </a:lnTo>
                <a:lnTo>
                  <a:pt x="3180" y="4102"/>
                </a:lnTo>
                <a:lnTo>
                  <a:pt x="3266" y="4171"/>
                </a:lnTo>
                <a:lnTo>
                  <a:pt x="3328" y="4277"/>
                </a:lnTo>
                <a:lnTo>
                  <a:pt x="3346" y="4338"/>
                </a:lnTo>
                <a:lnTo>
                  <a:pt x="3338" y="4393"/>
                </a:lnTo>
                <a:lnTo>
                  <a:pt x="3362" y="4446"/>
                </a:lnTo>
                <a:lnTo>
                  <a:pt x="3345" y="4498"/>
                </a:lnTo>
                <a:lnTo>
                  <a:pt x="3303" y="4547"/>
                </a:lnTo>
                <a:lnTo>
                  <a:pt x="3303" y="4585"/>
                </a:lnTo>
                <a:lnTo>
                  <a:pt x="3254" y="4616"/>
                </a:lnTo>
                <a:lnTo>
                  <a:pt x="3264" y="4680"/>
                </a:lnTo>
                <a:lnTo>
                  <a:pt x="3304" y="4754"/>
                </a:lnTo>
                <a:lnTo>
                  <a:pt x="3429" y="4796"/>
                </a:lnTo>
                <a:lnTo>
                  <a:pt x="3469" y="4848"/>
                </a:lnTo>
                <a:lnTo>
                  <a:pt x="3602" y="4853"/>
                </a:lnTo>
                <a:lnTo>
                  <a:pt x="3681" y="4839"/>
                </a:lnTo>
                <a:lnTo>
                  <a:pt x="3708" y="4870"/>
                </a:lnTo>
                <a:lnTo>
                  <a:pt x="3814" y="4910"/>
                </a:lnTo>
                <a:lnTo>
                  <a:pt x="3966" y="4937"/>
                </a:lnTo>
                <a:lnTo>
                  <a:pt x="4075" y="4930"/>
                </a:lnTo>
                <a:lnTo>
                  <a:pt x="4203" y="4966"/>
                </a:lnTo>
                <a:lnTo>
                  <a:pt x="4314" y="4967"/>
                </a:lnTo>
                <a:lnTo>
                  <a:pt x="4417" y="4983"/>
                </a:lnTo>
                <a:lnTo>
                  <a:pt x="4499" y="4949"/>
                </a:lnTo>
                <a:lnTo>
                  <a:pt x="4637" y="4860"/>
                </a:lnTo>
                <a:lnTo>
                  <a:pt x="4728" y="4828"/>
                </a:lnTo>
                <a:lnTo>
                  <a:pt x="4851" y="4841"/>
                </a:lnTo>
                <a:lnTo>
                  <a:pt x="4927" y="4875"/>
                </a:lnTo>
                <a:lnTo>
                  <a:pt x="5085" y="5008"/>
                </a:lnTo>
                <a:lnTo>
                  <a:pt x="5164" y="5057"/>
                </a:lnTo>
                <a:lnTo>
                  <a:pt x="5237" y="5075"/>
                </a:lnTo>
                <a:lnTo>
                  <a:pt x="5341" y="5058"/>
                </a:lnTo>
                <a:lnTo>
                  <a:pt x="5424" y="5070"/>
                </a:lnTo>
                <a:lnTo>
                  <a:pt x="5467" y="5095"/>
                </a:lnTo>
                <a:lnTo>
                  <a:pt x="5562" y="5089"/>
                </a:lnTo>
                <a:lnTo>
                  <a:pt x="5627" y="5109"/>
                </a:lnTo>
                <a:lnTo>
                  <a:pt x="5688" y="5114"/>
                </a:lnTo>
                <a:lnTo>
                  <a:pt x="5787" y="5099"/>
                </a:lnTo>
                <a:lnTo>
                  <a:pt x="5811" y="5058"/>
                </a:lnTo>
                <a:lnTo>
                  <a:pt x="5863" y="5063"/>
                </a:lnTo>
                <a:lnTo>
                  <a:pt x="5886" y="5109"/>
                </a:lnTo>
                <a:lnTo>
                  <a:pt x="5871" y="5122"/>
                </a:lnTo>
                <a:lnTo>
                  <a:pt x="5846" y="5102"/>
                </a:lnTo>
                <a:lnTo>
                  <a:pt x="5824" y="5131"/>
                </a:lnTo>
                <a:lnTo>
                  <a:pt x="5903" y="5191"/>
                </a:lnTo>
                <a:lnTo>
                  <a:pt x="5972" y="5230"/>
                </a:lnTo>
                <a:lnTo>
                  <a:pt x="6004" y="5280"/>
                </a:lnTo>
                <a:lnTo>
                  <a:pt x="6082" y="5334"/>
                </a:lnTo>
                <a:lnTo>
                  <a:pt x="6137" y="5376"/>
                </a:lnTo>
                <a:lnTo>
                  <a:pt x="6094" y="5415"/>
                </a:lnTo>
                <a:lnTo>
                  <a:pt x="6142" y="5430"/>
                </a:lnTo>
                <a:lnTo>
                  <a:pt x="6114" y="5488"/>
                </a:lnTo>
                <a:lnTo>
                  <a:pt x="6109" y="5538"/>
                </a:lnTo>
                <a:lnTo>
                  <a:pt x="6131" y="5568"/>
                </a:lnTo>
                <a:lnTo>
                  <a:pt x="6186" y="5577"/>
                </a:lnTo>
                <a:lnTo>
                  <a:pt x="6225" y="5617"/>
                </a:lnTo>
                <a:lnTo>
                  <a:pt x="6264" y="5572"/>
                </a:lnTo>
                <a:lnTo>
                  <a:pt x="6255" y="5525"/>
                </a:lnTo>
                <a:lnTo>
                  <a:pt x="6299" y="5548"/>
                </a:lnTo>
                <a:lnTo>
                  <a:pt x="6307" y="5595"/>
                </a:lnTo>
                <a:lnTo>
                  <a:pt x="6368" y="5607"/>
                </a:lnTo>
                <a:lnTo>
                  <a:pt x="6437" y="5631"/>
                </a:lnTo>
                <a:lnTo>
                  <a:pt x="6484" y="5664"/>
                </a:lnTo>
                <a:lnTo>
                  <a:pt x="6489" y="5701"/>
                </a:lnTo>
                <a:lnTo>
                  <a:pt x="6466" y="5733"/>
                </a:lnTo>
                <a:lnTo>
                  <a:pt x="6501" y="5764"/>
                </a:lnTo>
                <a:lnTo>
                  <a:pt x="6597" y="5789"/>
                </a:lnTo>
                <a:lnTo>
                  <a:pt x="6617" y="5812"/>
                </a:lnTo>
                <a:lnTo>
                  <a:pt x="6624" y="5774"/>
                </a:lnTo>
                <a:lnTo>
                  <a:pt x="6703" y="5764"/>
                </a:lnTo>
                <a:lnTo>
                  <a:pt x="6748" y="5779"/>
                </a:lnTo>
                <a:lnTo>
                  <a:pt x="6824" y="5780"/>
                </a:lnTo>
                <a:lnTo>
                  <a:pt x="6858" y="5844"/>
                </a:lnTo>
                <a:lnTo>
                  <a:pt x="6917" y="5848"/>
                </a:lnTo>
                <a:lnTo>
                  <a:pt x="6942" y="5816"/>
                </a:lnTo>
                <a:lnTo>
                  <a:pt x="6971" y="5913"/>
                </a:lnTo>
                <a:lnTo>
                  <a:pt x="7056" y="5895"/>
                </a:lnTo>
                <a:lnTo>
                  <a:pt x="7085" y="5866"/>
                </a:lnTo>
                <a:lnTo>
                  <a:pt x="7135" y="5839"/>
                </a:lnTo>
                <a:lnTo>
                  <a:pt x="7051" y="5757"/>
                </a:lnTo>
                <a:lnTo>
                  <a:pt x="7072" y="5718"/>
                </a:lnTo>
                <a:lnTo>
                  <a:pt x="7112" y="5708"/>
                </a:lnTo>
                <a:lnTo>
                  <a:pt x="7189" y="5658"/>
                </a:lnTo>
                <a:lnTo>
                  <a:pt x="7230" y="5595"/>
                </a:lnTo>
                <a:lnTo>
                  <a:pt x="7312" y="5575"/>
                </a:lnTo>
                <a:lnTo>
                  <a:pt x="7401" y="5614"/>
                </a:lnTo>
                <a:lnTo>
                  <a:pt x="7433" y="5666"/>
                </a:lnTo>
                <a:lnTo>
                  <a:pt x="7481" y="5673"/>
                </a:lnTo>
                <a:lnTo>
                  <a:pt x="7433" y="5723"/>
                </a:lnTo>
                <a:lnTo>
                  <a:pt x="7469" y="5811"/>
                </a:lnTo>
                <a:lnTo>
                  <a:pt x="7529" y="5854"/>
                </a:lnTo>
                <a:lnTo>
                  <a:pt x="7603" y="5939"/>
                </a:lnTo>
                <a:lnTo>
                  <a:pt x="7629" y="6082"/>
                </a:lnTo>
                <a:lnTo>
                  <a:pt x="7587" y="6132"/>
                </a:lnTo>
                <a:lnTo>
                  <a:pt x="7625" y="6287"/>
                </a:lnTo>
                <a:lnTo>
                  <a:pt x="7587" y="6393"/>
                </a:lnTo>
                <a:lnTo>
                  <a:pt x="7656" y="6428"/>
                </a:lnTo>
                <a:lnTo>
                  <a:pt x="7582" y="6528"/>
                </a:lnTo>
                <a:lnTo>
                  <a:pt x="7501" y="6647"/>
                </a:lnTo>
                <a:lnTo>
                  <a:pt x="7406" y="6669"/>
                </a:lnTo>
                <a:lnTo>
                  <a:pt x="7363" y="6738"/>
                </a:lnTo>
                <a:lnTo>
                  <a:pt x="7369" y="6826"/>
                </a:lnTo>
                <a:lnTo>
                  <a:pt x="7299" y="6848"/>
                </a:lnTo>
                <a:lnTo>
                  <a:pt x="7324" y="6900"/>
                </a:lnTo>
                <a:lnTo>
                  <a:pt x="7194" y="6986"/>
                </a:lnTo>
                <a:lnTo>
                  <a:pt x="7092" y="7034"/>
                </a:lnTo>
                <a:lnTo>
                  <a:pt x="7105" y="7107"/>
                </a:lnTo>
                <a:lnTo>
                  <a:pt x="7034" y="7231"/>
                </a:lnTo>
                <a:lnTo>
                  <a:pt x="6999" y="7349"/>
                </a:lnTo>
                <a:lnTo>
                  <a:pt x="6935" y="7385"/>
                </a:lnTo>
                <a:lnTo>
                  <a:pt x="6967" y="7548"/>
                </a:lnTo>
                <a:lnTo>
                  <a:pt x="6930" y="7603"/>
                </a:lnTo>
                <a:lnTo>
                  <a:pt x="7043" y="7671"/>
                </a:lnTo>
                <a:lnTo>
                  <a:pt x="7114" y="7578"/>
                </a:lnTo>
                <a:lnTo>
                  <a:pt x="7156" y="7654"/>
                </a:lnTo>
                <a:lnTo>
                  <a:pt x="7058" y="7804"/>
                </a:lnTo>
                <a:lnTo>
                  <a:pt x="6912" y="7937"/>
                </a:lnTo>
                <a:lnTo>
                  <a:pt x="6858" y="8075"/>
                </a:lnTo>
                <a:lnTo>
                  <a:pt x="6952" y="8241"/>
                </a:lnTo>
                <a:lnTo>
                  <a:pt x="6895" y="8332"/>
                </a:lnTo>
                <a:lnTo>
                  <a:pt x="7029" y="8393"/>
                </a:lnTo>
                <a:lnTo>
                  <a:pt x="7179" y="8501"/>
                </a:lnTo>
                <a:lnTo>
                  <a:pt x="7243" y="8634"/>
                </a:lnTo>
                <a:lnTo>
                  <a:pt x="7322" y="8711"/>
                </a:lnTo>
                <a:lnTo>
                  <a:pt x="7514" y="9071"/>
                </a:lnTo>
                <a:lnTo>
                  <a:pt x="7716" y="9408"/>
                </a:lnTo>
                <a:lnTo>
                  <a:pt x="7886" y="9647"/>
                </a:lnTo>
                <a:lnTo>
                  <a:pt x="7859" y="9704"/>
                </a:lnTo>
                <a:lnTo>
                  <a:pt x="7945" y="9857"/>
                </a:lnTo>
                <a:lnTo>
                  <a:pt x="8093" y="9965"/>
                </a:lnTo>
                <a:lnTo>
                  <a:pt x="8437" y="10152"/>
                </a:lnTo>
                <a:lnTo>
                  <a:pt x="8812" y="10325"/>
                </a:lnTo>
                <a:lnTo>
                  <a:pt x="8831" y="10404"/>
                </a:lnTo>
                <a:lnTo>
                  <a:pt x="9021" y="10505"/>
                </a:lnTo>
                <a:lnTo>
                  <a:pt x="9071" y="10778"/>
                </a:lnTo>
                <a:lnTo>
                  <a:pt x="9098" y="11096"/>
                </a:lnTo>
                <a:lnTo>
                  <a:pt x="9063" y="11532"/>
                </a:lnTo>
                <a:lnTo>
                  <a:pt x="9027" y="11940"/>
                </a:lnTo>
                <a:lnTo>
                  <a:pt x="9021" y="12315"/>
                </a:lnTo>
                <a:lnTo>
                  <a:pt x="8937" y="12556"/>
                </a:lnTo>
                <a:lnTo>
                  <a:pt x="8974" y="12791"/>
                </a:lnTo>
                <a:lnTo>
                  <a:pt x="8937" y="12953"/>
                </a:lnTo>
                <a:lnTo>
                  <a:pt x="8997" y="13237"/>
                </a:lnTo>
                <a:lnTo>
                  <a:pt x="8952" y="13525"/>
                </a:lnTo>
                <a:lnTo>
                  <a:pt x="8871" y="13833"/>
                </a:lnTo>
                <a:lnTo>
                  <a:pt x="8807" y="14141"/>
                </a:lnTo>
                <a:lnTo>
                  <a:pt x="8743" y="14153"/>
                </a:lnTo>
                <a:lnTo>
                  <a:pt x="8780" y="14362"/>
                </a:lnTo>
                <a:lnTo>
                  <a:pt x="8844" y="14539"/>
                </a:lnTo>
                <a:lnTo>
                  <a:pt x="8792" y="14670"/>
                </a:lnTo>
                <a:lnTo>
                  <a:pt x="8787" y="15012"/>
                </a:lnTo>
                <a:lnTo>
                  <a:pt x="8778" y="15274"/>
                </a:lnTo>
                <a:lnTo>
                  <a:pt x="8871" y="15293"/>
                </a:lnTo>
                <a:lnTo>
                  <a:pt x="8884" y="15064"/>
                </a:lnTo>
                <a:lnTo>
                  <a:pt x="8987" y="15106"/>
                </a:lnTo>
                <a:lnTo>
                  <a:pt x="8962" y="15483"/>
                </a:lnTo>
                <a:lnTo>
                  <a:pt x="8800" y="15431"/>
                </a:lnTo>
                <a:lnTo>
                  <a:pt x="8799" y="15729"/>
                </a:lnTo>
                <a:lnTo>
                  <a:pt x="8699" y="15894"/>
                </a:lnTo>
                <a:lnTo>
                  <a:pt x="8906" y="15931"/>
                </a:lnTo>
                <a:lnTo>
                  <a:pt x="8792" y="16075"/>
                </a:lnTo>
                <a:lnTo>
                  <a:pt x="8768" y="16245"/>
                </a:lnTo>
                <a:lnTo>
                  <a:pt x="8839" y="16535"/>
                </a:lnTo>
                <a:lnTo>
                  <a:pt x="8921" y="16643"/>
                </a:lnTo>
                <a:lnTo>
                  <a:pt x="8906" y="16744"/>
                </a:lnTo>
                <a:lnTo>
                  <a:pt x="8964" y="16846"/>
                </a:lnTo>
                <a:lnTo>
                  <a:pt x="9127" y="16931"/>
                </a:lnTo>
                <a:lnTo>
                  <a:pt x="9278" y="17037"/>
                </a:lnTo>
                <a:lnTo>
                  <a:pt x="9415" y="17082"/>
                </a:lnTo>
                <a:lnTo>
                  <a:pt x="9463" y="17075"/>
                </a:lnTo>
                <a:lnTo>
                  <a:pt x="9462" y="16920"/>
                </a:lnTo>
                <a:lnTo>
                  <a:pt x="9561" y="16856"/>
                </a:lnTo>
                <a:lnTo>
                  <a:pt x="9613" y="16813"/>
                </a:lnTo>
                <a:lnTo>
                  <a:pt x="9719" y="16809"/>
                </a:lnTo>
                <a:lnTo>
                  <a:pt x="9772" y="16816"/>
                </a:lnTo>
                <a:lnTo>
                  <a:pt x="9682" y="16724"/>
                </a:lnTo>
                <a:lnTo>
                  <a:pt x="9627" y="16548"/>
                </a:lnTo>
                <a:lnTo>
                  <a:pt x="9671" y="16468"/>
                </a:lnTo>
                <a:lnTo>
                  <a:pt x="9780" y="16397"/>
                </a:lnTo>
                <a:lnTo>
                  <a:pt x="9849" y="16192"/>
                </a:lnTo>
                <a:lnTo>
                  <a:pt x="9997" y="16091"/>
                </a:lnTo>
                <a:lnTo>
                  <a:pt x="10036" y="15934"/>
                </a:lnTo>
                <a:lnTo>
                  <a:pt x="9906" y="15900"/>
                </a:lnTo>
                <a:lnTo>
                  <a:pt x="9768" y="15776"/>
                </a:lnTo>
                <a:lnTo>
                  <a:pt x="9798" y="15641"/>
                </a:lnTo>
                <a:lnTo>
                  <a:pt x="9901" y="15547"/>
                </a:lnTo>
                <a:lnTo>
                  <a:pt x="10032" y="15545"/>
                </a:lnTo>
                <a:lnTo>
                  <a:pt x="10061" y="15448"/>
                </a:lnTo>
                <a:lnTo>
                  <a:pt x="10078" y="15267"/>
                </a:lnTo>
                <a:lnTo>
                  <a:pt x="10189" y="15153"/>
                </a:lnTo>
                <a:lnTo>
                  <a:pt x="10320" y="15096"/>
                </a:lnTo>
                <a:lnTo>
                  <a:pt x="10276" y="15001"/>
                </a:lnTo>
                <a:lnTo>
                  <a:pt x="10199" y="15060"/>
                </a:lnTo>
                <a:lnTo>
                  <a:pt x="10100" y="15007"/>
                </a:lnTo>
                <a:lnTo>
                  <a:pt x="10075" y="14825"/>
                </a:lnTo>
                <a:lnTo>
                  <a:pt x="10130" y="14776"/>
                </a:lnTo>
                <a:lnTo>
                  <a:pt x="10273" y="14842"/>
                </a:lnTo>
                <a:lnTo>
                  <a:pt x="10425" y="14816"/>
                </a:lnTo>
                <a:lnTo>
                  <a:pt x="10514" y="14752"/>
                </a:lnTo>
                <a:lnTo>
                  <a:pt x="10487" y="14658"/>
                </a:lnTo>
                <a:lnTo>
                  <a:pt x="10519" y="14520"/>
                </a:lnTo>
                <a:lnTo>
                  <a:pt x="10489" y="14409"/>
                </a:lnTo>
                <a:lnTo>
                  <a:pt x="10655" y="14429"/>
                </a:lnTo>
                <a:lnTo>
                  <a:pt x="10963" y="14397"/>
                </a:lnTo>
                <a:lnTo>
                  <a:pt x="11196" y="14303"/>
                </a:lnTo>
                <a:lnTo>
                  <a:pt x="11359" y="14069"/>
                </a:lnTo>
                <a:lnTo>
                  <a:pt x="11372" y="13978"/>
                </a:lnTo>
                <a:lnTo>
                  <a:pt x="11280" y="13892"/>
                </a:lnTo>
                <a:lnTo>
                  <a:pt x="11310" y="13763"/>
                </a:lnTo>
                <a:lnTo>
                  <a:pt x="11115" y="13594"/>
                </a:lnTo>
                <a:lnTo>
                  <a:pt x="11130" y="13495"/>
                </a:lnTo>
                <a:lnTo>
                  <a:pt x="11223" y="13603"/>
                </a:lnTo>
                <a:lnTo>
                  <a:pt x="11332" y="13601"/>
                </a:lnTo>
                <a:lnTo>
                  <a:pt x="11475" y="13689"/>
                </a:lnTo>
                <a:lnTo>
                  <a:pt x="11564" y="13672"/>
                </a:lnTo>
                <a:lnTo>
                  <a:pt x="11679" y="13715"/>
                </a:lnTo>
                <a:lnTo>
                  <a:pt x="11867" y="13620"/>
                </a:lnTo>
                <a:lnTo>
                  <a:pt x="11948" y="13505"/>
                </a:lnTo>
                <a:lnTo>
                  <a:pt x="12064" y="13402"/>
                </a:lnTo>
                <a:lnTo>
                  <a:pt x="12157" y="13227"/>
                </a:lnTo>
                <a:lnTo>
                  <a:pt x="12278" y="13145"/>
                </a:lnTo>
                <a:lnTo>
                  <a:pt x="12438" y="13005"/>
                </a:lnTo>
                <a:lnTo>
                  <a:pt x="12660" y="12682"/>
                </a:lnTo>
                <a:lnTo>
                  <a:pt x="12788" y="12588"/>
                </a:lnTo>
                <a:lnTo>
                  <a:pt x="12837" y="12497"/>
                </a:lnTo>
                <a:lnTo>
                  <a:pt x="12891" y="12305"/>
                </a:lnTo>
                <a:lnTo>
                  <a:pt x="12875" y="12195"/>
                </a:lnTo>
                <a:lnTo>
                  <a:pt x="12916" y="12054"/>
                </a:lnTo>
                <a:lnTo>
                  <a:pt x="13083" y="11877"/>
                </a:lnTo>
                <a:lnTo>
                  <a:pt x="13301" y="11743"/>
                </a:lnTo>
                <a:lnTo>
                  <a:pt x="13500" y="11707"/>
                </a:lnTo>
                <a:lnTo>
                  <a:pt x="13631" y="11637"/>
                </a:lnTo>
                <a:lnTo>
                  <a:pt x="13907" y="11595"/>
                </a:lnTo>
                <a:lnTo>
                  <a:pt x="14091" y="11620"/>
                </a:lnTo>
                <a:lnTo>
                  <a:pt x="14146" y="11510"/>
                </a:lnTo>
                <a:lnTo>
                  <a:pt x="14295" y="11446"/>
                </a:lnTo>
                <a:lnTo>
                  <a:pt x="14352" y="11251"/>
                </a:lnTo>
                <a:lnTo>
                  <a:pt x="14557" y="11026"/>
                </a:lnTo>
                <a:lnTo>
                  <a:pt x="14621" y="10773"/>
                </a:lnTo>
                <a:lnTo>
                  <a:pt x="14685" y="10704"/>
                </a:lnTo>
                <a:lnTo>
                  <a:pt x="14719" y="10581"/>
                </a:lnTo>
                <a:lnTo>
                  <a:pt x="14801" y="10292"/>
                </a:lnTo>
                <a:lnTo>
                  <a:pt x="14826" y="9931"/>
                </a:lnTo>
                <a:lnTo>
                  <a:pt x="14889" y="9798"/>
                </a:lnTo>
                <a:lnTo>
                  <a:pt x="14932" y="9800"/>
                </a:lnTo>
                <a:lnTo>
                  <a:pt x="15076" y="9657"/>
                </a:lnTo>
                <a:lnTo>
                  <a:pt x="15205" y="9460"/>
                </a:lnTo>
                <a:lnTo>
                  <a:pt x="15469" y="9240"/>
                </a:lnTo>
                <a:lnTo>
                  <a:pt x="15565" y="9132"/>
                </a:lnTo>
                <a:lnTo>
                  <a:pt x="15656" y="8834"/>
                </a:lnTo>
                <a:lnTo>
                  <a:pt x="15634" y="8714"/>
                </a:lnTo>
                <a:lnTo>
                  <a:pt x="15587" y="8465"/>
                </a:lnTo>
                <a:lnTo>
                  <a:pt x="15528" y="8395"/>
                </a:lnTo>
                <a:lnTo>
                  <a:pt x="15380" y="8361"/>
                </a:lnTo>
                <a:lnTo>
                  <a:pt x="15247" y="8283"/>
                </a:lnTo>
                <a:lnTo>
                  <a:pt x="15028" y="8038"/>
                </a:lnTo>
                <a:lnTo>
                  <a:pt x="14768" y="7842"/>
                </a:lnTo>
                <a:lnTo>
                  <a:pt x="14497" y="7810"/>
                </a:lnTo>
                <a:lnTo>
                  <a:pt x="14143" y="7664"/>
                </a:lnTo>
                <a:lnTo>
                  <a:pt x="13928" y="7694"/>
                </a:lnTo>
                <a:lnTo>
                  <a:pt x="13958" y="7597"/>
                </a:lnTo>
                <a:lnTo>
                  <a:pt x="13869" y="7479"/>
                </a:lnTo>
                <a:lnTo>
                  <a:pt x="13559" y="7332"/>
                </a:lnTo>
                <a:lnTo>
                  <a:pt x="13323" y="7243"/>
                </a:lnTo>
                <a:lnTo>
                  <a:pt x="13178" y="7349"/>
                </a:lnTo>
                <a:lnTo>
                  <a:pt x="13172" y="7166"/>
                </a:lnTo>
                <a:lnTo>
                  <a:pt x="12837" y="7109"/>
                </a:lnTo>
                <a:lnTo>
                  <a:pt x="12776" y="7048"/>
                </a:lnTo>
                <a:lnTo>
                  <a:pt x="12919" y="6912"/>
                </a:lnTo>
                <a:lnTo>
                  <a:pt x="12914" y="6787"/>
                </a:lnTo>
                <a:lnTo>
                  <a:pt x="12812" y="6748"/>
                </a:lnTo>
                <a:lnTo>
                  <a:pt x="12700" y="6428"/>
                </a:lnTo>
                <a:lnTo>
                  <a:pt x="12652" y="6327"/>
                </a:lnTo>
                <a:lnTo>
                  <a:pt x="12588" y="6331"/>
                </a:lnTo>
                <a:lnTo>
                  <a:pt x="12554" y="6257"/>
                </a:lnTo>
                <a:lnTo>
                  <a:pt x="12349" y="6095"/>
                </a:lnTo>
                <a:lnTo>
                  <a:pt x="12207" y="6046"/>
                </a:lnTo>
                <a:lnTo>
                  <a:pt x="12142" y="6023"/>
                </a:lnTo>
                <a:lnTo>
                  <a:pt x="11933" y="5966"/>
                </a:lnTo>
                <a:lnTo>
                  <a:pt x="11778" y="5971"/>
                </a:lnTo>
                <a:lnTo>
                  <a:pt x="11758" y="6001"/>
                </a:lnTo>
                <a:lnTo>
                  <a:pt x="11525" y="5957"/>
                </a:lnTo>
                <a:lnTo>
                  <a:pt x="11448" y="5893"/>
                </a:lnTo>
                <a:lnTo>
                  <a:pt x="11342" y="5806"/>
                </a:lnTo>
                <a:lnTo>
                  <a:pt x="11270" y="5801"/>
                </a:lnTo>
                <a:lnTo>
                  <a:pt x="11263" y="5711"/>
                </a:lnTo>
                <a:lnTo>
                  <a:pt x="11142" y="5597"/>
                </a:lnTo>
                <a:lnTo>
                  <a:pt x="11015" y="5531"/>
                </a:lnTo>
                <a:lnTo>
                  <a:pt x="10938" y="5491"/>
                </a:lnTo>
                <a:lnTo>
                  <a:pt x="10839" y="5493"/>
                </a:lnTo>
                <a:lnTo>
                  <a:pt x="10807" y="5358"/>
                </a:lnTo>
                <a:lnTo>
                  <a:pt x="10660" y="5274"/>
                </a:lnTo>
                <a:lnTo>
                  <a:pt x="10505" y="5260"/>
                </a:lnTo>
                <a:lnTo>
                  <a:pt x="10440" y="5181"/>
                </a:lnTo>
                <a:lnTo>
                  <a:pt x="10603" y="5132"/>
                </a:lnTo>
                <a:lnTo>
                  <a:pt x="10372" y="5134"/>
                </a:lnTo>
                <a:lnTo>
                  <a:pt x="10133" y="5146"/>
                </a:lnTo>
                <a:lnTo>
                  <a:pt x="10132" y="5188"/>
                </a:lnTo>
                <a:lnTo>
                  <a:pt x="10022" y="5240"/>
                </a:lnTo>
                <a:lnTo>
                  <a:pt x="9876" y="5222"/>
                </a:lnTo>
                <a:lnTo>
                  <a:pt x="9766" y="5149"/>
                </a:lnTo>
                <a:lnTo>
                  <a:pt x="9561" y="5171"/>
                </a:lnTo>
                <a:lnTo>
                  <a:pt x="9389" y="5174"/>
                </a:lnTo>
                <a:lnTo>
                  <a:pt x="9383" y="5121"/>
                </a:lnTo>
                <a:lnTo>
                  <a:pt x="9260" y="5033"/>
                </a:lnTo>
                <a:lnTo>
                  <a:pt x="9127" y="5036"/>
                </a:lnTo>
                <a:lnTo>
                  <a:pt x="9061" y="4924"/>
                </a:lnTo>
                <a:lnTo>
                  <a:pt x="8994" y="4977"/>
                </a:lnTo>
                <a:lnTo>
                  <a:pt x="9017" y="5055"/>
                </a:lnTo>
                <a:lnTo>
                  <a:pt x="8778" y="5132"/>
                </a:lnTo>
                <a:lnTo>
                  <a:pt x="8785" y="5259"/>
                </a:lnTo>
                <a:lnTo>
                  <a:pt x="8842" y="5314"/>
                </a:lnTo>
                <a:lnTo>
                  <a:pt x="8795" y="5437"/>
                </a:lnTo>
                <a:lnTo>
                  <a:pt x="8713" y="5452"/>
                </a:lnTo>
                <a:lnTo>
                  <a:pt x="8644" y="5323"/>
                </a:lnTo>
                <a:lnTo>
                  <a:pt x="8731" y="5222"/>
                </a:lnTo>
                <a:lnTo>
                  <a:pt x="8736" y="5136"/>
                </a:lnTo>
                <a:lnTo>
                  <a:pt x="8677" y="5063"/>
                </a:lnTo>
                <a:lnTo>
                  <a:pt x="8790" y="5038"/>
                </a:lnTo>
                <a:lnTo>
                  <a:pt x="8797" y="4999"/>
                </a:lnTo>
                <a:lnTo>
                  <a:pt x="8836" y="4942"/>
                </a:lnTo>
                <a:lnTo>
                  <a:pt x="8787" y="4902"/>
                </a:lnTo>
                <a:lnTo>
                  <a:pt x="8719" y="4897"/>
                </a:lnTo>
                <a:lnTo>
                  <a:pt x="8625" y="4979"/>
                </a:lnTo>
                <a:lnTo>
                  <a:pt x="8551" y="5021"/>
                </a:lnTo>
                <a:lnTo>
                  <a:pt x="8398" y="5112"/>
                </a:lnTo>
                <a:lnTo>
                  <a:pt x="8251" y="5109"/>
                </a:lnTo>
                <a:lnTo>
                  <a:pt x="8235" y="5144"/>
                </a:lnTo>
                <a:lnTo>
                  <a:pt x="8117" y="5156"/>
                </a:lnTo>
                <a:lnTo>
                  <a:pt x="8006" y="5242"/>
                </a:lnTo>
                <a:lnTo>
                  <a:pt x="7964" y="5385"/>
                </a:lnTo>
                <a:lnTo>
                  <a:pt x="7960" y="5440"/>
                </a:lnTo>
                <a:lnTo>
                  <a:pt x="7881" y="5466"/>
                </a:lnTo>
                <a:lnTo>
                  <a:pt x="7735" y="5595"/>
                </a:lnTo>
                <a:lnTo>
                  <a:pt x="7639" y="5599"/>
                </a:lnTo>
                <a:lnTo>
                  <a:pt x="7570" y="5558"/>
                </a:lnTo>
                <a:lnTo>
                  <a:pt x="7513" y="5513"/>
                </a:lnTo>
                <a:lnTo>
                  <a:pt x="7430" y="5493"/>
                </a:lnTo>
                <a:lnTo>
                  <a:pt x="7327" y="5498"/>
                </a:lnTo>
                <a:lnTo>
                  <a:pt x="7334" y="5479"/>
                </a:lnTo>
                <a:lnTo>
                  <a:pt x="7233" y="5481"/>
                </a:lnTo>
                <a:lnTo>
                  <a:pt x="7167" y="5538"/>
                </a:lnTo>
                <a:lnTo>
                  <a:pt x="7053" y="5583"/>
                </a:lnTo>
                <a:lnTo>
                  <a:pt x="6972" y="5636"/>
                </a:lnTo>
                <a:lnTo>
                  <a:pt x="6881" y="5659"/>
                </a:lnTo>
                <a:lnTo>
                  <a:pt x="6834" y="5624"/>
                </a:lnTo>
                <a:lnTo>
                  <a:pt x="6816" y="5639"/>
                </a:lnTo>
                <a:lnTo>
                  <a:pt x="6743" y="5641"/>
                </a:lnTo>
                <a:lnTo>
                  <a:pt x="6748" y="5604"/>
                </a:lnTo>
                <a:lnTo>
                  <a:pt x="6688" y="5551"/>
                </a:lnTo>
                <a:lnTo>
                  <a:pt x="6607" y="5491"/>
                </a:lnTo>
                <a:lnTo>
                  <a:pt x="6541" y="5434"/>
                </a:lnTo>
                <a:lnTo>
                  <a:pt x="6503" y="5350"/>
                </a:lnTo>
                <a:lnTo>
                  <a:pt x="6477" y="5326"/>
                </a:lnTo>
                <a:lnTo>
                  <a:pt x="6472" y="5282"/>
                </a:lnTo>
                <a:lnTo>
                  <a:pt x="6513" y="5235"/>
                </a:lnTo>
                <a:lnTo>
                  <a:pt x="6504" y="5193"/>
                </a:lnTo>
                <a:lnTo>
                  <a:pt x="6528" y="5121"/>
                </a:lnTo>
                <a:lnTo>
                  <a:pt x="6556" y="5100"/>
                </a:lnTo>
                <a:lnTo>
                  <a:pt x="6558" y="5028"/>
                </a:lnTo>
                <a:lnTo>
                  <a:pt x="6553" y="4988"/>
                </a:lnTo>
                <a:lnTo>
                  <a:pt x="6565" y="4915"/>
                </a:lnTo>
                <a:lnTo>
                  <a:pt x="6590" y="4848"/>
                </a:lnTo>
                <a:lnTo>
                  <a:pt x="6637" y="4789"/>
                </a:lnTo>
                <a:lnTo>
                  <a:pt x="6625" y="4733"/>
                </a:lnTo>
                <a:lnTo>
                  <a:pt x="6639" y="4696"/>
                </a:lnTo>
                <a:lnTo>
                  <a:pt x="6656" y="4678"/>
                </a:lnTo>
                <a:lnTo>
                  <a:pt x="6614" y="4641"/>
                </a:lnTo>
                <a:lnTo>
                  <a:pt x="6551" y="4626"/>
                </a:lnTo>
                <a:lnTo>
                  <a:pt x="6504" y="4597"/>
                </a:lnTo>
                <a:lnTo>
                  <a:pt x="6455" y="4575"/>
                </a:lnTo>
                <a:lnTo>
                  <a:pt x="6427" y="4575"/>
                </a:lnTo>
                <a:lnTo>
                  <a:pt x="6351" y="4565"/>
                </a:lnTo>
                <a:lnTo>
                  <a:pt x="6314" y="4584"/>
                </a:lnTo>
                <a:lnTo>
                  <a:pt x="6269" y="4595"/>
                </a:lnTo>
                <a:lnTo>
                  <a:pt x="6228" y="4590"/>
                </a:lnTo>
                <a:lnTo>
                  <a:pt x="6174" y="4590"/>
                </a:lnTo>
                <a:lnTo>
                  <a:pt x="6151" y="4611"/>
                </a:lnTo>
                <a:lnTo>
                  <a:pt x="6094" y="4637"/>
                </a:lnTo>
                <a:lnTo>
                  <a:pt x="6013" y="4654"/>
                </a:lnTo>
                <a:lnTo>
                  <a:pt x="5935" y="4653"/>
                </a:lnTo>
                <a:lnTo>
                  <a:pt x="5907" y="4664"/>
                </a:lnTo>
                <a:lnTo>
                  <a:pt x="5893" y="4654"/>
                </a:lnTo>
                <a:lnTo>
                  <a:pt x="5844" y="4664"/>
                </a:lnTo>
                <a:lnTo>
                  <a:pt x="5802" y="4698"/>
                </a:lnTo>
                <a:lnTo>
                  <a:pt x="5785" y="4695"/>
                </a:lnTo>
                <a:lnTo>
                  <a:pt x="5738" y="4685"/>
                </a:lnTo>
                <a:lnTo>
                  <a:pt x="5720" y="4710"/>
                </a:lnTo>
                <a:lnTo>
                  <a:pt x="5669" y="4691"/>
                </a:lnTo>
                <a:lnTo>
                  <a:pt x="5711" y="4631"/>
                </a:lnTo>
                <a:lnTo>
                  <a:pt x="5742" y="4621"/>
                </a:lnTo>
                <a:lnTo>
                  <a:pt x="5782" y="4574"/>
                </a:lnTo>
                <a:lnTo>
                  <a:pt x="5814" y="4491"/>
                </a:lnTo>
                <a:lnTo>
                  <a:pt x="5806" y="4478"/>
                </a:lnTo>
                <a:lnTo>
                  <a:pt x="5833" y="4420"/>
                </a:lnTo>
                <a:lnTo>
                  <a:pt x="5821" y="4398"/>
                </a:lnTo>
                <a:lnTo>
                  <a:pt x="5860" y="4328"/>
                </a:lnTo>
                <a:lnTo>
                  <a:pt x="5870" y="4286"/>
                </a:lnTo>
                <a:lnTo>
                  <a:pt x="5838" y="4291"/>
                </a:lnTo>
                <a:lnTo>
                  <a:pt x="5841" y="4267"/>
                </a:lnTo>
                <a:lnTo>
                  <a:pt x="5876" y="4259"/>
                </a:lnTo>
                <a:lnTo>
                  <a:pt x="5912" y="4291"/>
                </a:lnTo>
                <a:lnTo>
                  <a:pt x="5974" y="4166"/>
                </a:lnTo>
                <a:lnTo>
                  <a:pt x="6011" y="4097"/>
                </a:lnTo>
                <a:lnTo>
                  <a:pt x="5986" y="4075"/>
                </a:lnTo>
                <a:lnTo>
                  <a:pt x="6041" y="3978"/>
                </a:lnTo>
                <a:lnTo>
                  <a:pt x="6149" y="3877"/>
                </a:lnTo>
                <a:lnTo>
                  <a:pt x="6168" y="3804"/>
                </a:lnTo>
                <a:lnTo>
                  <a:pt x="6134" y="3781"/>
                </a:lnTo>
                <a:lnTo>
                  <a:pt x="6031" y="3809"/>
                </a:lnTo>
                <a:lnTo>
                  <a:pt x="5885" y="3828"/>
                </a:lnTo>
                <a:lnTo>
                  <a:pt x="5705" y="3892"/>
                </a:lnTo>
                <a:lnTo>
                  <a:pt x="5587" y="3951"/>
                </a:lnTo>
                <a:lnTo>
                  <a:pt x="5550" y="4000"/>
                </a:lnTo>
                <a:lnTo>
                  <a:pt x="5509" y="4127"/>
                </a:lnTo>
                <a:lnTo>
                  <a:pt x="5452" y="4222"/>
                </a:lnTo>
                <a:lnTo>
                  <a:pt x="5336" y="4304"/>
                </a:lnTo>
                <a:lnTo>
                  <a:pt x="5230" y="4350"/>
                </a:lnTo>
                <a:lnTo>
                  <a:pt x="5102" y="4402"/>
                </a:lnTo>
                <a:lnTo>
                  <a:pt x="4977" y="4444"/>
                </a:lnTo>
                <a:lnTo>
                  <a:pt x="4829" y="4516"/>
                </a:lnTo>
                <a:lnTo>
                  <a:pt x="4777" y="4466"/>
                </a:lnTo>
                <a:lnTo>
                  <a:pt x="4619" y="4464"/>
                </a:lnTo>
                <a:lnTo>
                  <a:pt x="4575" y="4402"/>
                </a:lnTo>
                <a:lnTo>
                  <a:pt x="4560" y="4324"/>
                </a:lnTo>
                <a:lnTo>
                  <a:pt x="4488" y="4237"/>
                </a:lnTo>
                <a:lnTo>
                  <a:pt x="4488" y="4129"/>
                </a:lnTo>
                <a:lnTo>
                  <a:pt x="4461" y="4069"/>
                </a:lnTo>
                <a:lnTo>
                  <a:pt x="4457" y="3994"/>
                </a:lnTo>
                <a:lnTo>
                  <a:pt x="4493" y="3920"/>
                </a:lnTo>
                <a:lnTo>
                  <a:pt x="4563" y="3725"/>
                </a:lnTo>
                <a:lnTo>
                  <a:pt x="4622" y="3617"/>
                </a:lnTo>
                <a:lnTo>
                  <a:pt x="4720" y="3481"/>
                </a:lnTo>
                <a:lnTo>
                  <a:pt x="4710" y="3441"/>
                </a:lnTo>
                <a:lnTo>
                  <a:pt x="4725" y="3377"/>
                </a:lnTo>
                <a:lnTo>
                  <a:pt x="4762" y="3282"/>
                </a:lnTo>
                <a:lnTo>
                  <a:pt x="4818" y="3213"/>
                </a:lnTo>
                <a:lnTo>
                  <a:pt x="4920" y="3131"/>
                </a:lnTo>
                <a:lnTo>
                  <a:pt x="5085" y="3040"/>
                </a:lnTo>
                <a:lnTo>
                  <a:pt x="5254" y="2914"/>
                </a:lnTo>
                <a:lnTo>
                  <a:pt x="5388" y="2858"/>
                </a:lnTo>
                <a:lnTo>
                  <a:pt x="5482" y="2830"/>
                </a:lnTo>
                <a:lnTo>
                  <a:pt x="5580" y="2836"/>
                </a:lnTo>
                <a:lnTo>
                  <a:pt x="5715" y="2796"/>
                </a:lnTo>
                <a:lnTo>
                  <a:pt x="5804" y="2841"/>
                </a:lnTo>
                <a:lnTo>
                  <a:pt x="5912" y="2825"/>
                </a:lnTo>
                <a:lnTo>
                  <a:pt x="5977" y="2789"/>
                </a:lnTo>
                <a:lnTo>
                  <a:pt x="6028" y="2799"/>
                </a:lnTo>
                <a:lnTo>
                  <a:pt x="6063" y="2777"/>
                </a:lnTo>
                <a:lnTo>
                  <a:pt x="6038" y="2757"/>
                </a:lnTo>
                <a:lnTo>
                  <a:pt x="6058" y="2705"/>
                </a:lnTo>
                <a:lnTo>
                  <a:pt x="6041" y="2675"/>
                </a:lnTo>
                <a:lnTo>
                  <a:pt x="6112" y="2646"/>
                </a:lnTo>
                <a:lnTo>
                  <a:pt x="6232" y="2618"/>
                </a:lnTo>
                <a:lnTo>
                  <a:pt x="6363" y="2607"/>
                </a:lnTo>
                <a:lnTo>
                  <a:pt x="6543" y="2565"/>
                </a:lnTo>
                <a:lnTo>
                  <a:pt x="6630" y="2580"/>
                </a:lnTo>
                <a:lnTo>
                  <a:pt x="6689" y="2628"/>
                </a:lnTo>
                <a:lnTo>
                  <a:pt x="6715" y="2629"/>
                </a:lnTo>
                <a:lnTo>
                  <a:pt x="6891" y="2550"/>
                </a:lnTo>
                <a:lnTo>
                  <a:pt x="6947" y="2560"/>
                </a:lnTo>
                <a:lnTo>
                  <a:pt x="7045" y="2650"/>
                </a:lnTo>
                <a:lnTo>
                  <a:pt x="7072" y="2715"/>
                </a:lnTo>
                <a:lnTo>
                  <a:pt x="7018" y="2804"/>
                </a:lnTo>
                <a:lnTo>
                  <a:pt x="7031" y="2853"/>
                </a:lnTo>
                <a:lnTo>
                  <a:pt x="7085" y="2944"/>
                </a:lnTo>
                <a:lnTo>
                  <a:pt x="7149" y="3048"/>
                </a:lnTo>
                <a:lnTo>
                  <a:pt x="7206" y="3072"/>
                </a:lnTo>
                <a:lnTo>
                  <a:pt x="7221" y="3128"/>
                </a:lnTo>
                <a:lnTo>
                  <a:pt x="7300" y="3134"/>
                </a:lnTo>
                <a:lnTo>
                  <a:pt x="7354" y="3112"/>
                </a:lnTo>
                <a:lnTo>
                  <a:pt x="7412" y="3025"/>
                </a:lnTo>
                <a:lnTo>
                  <a:pt x="7428" y="2971"/>
                </a:lnTo>
                <a:lnTo>
                  <a:pt x="7452" y="2882"/>
                </a:lnTo>
                <a:lnTo>
                  <a:pt x="7403" y="2739"/>
                </a:lnTo>
                <a:lnTo>
                  <a:pt x="7415" y="2683"/>
                </a:lnTo>
                <a:lnTo>
                  <a:pt x="7363" y="2601"/>
                </a:lnTo>
                <a:lnTo>
                  <a:pt x="7334" y="2500"/>
                </a:lnTo>
                <a:lnTo>
                  <a:pt x="7327" y="2417"/>
                </a:lnTo>
                <a:lnTo>
                  <a:pt x="7375" y="2328"/>
                </a:lnTo>
                <a:lnTo>
                  <a:pt x="7467" y="2249"/>
                </a:lnTo>
                <a:lnTo>
                  <a:pt x="7571" y="2182"/>
                </a:lnTo>
                <a:lnTo>
                  <a:pt x="7765" y="2087"/>
                </a:lnTo>
                <a:lnTo>
                  <a:pt x="7797" y="2047"/>
                </a:lnTo>
                <a:lnTo>
                  <a:pt x="7888" y="1996"/>
                </a:lnTo>
                <a:lnTo>
                  <a:pt x="7967" y="1981"/>
                </a:lnTo>
                <a:lnTo>
                  <a:pt x="8087" y="1905"/>
                </a:lnTo>
                <a:lnTo>
                  <a:pt x="8257" y="1858"/>
                </a:lnTo>
                <a:lnTo>
                  <a:pt x="8374" y="1769"/>
                </a:lnTo>
                <a:lnTo>
                  <a:pt x="8378" y="1663"/>
                </a:lnTo>
                <a:lnTo>
                  <a:pt x="8371" y="1629"/>
                </a:lnTo>
                <a:lnTo>
                  <a:pt x="8329" y="1624"/>
                </a:lnTo>
                <a:lnTo>
                  <a:pt x="8349" y="1527"/>
                </a:lnTo>
                <a:lnTo>
                  <a:pt x="8260" y="1503"/>
                </a:lnTo>
                <a:lnTo>
                  <a:pt x="8349" y="1512"/>
                </a:lnTo>
                <a:lnTo>
                  <a:pt x="8336" y="1449"/>
                </a:lnTo>
                <a:lnTo>
                  <a:pt x="8376" y="1404"/>
                </a:lnTo>
                <a:lnTo>
                  <a:pt x="8371" y="1486"/>
                </a:lnTo>
                <a:lnTo>
                  <a:pt x="8437" y="1518"/>
                </a:lnTo>
                <a:lnTo>
                  <a:pt x="8373" y="1592"/>
                </a:lnTo>
                <a:lnTo>
                  <a:pt x="8384" y="1594"/>
                </a:lnTo>
                <a:lnTo>
                  <a:pt x="8491" y="1507"/>
                </a:lnTo>
                <a:lnTo>
                  <a:pt x="8549" y="1463"/>
                </a:lnTo>
                <a:lnTo>
                  <a:pt x="8554" y="1426"/>
                </a:lnTo>
                <a:lnTo>
                  <a:pt x="8524" y="1411"/>
                </a:lnTo>
                <a:lnTo>
                  <a:pt x="8507" y="1360"/>
                </a:lnTo>
                <a:lnTo>
                  <a:pt x="8549" y="1380"/>
                </a:lnTo>
                <a:lnTo>
                  <a:pt x="8581" y="1384"/>
                </a:lnTo>
                <a:lnTo>
                  <a:pt x="8585" y="1409"/>
                </a:lnTo>
                <a:lnTo>
                  <a:pt x="8713" y="1325"/>
                </a:lnTo>
                <a:lnTo>
                  <a:pt x="8762" y="1254"/>
                </a:lnTo>
                <a:lnTo>
                  <a:pt x="8719" y="1252"/>
                </a:lnTo>
                <a:lnTo>
                  <a:pt x="8772" y="1224"/>
                </a:lnTo>
                <a:lnTo>
                  <a:pt x="8763" y="1236"/>
                </a:lnTo>
                <a:lnTo>
                  <a:pt x="8857" y="1229"/>
                </a:lnTo>
                <a:lnTo>
                  <a:pt x="9068" y="1188"/>
                </a:lnTo>
                <a:lnTo>
                  <a:pt x="9029" y="1173"/>
                </a:lnTo>
                <a:lnTo>
                  <a:pt x="8810" y="1205"/>
                </a:lnTo>
                <a:lnTo>
                  <a:pt x="8938" y="1170"/>
                </a:lnTo>
                <a:lnTo>
                  <a:pt x="9024" y="1161"/>
                </a:lnTo>
                <a:lnTo>
                  <a:pt x="9088" y="1153"/>
                </a:lnTo>
                <a:lnTo>
                  <a:pt x="9199" y="1131"/>
                </a:lnTo>
                <a:lnTo>
                  <a:pt x="9268" y="1129"/>
                </a:lnTo>
                <a:lnTo>
                  <a:pt x="9369" y="1109"/>
                </a:lnTo>
                <a:lnTo>
                  <a:pt x="9386" y="1084"/>
                </a:lnTo>
                <a:lnTo>
                  <a:pt x="9346" y="1066"/>
                </a:lnTo>
                <a:lnTo>
                  <a:pt x="9356" y="1098"/>
                </a:lnTo>
                <a:lnTo>
                  <a:pt x="9295" y="1099"/>
                </a:lnTo>
                <a:lnTo>
                  <a:pt x="9256" y="1054"/>
                </a:lnTo>
                <a:lnTo>
                  <a:pt x="9268" y="1007"/>
                </a:lnTo>
                <a:lnTo>
                  <a:pt x="9288" y="991"/>
                </a:lnTo>
                <a:lnTo>
                  <a:pt x="9381" y="933"/>
                </a:lnTo>
                <a:lnTo>
                  <a:pt x="9534" y="902"/>
                </a:lnTo>
                <a:lnTo>
                  <a:pt x="9682" y="869"/>
                </a:lnTo>
                <a:lnTo>
                  <a:pt x="9835" y="825"/>
                </a:lnTo>
                <a:lnTo>
                  <a:pt x="9815" y="800"/>
                </a:lnTo>
                <a:lnTo>
                  <a:pt x="9970" y="786"/>
                </a:lnTo>
                <a:lnTo>
                  <a:pt x="10191" y="781"/>
                </a:lnTo>
                <a:lnTo>
                  <a:pt x="9945" y="850"/>
                </a:lnTo>
                <a:lnTo>
                  <a:pt x="9945" y="921"/>
                </a:lnTo>
                <a:lnTo>
                  <a:pt x="10051" y="924"/>
                </a:lnTo>
                <a:lnTo>
                  <a:pt x="10213" y="864"/>
                </a:lnTo>
                <a:lnTo>
                  <a:pt x="10352" y="830"/>
                </a:lnTo>
                <a:lnTo>
                  <a:pt x="10659" y="784"/>
                </a:lnTo>
                <a:lnTo>
                  <a:pt x="10824" y="736"/>
                </a:lnTo>
                <a:lnTo>
                  <a:pt x="10733" y="707"/>
                </a:lnTo>
                <a:lnTo>
                  <a:pt x="10719" y="653"/>
                </a:lnTo>
                <a:lnTo>
                  <a:pt x="10590" y="736"/>
                </a:lnTo>
                <a:lnTo>
                  <a:pt x="10364" y="746"/>
                </a:lnTo>
                <a:lnTo>
                  <a:pt x="10187" y="709"/>
                </a:lnTo>
                <a:lnTo>
                  <a:pt x="10147" y="651"/>
                </a:lnTo>
                <a:lnTo>
                  <a:pt x="10110" y="576"/>
                </a:lnTo>
                <a:lnTo>
                  <a:pt x="10236" y="529"/>
                </a:lnTo>
                <a:lnTo>
                  <a:pt x="10123" y="497"/>
                </a:lnTo>
                <a:lnTo>
                  <a:pt x="9931" y="507"/>
                </a:lnTo>
                <a:lnTo>
                  <a:pt x="9652" y="571"/>
                </a:lnTo>
                <a:lnTo>
                  <a:pt x="9420" y="673"/>
                </a:lnTo>
                <a:lnTo>
                  <a:pt x="9304" y="690"/>
                </a:lnTo>
                <a:lnTo>
                  <a:pt x="9472" y="616"/>
                </a:lnTo>
                <a:lnTo>
                  <a:pt x="9681" y="518"/>
                </a:lnTo>
                <a:lnTo>
                  <a:pt x="9849" y="483"/>
                </a:lnTo>
                <a:lnTo>
                  <a:pt x="9962" y="434"/>
                </a:lnTo>
                <a:lnTo>
                  <a:pt x="10091" y="428"/>
                </a:lnTo>
                <a:lnTo>
                  <a:pt x="10280" y="428"/>
                </a:lnTo>
                <a:lnTo>
                  <a:pt x="10548" y="441"/>
                </a:lnTo>
                <a:lnTo>
                  <a:pt x="10760" y="433"/>
                </a:lnTo>
                <a:lnTo>
                  <a:pt x="10908" y="385"/>
                </a:lnTo>
                <a:lnTo>
                  <a:pt x="11105" y="370"/>
                </a:lnTo>
                <a:lnTo>
                  <a:pt x="11185" y="353"/>
                </a:lnTo>
                <a:lnTo>
                  <a:pt x="11266" y="337"/>
                </a:lnTo>
                <a:lnTo>
                  <a:pt x="11239" y="283"/>
                </a:lnTo>
                <a:lnTo>
                  <a:pt x="11344" y="288"/>
                </a:lnTo>
                <a:lnTo>
                  <a:pt x="11357" y="264"/>
                </a:lnTo>
                <a:lnTo>
                  <a:pt x="11283" y="241"/>
                </a:lnTo>
                <a:lnTo>
                  <a:pt x="11175" y="210"/>
                </a:lnTo>
                <a:lnTo>
                  <a:pt x="11206" y="205"/>
                </a:lnTo>
                <a:lnTo>
                  <a:pt x="11275" y="229"/>
                </a:lnTo>
                <a:lnTo>
                  <a:pt x="11381" y="236"/>
                </a:lnTo>
                <a:lnTo>
                  <a:pt x="11384" y="256"/>
                </a:lnTo>
                <a:lnTo>
                  <a:pt x="11446" y="252"/>
                </a:lnTo>
                <a:lnTo>
                  <a:pt x="11495" y="231"/>
                </a:lnTo>
                <a:lnTo>
                  <a:pt x="11505" y="258"/>
                </a:lnTo>
                <a:lnTo>
                  <a:pt x="11549" y="300"/>
                </a:lnTo>
                <a:lnTo>
                  <a:pt x="11633" y="320"/>
                </a:lnTo>
                <a:lnTo>
                  <a:pt x="11707" y="316"/>
                </a:lnTo>
                <a:lnTo>
                  <a:pt x="11727" y="271"/>
                </a:lnTo>
                <a:lnTo>
                  <a:pt x="11748" y="261"/>
                </a:lnTo>
                <a:lnTo>
                  <a:pt x="11696" y="232"/>
                </a:lnTo>
                <a:lnTo>
                  <a:pt x="11758" y="251"/>
                </a:lnTo>
                <a:lnTo>
                  <a:pt x="11827" y="227"/>
                </a:lnTo>
                <a:lnTo>
                  <a:pt x="11892" y="210"/>
                </a:lnTo>
                <a:lnTo>
                  <a:pt x="12039" y="197"/>
                </a:lnTo>
                <a:lnTo>
                  <a:pt x="12163" y="204"/>
                </a:lnTo>
                <a:lnTo>
                  <a:pt x="12120" y="187"/>
                </a:lnTo>
                <a:lnTo>
                  <a:pt x="12105" y="165"/>
                </a:lnTo>
                <a:close/>
                <a:moveTo>
                  <a:pt x="8544" y="296"/>
                </a:moveTo>
                <a:lnTo>
                  <a:pt x="8558" y="301"/>
                </a:lnTo>
                <a:lnTo>
                  <a:pt x="8549" y="382"/>
                </a:lnTo>
                <a:lnTo>
                  <a:pt x="8443" y="449"/>
                </a:lnTo>
                <a:lnTo>
                  <a:pt x="8339" y="480"/>
                </a:lnTo>
                <a:lnTo>
                  <a:pt x="8211" y="441"/>
                </a:lnTo>
                <a:lnTo>
                  <a:pt x="8186" y="389"/>
                </a:lnTo>
                <a:cubicBezTo>
                  <a:pt x="8241" y="375"/>
                  <a:pt x="8295" y="360"/>
                  <a:pt x="8351" y="347"/>
                </a:cubicBezTo>
                <a:lnTo>
                  <a:pt x="8368" y="343"/>
                </a:lnTo>
                <a:lnTo>
                  <a:pt x="8373" y="342"/>
                </a:lnTo>
                <a:cubicBezTo>
                  <a:pt x="8430" y="328"/>
                  <a:pt x="8486" y="309"/>
                  <a:pt x="8544" y="296"/>
                </a:cubicBezTo>
                <a:close/>
                <a:moveTo>
                  <a:pt x="11253" y="365"/>
                </a:moveTo>
                <a:lnTo>
                  <a:pt x="11153" y="380"/>
                </a:lnTo>
                <a:lnTo>
                  <a:pt x="11086" y="412"/>
                </a:lnTo>
                <a:lnTo>
                  <a:pt x="10978" y="510"/>
                </a:lnTo>
                <a:lnTo>
                  <a:pt x="10876" y="549"/>
                </a:lnTo>
                <a:lnTo>
                  <a:pt x="10935" y="569"/>
                </a:lnTo>
                <a:lnTo>
                  <a:pt x="10857" y="591"/>
                </a:lnTo>
                <a:lnTo>
                  <a:pt x="10881" y="613"/>
                </a:lnTo>
                <a:lnTo>
                  <a:pt x="11137" y="623"/>
                </a:lnTo>
                <a:lnTo>
                  <a:pt x="11276" y="623"/>
                </a:lnTo>
                <a:lnTo>
                  <a:pt x="11408" y="646"/>
                </a:lnTo>
                <a:lnTo>
                  <a:pt x="11322" y="677"/>
                </a:lnTo>
                <a:lnTo>
                  <a:pt x="11403" y="683"/>
                </a:lnTo>
                <a:lnTo>
                  <a:pt x="11537" y="628"/>
                </a:lnTo>
                <a:lnTo>
                  <a:pt x="11576" y="638"/>
                </a:lnTo>
                <a:lnTo>
                  <a:pt x="11566" y="697"/>
                </a:lnTo>
                <a:lnTo>
                  <a:pt x="11658" y="715"/>
                </a:lnTo>
                <a:lnTo>
                  <a:pt x="11717" y="717"/>
                </a:lnTo>
                <a:lnTo>
                  <a:pt x="11749" y="655"/>
                </a:lnTo>
                <a:lnTo>
                  <a:pt x="11694" y="609"/>
                </a:lnTo>
                <a:lnTo>
                  <a:pt x="11664" y="571"/>
                </a:lnTo>
                <a:lnTo>
                  <a:pt x="11579" y="577"/>
                </a:lnTo>
                <a:lnTo>
                  <a:pt x="11601" y="530"/>
                </a:lnTo>
                <a:lnTo>
                  <a:pt x="11468" y="502"/>
                </a:lnTo>
                <a:lnTo>
                  <a:pt x="11414" y="515"/>
                </a:lnTo>
                <a:lnTo>
                  <a:pt x="11297" y="492"/>
                </a:lnTo>
                <a:lnTo>
                  <a:pt x="11335" y="471"/>
                </a:lnTo>
                <a:lnTo>
                  <a:pt x="11246" y="454"/>
                </a:lnTo>
                <a:lnTo>
                  <a:pt x="11170" y="471"/>
                </a:lnTo>
                <a:lnTo>
                  <a:pt x="11238" y="421"/>
                </a:lnTo>
                <a:lnTo>
                  <a:pt x="11292" y="385"/>
                </a:lnTo>
                <a:lnTo>
                  <a:pt x="11310" y="370"/>
                </a:lnTo>
                <a:lnTo>
                  <a:pt x="11253" y="365"/>
                </a:lnTo>
                <a:close/>
                <a:moveTo>
                  <a:pt x="10239" y="448"/>
                </a:moveTo>
                <a:lnTo>
                  <a:pt x="10196" y="454"/>
                </a:lnTo>
                <a:lnTo>
                  <a:pt x="10312" y="483"/>
                </a:lnTo>
                <a:lnTo>
                  <a:pt x="10478" y="505"/>
                </a:lnTo>
                <a:lnTo>
                  <a:pt x="10541" y="503"/>
                </a:lnTo>
                <a:lnTo>
                  <a:pt x="10536" y="492"/>
                </a:lnTo>
                <a:lnTo>
                  <a:pt x="10404" y="463"/>
                </a:lnTo>
                <a:lnTo>
                  <a:pt x="10239" y="448"/>
                </a:lnTo>
                <a:close/>
                <a:moveTo>
                  <a:pt x="10251" y="648"/>
                </a:moveTo>
                <a:lnTo>
                  <a:pt x="10199" y="672"/>
                </a:lnTo>
                <a:lnTo>
                  <a:pt x="10233" y="695"/>
                </a:lnTo>
                <a:lnTo>
                  <a:pt x="10404" y="727"/>
                </a:lnTo>
                <a:lnTo>
                  <a:pt x="10455" y="722"/>
                </a:lnTo>
                <a:lnTo>
                  <a:pt x="10521" y="692"/>
                </a:lnTo>
                <a:lnTo>
                  <a:pt x="10394" y="694"/>
                </a:lnTo>
                <a:lnTo>
                  <a:pt x="10297" y="683"/>
                </a:lnTo>
                <a:lnTo>
                  <a:pt x="10251" y="648"/>
                </a:lnTo>
                <a:close/>
                <a:moveTo>
                  <a:pt x="7836" y="2821"/>
                </a:moveTo>
                <a:lnTo>
                  <a:pt x="7832" y="2836"/>
                </a:lnTo>
                <a:lnTo>
                  <a:pt x="7900" y="2882"/>
                </a:lnTo>
                <a:lnTo>
                  <a:pt x="7886" y="2951"/>
                </a:lnTo>
                <a:lnTo>
                  <a:pt x="7915" y="2966"/>
                </a:lnTo>
                <a:lnTo>
                  <a:pt x="7959" y="2868"/>
                </a:lnTo>
                <a:lnTo>
                  <a:pt x="7836" y="2821"/>
                </a:lnTo>
                <a:close/>
                <a:moveTo>
                  <a:pt x="7821" y="2848"/>
                </a:moveTo>
                <a:lnTo>
                  <a:pt x="7709" y="2855"/>
                </a:lnTo>
                <a:lnTo>
                  <a:pt x="7629" y="2873"/>
                </a:lnTo>
                <a:lnTo>
                  <a:pt x="7632" y="2922"/>
                </a:lnTo>
                <a:lnTo>
                  <a:pt x="7821" y="2882"/>
                </a:lnTo>
                <a:lnTo>
                  <a:pt x="7821" y="2848"/>
                </a:lnTo>
                <a:close/>
                <a:moveTo>
                  <a:pt x="7726" y="3072"/>
                </a:moveTo>
                <a:lnTo>
                  <a:pt x="7676" y="3163"/>
                </a:lnTo>
                <a:lnTo>
                  <a:pt x="7735" y="3197"/>
                </a:lnTo>
                <a:lnTo>
                  <a:pt x="7767" y="3272"/>
                </a:lnTo>
                <a:lnTo>
                  <a:pt x="7809" y="3261"/>
                </a:lnTo>
                <a:lnTo>
                  <a:pt x="7821" y="3180"/>
                </a:lnTo>
                <a:lnTo>
                  <a:pt x="7777" y="3072"/>
                </a:lnTo>
                <a:lnTo>
                  <a:pt x="7726" y="3072"/>
                </a:lnTo>
                <a:close/>
                <a:moveTo>
                  <a:pt x="7263" y="3407"/>
                </a:moveTo>
                <a:lnTo>
                  <a:pt x="7129" y="3422"/>
                </a:lnTo>
                <a:lnTo>
                  <a:pt x="6984" y="3429"/>
                </a:lnTo>
                <a:lnTo>
                  <a:pt x="6940" y="3451"/>
                </a:lnTo>
                <a:lnTo>
                  <a:pt x="6809" y="3479"/>
                </a:lnTo>
                <a:lnTo>
                  <a:pt x="6718" y="3520"/>
                </a:lnTo>
                <a:lnTo>
                  <a:pt x="6636" y="3562"/>
                </a:lnTo>
                <a:lnTo>
                  <a:pt x="6588" y="3619"/>
                </a:lnTo>
                <a:lnTo>
                  <a:pt x="6491" y="3676"/>
                </a:lnTo>
                <a:lnTo>
                  <a:pt x="6561" y="3680"/>
                </a:lnTo>
                <a:lnTo>
                  <a:pt x="6647" y="3651"/>
                </a:lnTo>
                <a:lnTo>
                  <a:pt x="6678" y="3612"/>
                </a:lnTo>
                <a:lnTo>
                  <a:pt x="6748" y="3602"/>
                </a:lnTo>
                <a:lnTo>
                  <a:pt x="6885" y="3511"/>
                </a:lnTo>
                <a:lnTo>
                  <a:pt x="7050" y="3498"/>
                </a:lnTo>
                <a:lnTo>
                  <a:pt x="6981" y="3542"/>
                </a:lnTo>
                <a:lnTo>
                  <a:pt x="7036" y="3562"/>
                </a:lnTo>
                <a:lnTo>
                  <a:pt x="7257" y="3557"/>
                </a:lnTo>
                <a:lnTo>
                  <a:pt x="7304" y="3582"/>
                </a:lnTo>
                <a:lnTo>
                  <a:pt x="7460" y="3602"/>
                </a:lnTo>
                <a:lnTo>
                  <a:pt x="7561" y="3587"/>
                </a:lnTo>
                <a:lnTo>
                  <a:pt x="7592" y="3666"/>
                </a:lnTo>
                <a:lnTo>
                  <a:pt x="7647" y="3702"/>
                </a:lnTo>
                <a:lnTo>
                  <a:pt x="7760" y="3700"/>
                </a:lnTo>
                <a:lnTo>
                  <a:pt x="7827" y="3732"/>
                </a:lnTo>
                <a:lnTo>
                  <a:pt x="7699" y="3824"/>
                </a:lnTo>
                <a:lnTo>
                  <a:pt x="7957" y="3787"/>
                </a:lnTo>
                <a:lnTo>
                  <a:pt x="8080" y="3789"/>
                </a:lnTo>
                <a:lnTo>
                  <a:pt x="8201" y="3772"/>
                </a:lnTo>
                <a:lnTo>
                  <a:pt x="8322" y="3745"/>
                </a:lnTo>
                <a:lnTo>
                  <a:pt x="8347" y="3708"/>
                </a:lnTo>
                <a:lnTo>
                  <a:pt x="8216" y="3659"/>
                </a:lnTo>
                <a:lnTo>
                  <a:pt x="8085" y="3663"/>
                </a:lnTo>
                <a:lnTo>
                  <a:pt x="8103" y="3621"/>
                </a:lnTo>
                <a:lnTo>
                  <a:pt x="7999" y="3601"/>
                </a:lnTo>
                <a:lnTo>
                  <a:pt x="7942" y="3607"/>
                </a:lnTo>
                <a:lnTo>
                  <a:pt x="7839" y="3552"/>
                </a:lnTo>
                <a:lnTo>
                  <a:pt x="7701" y="3478"/>
                </a:lnTo>
                <a:lnTo>
                  <a:pt x="7644" y="3449"/>
                </a:lnTo>
                <a:lnTo>
                  <a:pt x="7479" y="3483"/>
                </a:lnTo>
                <a:lnTo>
                  <a:pt x="7417" y="3437"/>
                </a:lnTo>
                <a:lnTo>
                  <a:pt x="7263" y="3407"/>
                </a:lnTo>
                <a:close/>
                <a:moveTo>
                  <a:pt x="8953" y="3732"/>
                </a:moveTo>
                <a:lnTo>
                  <a:pt x="8812" y="3739"/>
                </a:lnTo>
                <a:lnTo>
                  <a:pt x="8787" y="3766"/>
                </a:lnTo>
                <a:lnTo>
                  <a:pt x="8630" y="3750"/>
                </a:lnTo>
                <a:lnTo>
                  <a:pt x="8521" y="3752"/>
                </a:lnTo>
                <a:lnTo>
                  <a:pt x="8477" y="3794"/>
                </a:lnTo>
                <a:lnTo>
                  <a:pt x="8590" y="3811"/>
                </a:lnTo>
                <a:lnTo>
                  <a:pt x="8585" y="3868"/>
                </a:lnTo>
                <a:lnTo>
                  <a:pt x="8662" y="3927"/>
                </a:lnTo>
                <a:lnTo>
                  <a:pt x="8595" y="3964"/>
                </a:lnTo>
                <a:lnTo>
                  <a:pt x="8459" y="3961"/>
                </a:lnTo>
                <a:lnTo>
                  <a:pt x="8292" y="3952"/>
                </a:lnTo>
                <a:lnTo>
                  <a:pt x="8272" y="4001"/>
                </a:lnTo>
                <a:lnTo>
                  <a:pt x="8366" y="4042"/>
                </a:lnTo>
                <a:lnTo>
                  <a:pt x="8453" y="4008"/>
                </a:lnTo>
                <a:lnTo>
                  <a:pt x="8565" y="4011"/>
                </a:lnTo>
                <a:lnTo>
                  <a:pt x="8652" y="3996"/>
                </a:lnTo>
                <a:lnTo>
                  <a:pt x="8772" y="4015"/>
                </a:lnTo>
                <a:lnTo>
                  <a:pt x="8778" y="4058"/>
                </a:lnTo>
                <a:lnTo>
                  <a:pt x="8825" y="4079"/>
                </a:lnTo>
                <a:lnTo>
                  <a:pt x="8905" y="3973"/>
                </a:lnTo>
                <a:lnTo>
                  <a:pt x="8967" y="3947"/>
                </a:lnTo>
                <a:lnTo>
                  <a:pt x="8992" y="3983"/>
                </a:lnTo>
                <a:lnTo>
                  <a:pt x="9065" y="3969"/>
                </a:lnTo>
                <a:lnTo>
                  <a:pt x="9098" y="3941"/>
                </a:lnTo>
                <a:lnTo>
                  <a:pt x="9159" y="3946"/>
                </a:lnTo>
                <a:lnTo>
                  <a:pt x="9245" y="3936"/>
                </a:lnTo>
                <a:lnTo>
                  <a:pt x="9330" y="3966"/>
                </a:lnTo>
                <a:lnTo>
                  <a:pt x="9401" y="3902"/>
                </a:lnTo>
                <a:lnTo>
                  <a:pt x="9314" y="3850"/>
                </a:lnTo>
                <a:lnTo>
                  <a:pt x="9231" y="3848"/>
                </a:lnTo>
                <a:lnTo>
                  <a:pt x="9240" y="3803"/>
                </a:lnTo>
                <a:lnTo>
                  <a:pt x="9139" y="3809"/>
                </a:lnTo>
                <a:lnTo>
                  <a:pt x="9108" y="3759"/>
                </a:lnTo>
                <a:lnTo>
                  <a:pt x="9059" y="3766"/>
                </a:lnTo>
                <a:lnTo>
                  <a:pt x="8953" y="3732"/>
                </a:lnTo>
                <a:close/>
                <a:moveTo>
                  <a:pt x="9778" y="3905"/>
                </a:moveTo>
                <a:lnTo>
                  <a:pt x="9627" y="3909"/>
                </a:lnTo>
                <a:lnTo>
                  <a:pt x="9600" y="3932"/>
                </a:lnTo>
                <a:lnTo>
                  <a:pt x="9608" y="3996"/>
                </a:lnTo>
                <a:lnTo>
                  <a:pt x="9718" y="3988"/>
                </a:lnTo>
                <a:lnTo>
                  <a:pt x="9857" y="3986"/>
                </a:lnTo>
                <a:lnTo>
                  <a:pt x="9904" y="3947"/>
                </a:lnTo>
                <a:lnTo>
                  <a:pt x="9873" y="3917"/>
                </a:lnTo>
                <a:lnTo>
                  <a:pt x="9778" y="3905"/>
                </a:lnTo>
                <a:close/>
                <a:moveTo>
                  <a:pt x="7671" y="4025"/>
                </a:moveTo>
                <a:lnTo>
                  <a:pt x="7593" y="4043"/>
                </a:lnTo>
                <a:lnTo>
                  <a:pt x="7568" y="4079"/>
                </a:lnTo>
                <a:lnTo>
                  <a:pt x="7666" y="4124"/>
                </a:lnTo>
                <a:lnTo>
                  <a:pt x="7765" y="4139"/>
                </a:lnTo>
                <a:lnTo>
                  <a:pt x="7822" y="4109"/>
                </a:lnTo>
                <a:lnTo>
                  <a:pt x="7949" y="4095"/>
                </a:lnTo>
                <a:lnTo>
                  <a:pt x="7923" y="4057"/>
                </a:lnTo>
                <a:lnTo>
                  <a:pt x="7831" y="4028"/>
                </a:lnTo>
                <a:lnTo>
                  <a:pt x="7711" y="4026"/>
                </a:lnTo>
                <a:lnTo>
                  <a:pt x="7671" y="4025"/>
                </a:lnTo>
                <a:close/>
                <a:moveTo>
                  <a:pt x="10751" y="5105"/>
                </a:moveTo>
                <a:lnTo>
                  <a:pt x="10640" y="5126"/>
                </a:lnTo>
                <a:lnTo>
                  <a:pt x="10645" y="5191"/>
                </a:lnTo>
                <a:lnTo>
                  <a:pt x="10590" y="5237"/>
                </a:lnTo>
                <a:lnTo>
                  <a:pt x="10623" y="5252"/>
                </a:lnTo>
                <a:lnTo>
                  <a:pt x="10785" y="5235"/>
                </a:lnTo>
                <a:lnTo>
                  <a:pt x="10792" y="5112"/>
                </a:lnTo>
                <a:lnTo>
                  <a:pt x="10751" y="5105"/>
                </a:lnTo>
                <a:close/>
                <a:moveTo>
                  <a:pt x="10935" y="16604"/>
                </a:moveTo>
                <a:lnTo>
                  <a:pt x="10857" y="16670"/>
                </a:lnTo>
                <a:lnTo>
                  <a:pt x="10755" y="16626"/>
                </a:lnTo>
                <a:lnTo>
                  <a:pt x="10605" y="16725"/>
                </a:lnTo>
                <a:lnTo>
                  <a:pt x="10662" y="16801"/>
                </a:lnTo>
                <a:lnTo>
                  <a:pt x="10768" y="16727"/>
                </a:lnTo>
                <a:lnTo>
                  <a:pt x="10820" y="16787"/>
                </a:lnTo>
                <a:lnTo>
                  <a:pt x="10985" y="16740"/>
                </a:lnTo>
                <a:lnTo>
                  <a:pt x="11026" y="16683"/>
                </a:lnTo>
                <a:lnTo>
                  <a:pt x="10935" y="16604"/>
                </a:lnTo>
                <a:close/>
                <a:moveTo>
                  <a:pt x="9632" y="16850"/>
                </a:moveTo>
                <a:lnTo>
                  <a:pt x="9531" y="16924"/>
                </a:lnTo>
                <a:lnTo>
                  <a:pt x="9506" y="17038"/>
                </a:lnTo>
                <a:lnTo>
                  <a:pt x="9457" y="17116"/>
                </a:lnTo>
                <a:lnTo>
                  <a:pt x="9297" y="17065"/>
                </a:lnTo>
                <a:lnTo>
                  <a:pt x="9117" y="16966"/>
                </a:lnTo>
                <a:lnTo>
                  <a:pt x="9014" y="16939"/>
                </a:lnTo>
                <a:lnTo>
                  <a:pt x="9206" y="17111"/>
                </a:lnTo>
                <a:lnTo>
                  <a:pt x="9336" y="17191"/>
                </a:lnTo>
                <a:lnTo>
                  <a:pt x="9490" y="17274"/>
                </a:lnTo>
                <a:lnTo>
                  <a:pt x="9610" y="17292"/>
                </a:lnTo>
                <a:lnTo>
                  <a:pt x="9696" y="17338"/>
                </a:lnTo>
                <a:lnTo>
                  <a:pt x="9817" y="17351"/>
                </a:lnTo>
                <a:lnTo>
                  <a:pt x="9908" y="17299"/>
                </a:lnTo>
                <a:lnTo>
                  <a:pt x="9940" y="17232"/>
                </a:lnTo>
                <a:lnTo>
                  <a:pt x="10002" y="17287"/>
                </a:lnTo>
                <a:lnTo>
                  <a:pt x="10106" y="17277"/>
                </a:lnTo>
                <a:lnTo>
                  <a:pt x="10155" y="17197"/>
                </a:lnTo>
                <a:lnTo>
                  <a:pt x="9994" y="17158"/>
                </a:lnTo>
                <a:lnTo>
                  <a:pt x="9837" y="17064"/>
                </a:lnTo>
                <a:lnTo>
                  <a:pt x="9770" y="16942"/>
                </a:lnTo>
                <a:lnTo>
                  <a:pt x="9718" y="16867"/>
                </a:lnTo>
                <a:lnTo>
                  <a:pt x="9632" y="16850"/>
                </a:lnTo>
                <a:close/>
                <a:moveTo>
                  <a:pt x="9876" y="19304"/>
                </a:moveTo>
                <a:lnTo>
                  <a:pt x="9815" y="19328"/>
                </a:lnTo>
                <a:lnTo>
                  <a:pt x="9788" y="19392"/>
                </a:lnTo>
                <a:lnTo>
                  <a:pt x="9812" y="19494"/>
                </a:lnTo>
                <a:lnTo>
                  <a:pt x="9819" y="19541"/>
                </a:lnTo>
                <a:lnTo>
                  <a:pt x="9815" y="19607"/>
                </a:lnTo>
                <a:lnTo>
                  <a:pt x="9741" y="19605"/>
                </a:lnTo>
                <a:lnTo>
                  <a:pt x="9702" y="19624"/>
                </a:lnTo>
                <a:lnTo>
                  <a:pt x="9650" y="19676"/>
                </a:lnTo>
                <a:lnTo>
                  <a:pt x="9671" y="19726"/>
                </a:lnTo>
                <a:lnTo>
                  <a:pt x="9726" y="19758"/>
                </a:lnTo>
                <a:lnTo>
                  <a:pt x="9787" y="19738"/>
                </a:lnTo>
                <a:lnTo>
                  <a:pt x="9852" y="19716"/>
                </a:lnTo>
                <a:lnTo>
                  <a:pt x="9835" y="19767"/>
                </a:lnTo>
                <a:lnTo>
                  <a:pt x="9911" y="19765"/>
                </a:lnTo>
                <a:lnTo>
                  <a:pt x="9974" y="19738"/>
                </a:lnTo>
                <a:lnTo>
                  <a:pt x="10039" y="19718"/>
                </a:lnTo>
                <a:lnTo>
                  <a:pt x="10049" y="19671"/>
                </a:lnTo>
                <a:lnTo>
                  <a:pt x="10054" y="19622"/>
                </a:lnTo>
                <a:lnTo>
                  <a:pt x="10037" y="19567"/>
                </a:lnTo>
                <a:lnTo>
                  <a:pt x="10012" y="19509"/>
                </a:lnTo>
                <a:lnTo>
                  <a:pt x="9982" y="19455"/>
                </a:lnTo>
                <a:lnTo>
                  <a:pt x="9945" y="19398"/>
                </a:lnTo>
                <a:lnTo>
                  <a:pt x="9920" y="19351"/>
                </a:lnTo>
                <a:lnTo>
                  <a:pt x="9876" y="19304"/>
                </a:lnTo>
                <a:close/>
                <a:moveTo>
                  <a:pt x="8448" y="19897"/>
                </a:moveTo>
                <a:lnTo>
                  <a:pt x="8406" y="19922"/>
                </a:lnTo>
                <a:lnTo>
                  <a:pt x="8337" y="19922"/>
                </a:lnTo>
                <a:lnTo>
                  <a:pt x="8258" y="19932"/>
                </a:lnTo>
                <a:lnTo>
                  <a:pt x="8181" y="19934"/>
                </a:lnTo>
                <a:lnTo>
                  <a:pt x="8171" y="19962"/>
                </a:lnTo>
                <a:lnTo>
                  <a:pt x="8245" y="19999"/>
                </a:lnTo>
                <a:lnTo>
                  <a:pt x="8315" y="20006"/>
                </a:lnTo>
                <a:lnTo>
                  <a:pt x="8371" y="19982"/>
                </a:lnTo>
                <a:lnTo>
                  <a:pt x="8435" y="19972"/>
                </a:lnTo>
                <a:lnTo>
                  <a:pt x="8491" y="19952"/>
                </a:lnTo>
                <a:lnTo>
                  <a:pt x="8538" y="19952"/>
                </a:lnTo>
                <a:lnTo>
                  <a:pt x="8448" y="19897"/>
                </a:lnTo>
                <a:close/>
                <a:moveTo>
                  <a:pt x="7743" y="20371"/>
                </a:moveTo>
                <a:lnTo>
                  <a:pt x="7735" y="20407"/>
                </a:lnTo>
                <a:lnTo>
                  <a:pt x="7671" y="20415"/>
                </a:lnTo>
                <a:lnTo>
                  <a:pt x="7608" y="20420"/>
                </a:lnTo>
                <a:lnTo>
                  <a:pt x="7656" y="20452"/>
                </a:lnTo>
                <a:lnTo>
                  <a:pt x="7741" y="20465"/>
                </a:lnTo>
                <a:lnTo>
                  <a:pt x="7794" y="20450"/>
                </a:lnTo>
                <a:lnTo>
                  <a:pt x="7782" y="20412"/>
                </a:lnTo>
                <a:lnTo>
                  <a:pt x="7743" y="20371"/>
                </a:lnTo>
                <a:close/>
                <a:moveTo>
                  <a:pt x="11054" y="20398"/>
                </a:moveTo>
                <a:lnTo>
                  <a:pt x="10983" y="20415"/>
                </a:lnTo>
                <a:lnTo>
                  <a:pt x="10963" y="20413"/>
                </a:lnTo>
                <a:lnTo>
                  <a:pt x="10920" y="20454"/>
                </a:lnTo>
                <a:lnTo>
                  <a:pt x="10881" y="20489"/>
                </a:lnTo>
                <a:lnTo>
                  <a:pt x="10849" y="20526"/>
                </a:lnTo>
                <a:lnTo>
                  <a:pt x="10808" y="20568"/>
                </a:lnTo>
                <a:lnTo>
                  <a:pt x="10766" y="20598"/>
                </a:lnTo>
                <a:lnTo>
                  <a:pt x="10686" y="20622"/>
                </a:lnTo>
                <a:lnTo>
                  <a:pt x="10669" y="20662"/>
                </a:lnTo>
                <a:lnTo>
                  <a:pt x="10699" y="20696"/>
                </a:lnTo>
                <a:lnTo>
                  <a:pt x="10768" y="20708"/>
                </a:lnTo>
                <a:lnTo>
                  <a:pt x="10839" y="20694"/>
                </a:lnTo>
                <a:lnTo>
                  <a:pt x="10909" y="20678"/>
                </a:lnTo>
                <a:lnTo>
                  <a:pt x="10973" y="20659"/>
                </a:lnTo>
                <a:lnTo>
                  <a:pt x="11042" y="20634"/>
                </a:lnTo>
                <a:lnTo>
                  <a:pt x="11074" y="20583"/>
                </a:lnTo>
                <a:lnTo>
                  <a:pt x="11098" y="20541"/>
                </a:lnTo>
                <a:lnTo>
                  <a:pt x="11122" y="20477"/>
                </a:lnTo>
                <a:lnTo>
                  <a:pt x="11101" y="20428"/>
                </a:lnTo>
                <a:lnTo>
                  <a:pt x="11054" y="20398"/>
                </a:lnTo>
                <a:close/>
                <a:moveTo>
                  <a:pt x="7484" y="20487"/>
                </a:moveTo>
                <a:lnTo>
                  <a:pt x="7502" y="20518"/>
                </a:lnTo>
                <a:lnTo>
                  <a:pt x="7582" y="20516"/>
                </a:lnTo>
                <a:lnTo>
                  <a:pt x="7632" y="20501"/>
                </a:lnTo>
                <a:lnTo>
                  <a:pt x="7654" y="20494"/>
                </a:lnTo>
                <a:lnTo>
                  <a:pt x="7548" y="20489"/>
                </a:lnTo>
                <a:lnTo>
                  <a:pt x="7484" y="20487"/>
                </a:lnTo>
                <a:close/>
                <a:moveTo>
                  <a:pt x="10472" y="20553"/>
                </a:moveTo>
                <a:lnTo>
                  <a:pt x="10450" y="20588"/>
                </a:lnTo>
                <a:lnTo>
                  <a:pt x="10423" y="20630"/>
                </a:lnTo>
                <a:lnTo>
                  <a:pt x="10352" y="20620"/>
                </a:lnTo>
                <a:lnTo>
                  <a:pt x="10278" y="20617"/>
                </a:lnTo>
                <a:lnTo>
                  <a:pt x="10298" y="20647"/>
                </a:lnTo>
                <a:lnTo>
                  <a:pt x="10298" y="20651"/>
                </a:lnTo>
                <a:lnTo>
                  <a:pt x="10340" y="20683"/>
                </a:lnTo>
                <a:lnTo>
                  <a:pt x="10409" y="20678"/>
                </a:lnTo>
                <a:lnTo>
                  <a:pt x="10473" y="20691"/>
                </a:lnTo>
                <a:lnTo>
                  <a:pt x="10489" y="20647"/>
                </a:lnTo>
                <a:lnTo>
                  <a:pt x="10504" y="20595"/>
                </a:lnTo>
                <a:lnTo>
                  <a:pt x="10472" y="20553"/>
                </a:lnTo>
                <a:close/>
              </a:path>
            </a:pathLst>
          </a:custGeom>
          <a:gradFill>
            <a:gsLst>
              <a:gs pos="0">
                <a:srgbClr val="B0B83A"/>
              </a:gs>
              <a:gs pos="24838">
                <a:srgbClr val="8FB53E"/>
              </a:gs>
              <a:gs pos="50000">
                <a:srgbClr val="6FB242"/>
              </a:gs>
              <a:gs pos="78673">
                <a:srgbClr val="68AA3C"/>
              </a:gs>
              <a:gs pos="100000">
                <a:srgbClr val="61A236"/>
              </a:gs>
            </a:gsLst>
            <a:path>
              <a:fillToRect l="50000" t="-587" r="50000" b="100587"/>
            </a:path>
          </a:gradFill>
          <a:ln w="12700">
            <a:solidFill>
              <a:srgbClr val="FFFFFF"/>
            </a:solidFill>
            <a:miter/>
          </a:ln>
          <a:effectLst>
            <a:outerShdw sx="100000" sy="100000" kx="0" ky="0" algn="b" rotWithShape="0" blurRad="63500" dist="19050" dir="5400000">
              <a:srgbClr val="000000">
                <a:alpha val="63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6" name="Línea"/>
          <p:cNvSpPr/>
          <p:nvPr/>
        </p:nvSpPr>
        <p:spPr>
          <a:xfrm rot="1844692">
            <a:off x="6963642" y="2635048"/>
            <a:ext cx="3372211" cy="5553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816" fill="norm" stroke="1" extrusionOk="0">
                <a:moveTo>
                  <a:pt x="0" y="0"/>
                </a:moveTo>
                <a:cubicBezTo>
                  <a:pt x="3348" y="14704"/>
                  <a:pt x="7577" y="21600"/>
                  <a:pt x="11814" y="19422"/>
                </a:cubicBezTo>
                <a:cubicBezTo>
                  <a:pt x="15290" y="17635"/>
                  <a:pt x="18491" y="9832"/>
                  <a:pt x="21600" y="0"/>
                </a:cubicBezTo>
              </a:path>
            </a:pathLst>
          </a:custGeom>
          <a:ln w="38100" cap="rnd">
            <a:solidFill>
              <a:schemeClr val="accent1"/>
            </a:solidFill>
            <a:custDash>
              <a:ds d="100000" sp="200000"/>
            </a:custDash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7" name="Línea"/>
          <p:cNvSpPr/>
          <p:nvPr/>
        </p:nvSpPr>
        <p:spPr>
          <a:xfrm rot="1844692">
            <a:off x="6719451" y="3157870"/>
            <a:ext cx="3334366" cy="5432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762" fill="norm" stroke="1" extrusionOk="0">
                <a:moveTo>
                  <a:pt x="0" y="1285"/>
                </a:moveTo>
                <a:cubicBezTo>
                  <a:pt x="1997" y="7930"/>
                  <a:pt x="4090" y="12595"/>
                  <a:pt x="6228" y="15217"/>
                </a:cubicBezTo>
                <a:cubicBezTo>
                  <a:pt x="11433" y="21600"/>
                  <a:pt x="16684" y="15773"/>
                  <a:pt x="21600" y="0"/>
                </a:cubicBezTo>
              </a:path>
            </a:pathLst>
          </a:custGeom>
          <a:ln w="38100" cap="rnd">
            <a:solidFill>
              <a:schemeClr val="accent1"/>
            </a:solidFill>
            <a:custDash>
              <a:ds d="100000" sp="200000"/>
            </a:custDash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WhatsApp Image 2018-09-26 at 14.11.21.jpeg" descr="WhatsApp Image 2018-09-26 at 14.11.21.jpeg"/>
          <p:cNvPicPr>
            <a:picLocks noChangeAspect="1"/>
          </p:cNvPicPr>
          <p:nvPr/>
        </p:nvPicPr>
        <p:blipFill>
          <a:blip r:embed="rId3">
            <a:extLst/>
          </a:blip>
          <a:srcRect l="0" t="24476" r="0" b="20193"/>
          <a:stretch>
            <a:fillRect/>
          </a:stretch>
        </p:blipFill>
        <p:spPr>
          <a:xfrm>
            <a:off x="5223924" y="-15720"/>
            <a:ext cx="7004051" cy="688944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2" name="Grupo"/>
          <p:cNvGrpSpPr/>
          <p:nvPr/>
        </p:nvGrpSpPr>
        <p:grpSpPr>
          <a:xfrm>
            <a:off x="2673292" y="652463"/>
            <a:ext cx="9317683" cy="5553170"/>
            <a:chOff x="0" y="96"/>
            <a:chExt cx="9317681" cy="5553169"/>
          </a:xfrm>
        </p:grpSpPr>
        <p:grpSp>
          <p:nvGrpSpPr>
            <p:cNvPr id="217" name="Grupo"/>
            <p:cNvGrpSpPr/>
            <p:nvPr/>
          </p:nvGrpSpPr>
          <p:grpSpPr>
            <a:xfrm>
              <a:off x="280073" y="96"/>
              <a:ext cx="7368292" cy="5553171"/>
              <a:chOff x="0" y="96"/>
              <a:chExt cx="7368290" cy="5553169"/>
            </a:xfrm>
          </p:grpSpPr>
          <p:pic>
            <p:nvPicPr>
              <p:cNvPr id="210" name="Imagen 2" descr="Imagen 2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rcRect l="34108" t="6591" r="38123" b="11221"/>
              <a:stretch>
                <a:fillRect/>
              </a:stretch>
            </p:blipFill>
            <p:spPr>
              <a:xfrm rot="3300000">
                <a:off x="3567228" y="-749730"/>
                <a:ext cx="1500189" cy="63986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88" fill="norm" stroke="1" extrusionOk="0">
                    <a:moveTo>
                      <a:pt x="10766" y="0"/>
                    </a:moveTo>
                    <a:cubicBezTo>
                      <a:pt x="10742" y="6"/>
                      <a:pt x="10727" y="41"/>
                      <a:pt x="10714" y="106"/>
                    </a:cubicBezTo>
                    <a:cubicBezTo>
                      <a:pt x="10696" y="198"/>
                      <a:pt x="10557" y="301"/>
                      <a:pt x="10406" y="337"/>
                    </a:cubicBezTo>
                    <a:cubicBezTo>
                      <a:pt x="9934" y="447"/>
                      <a:pt x="8886" y="1661"/>
                      <a:pt x="7634" y="3542"/>
                    </a:cubicBezTo>
                    <a:cubicBezTo>
                      <a:pt x="5596" y="6605"/>
                      <a:pt x="5560" y="6748"/>
                      <a:pt x="5623" y="11379"/>
                    </a:cubicBezTo>
                    <a:lnTo>
                      <a:pt x="5680" y="15485"/>
                    </a:lnTo>
                    <a:lnTo>
                      <a:pt x="3251" y="16489"/>
                    </a:lnTo>
                    <a:lnTo>
                      <a:pt x="823" y="17493"/>
                    </a:lnTo>
                    <a:lnTo>
                      <a:pt x="594" y="18542"/>
                    </a:lnTo>
                    <a:cubicBezTo>
                      <a:pt x="467" y="19118"/>
                      <a:pt x="282" y="20037"/>
                      <a:pt x="183" y="20584"/>
                    </a:cubicBezTo>
                    <a:lnTo>
                      <a:pt x="0" y="21577"/>
                    </a:lnTo>
                    <a:lnTo>
                      <a:pt x="1691" y="21579"/>
                    </a:lnTo>
                    <a:cubicBezTo>
                      <a:pt x="3353" y="21581"/>
                      <a:pt x="3408" y="21575"/>
                      <a:pt x="4503" y="21284"/>
                    </a:cubicBezTo>
                    <a:cubicBezTo>
                      <a:pt x="5935" y="20903"/>
                      <a:pt x="6632" y="20913"/>
                      <a:pt x="6600" y="21314"/>
                    </a:cubicBezTo>
                    <a:cubicBezTo>
                      <a:pt x="6582" y="21531"/>
                      <a:pt x="6664" y="21586"/>
                      <a:pt x="6971" y="21559"/>
                    </a:cubicBezTo>
                    <a:cubicBezTo>
                      <a:pt x="7190" y="21539"/>
                      <a:pt x="7487" y="21523"/>
                      <a:pt x="7629" y="21523"/>
                    </a:cubicBezTo>
                    <a:cubicBezTo>
                      <a:pt x="8040" y="21523"/>
                      <a:pt x="7925" y="21349"/>
                      <a:pt x="7451" y="21257"/>
                    </a:cubicBezTo>
                    <a:cubicBezTo>
                      <a:pt x="6875" y="21145"/>
                      <a:pt x="7007" y="20755"/>
                      <a:pt x="7606" y="20799"/>
                    </a:cubicBezTo>
                    <a:cubicBezTo>
                      <a:pt x="8598" y="20872"/>
                      <a:pt x="12968" y="20874"/>
                      <a:pt x="13343" y="20801"/>
                    </a:cubicBezTo>
                    <a:cubicBezTo>
                      <a:pt x="13928" y="20687"/>
                      <a:pt x="14320" y="20781"/>
                      <a:pt x="14320" y="21036"/>
                    </a:cubicBezTo>
                    <a:cubicBezTo>
                      <a:pt x="14320" y="21178"/>
                      <a:pt x="14164" y="21279"/>
                      <a:pt x="13903" y="21303"/>
                    </a:cubicBezTo>
                    <a:cubicBezTo>
                      <a:pt x="13450" y="21344"/>
                      <a:pt x="13314" y="21523"/>
                      <a:pt x="13737" y="21523"/>
                    </a:cubicBezTo>
                    <a:cubicBezTo>
                      <a:pt x="13878" y="21523"/>
                      <a:pt x="14197" y="21541"/>
                      <a:pt x="14440" y="21563"/>
                    </a:cubicBezTo>
                    <a:cubicBezTo>
                      <a:pt x="14800" y="21595"/>
                      <a:pt x="14880" y="21551"/>
                      <a:pt x="14880" y="21331"/>
                    </a:cubicBezTo>
                    <a:cubicBezTo>
                      <a:pt x="14880" y="20941"/>
                      <a:pt x="15484" y="20919"/>
                      <a:pt x="16789" y="21263"/>
                    </a:cubicBezTo>
                    <a:cubicBezTo>
                      <a:pt x="17811" y="21532"/>
                      <a:pt x="17917" y="21543"/>
                      <a:pt x="19726" y="21565"/>
                    </a:cubicBezTo>
                    <a:lnTo>
                      <a:pt x="21600" y="21588"/>
                    </a:lnTo>
                    <a:lnTo>
                      <a:pt x="21451" y="21081"/>
                    </a:lnTo>
                    <a:cubicBezTo>
                      <a:pt x="21136" y="19979"/>
                      <a:pt x="21037" y="19552"/>
                      <a:pt x="20869" y="18575"/>
                    </a:cubicBezTo>
                    <a:lnTo>
                      <a:pt x="20691" y="17559"/>
                    </a:lnTo>
                    <a:lnTo>
                      <a:pt x="18629" y="16685"/>
                    </a:lnTo>
                    <a:cubicBezTo>
                      <a:pt x="17491" y="16204"/>
                      <a:pt x="16560" y="15788"/>
                      <a:pt x="16560" y="15759"/>
                    </a:cubicBezTo>
                    <a:cubicBezTo>
                      <a:pt x="16560" y="15731"/>
                      <a:pt x="16362" y="15670"/>
                      <a:pt x="16120" y="15623"/>
                    </a:cubicBezTo>
                    <a:cubicBezTo>
                      <a:pt x="15727" y="15546"/>
                      <a:pt x="15691" y="15090"/>
                      <a:pt x="15771" y="11308"/>
                    </a:cubicBezTo>
                    <a:cubicBezTo>
                      <a:pt x="15862" y="7072"/>
                      <a:pt x="15837" y="6922"/>
                      <a:pt x="14846" y="5146"/>
                    </a:cubicBezTo>
                    <a:cubicBezTo>
                      <a:pt x="14166" y="3929"/>
                      <a:pt x="11633" y="556"/>
                      <a:pt x="11229" y="331"/>
                    </a:cubicBezTo>
                    <a:cubicBezTo>
                      <a:pt x="11099" y="259"/>
                      <a:pt x="10936" y="142"/>
                      <a:pt x="10869" y="70"/>
                    </a:cubicBezTo>
                    <a:cubicBezTo>
                      <a:pt x="10821" y="19"/>
                      <a:pt x="10789" y="-5"/>
                      <a:pt x="10766" y="0"/>
                    </a:cubicBezTo>
                    <a:close/>
                  </a:path>
                </a:pathLst>
              </a:custGeom>
              <a:ln w="12700" cap="flat">
                <a:noFill/>
                <a:miter lim="400000"/>
              </a:ln>
              <a:effectLst/>
            </p:spPr>
          </p:pic>
          <p:sp>
            <p:nvSpPr>
              <p:cNvPr id="211" name="Figura"/>
              <p:cNvSpPr/>
              <p:nvPr/>
            </p:nvSpPr>
            <p:spPr>
              <a:xfrm rot="8700000">
                <a:off x="1927504" y="3293548"/>
                <a:ext cx="1840433" cy="4409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540" y="14256"/>
                    </a:moveTo>
                    <a:lnTo>
                      <a:pt x="12540" y="21600"/>
                    </a:lnTo>
                    <a:lnTo>
                      <a:pt x="21600" y="10800"/>
                    </a:lnTo>
                    <a:lnTo>
                      <a:pt x="12540" y="0"/>
                    </a:lnTo>
                    <a:lnTo>
                      <a:pt x="12540" y="7344"/>
                    </a:lnTo>
                    <a:lnTo>
                      <a:pt x="0" y="7344"/>
                    </a:lnTo>
                    <a:lnTo>
                      <a:pt x="0" y="14256"/>
                    </a:lnTo>
                    <a:lnTo>
                      <a:pt x="12540" y="14256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12" name="Elipse 15"/>
              <p:cNvSpPr/>
              <p:nvPr/>
            </p:nvSpPr>
            <p:spPr>
              <a:xfrm>
                <a:off x="3673109" y="2658054"/>
                <a:ext cx="319812" cy="316509"/>
              </a:xfrm>
              <a:prstGeom prst="ellipse">
                <a:avLst/>
              </a:prstGeom>
              <a:solidFill>
                <a:srgbClr val="000000"/>
              </a:solidFill>
              <a:ln w="825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13" name="Elipse 1"/>
              <p:cNvSpPr/>
              <p:nvPr/>
            </p:nvSpPr>
            <p:spPr>
              <a:xfrm>
                <a:off x="3718482" y="2701268"/>
                <a:ext cx="229065" cy="230081"/>
              </a:xfrm>
              <a:prstGeom prst="ellipse">
                <a:avLst/>
              </a:prstGeom>
              <a:solidFill>
                <a:srgbClr val="000000"/>
              </a:solidFill>
              <a:ln w="1079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pic>
            <p:nvPicPr>
              <p:cNvPr id="214" name="Picture 2" descr="Picture 2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4312621" y="2074592"/>
                <a:ext cx="459866" cy="45986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15" name="Figura"/>
              <p:cNvSpPr/>
              <p:nvPr/>
            </p:nvSpPr>
            <p:spPr>
              <a:xfrm rot="19500000">
                <a:off x="-39948" y="4624333"/>
                <a:ext cx="1840434" cy="4409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540" y="14256"/>
                    </a:moveTo>
                    <a:lnTo>
                      <a:pt x="12540" y="21600"/>
                    </a:lnTo>
                    <a:lnTo>
                      <a:pt x="21600" y="10800"/>
                    </a:lnTo>
                    <a:lnTo>
                      <a:pt x="12540" y="0"/>
                    </a:lnTo>
                    <a:lnTo>
                      <a:pt x="12540" y="7344"/>
                    </a:lnTo>
                    <a:lnTo>
                      <a:pt x="0" y="7344"/>
                    </a:lnTo>
                    <a:lnTo>
                      <a:pt x="0" y="14256"/>
                    </a:lnTo>
                    <a:lnTo>
                      <a:pt x="12540" y="14256"/>
                    </a:lnTo>
                    <a:close/>
                  </a:path>
                </a:pathLst>
              </a:custGeom>
              <a:solidFill>
                <a:srgbClr val="FF26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16" name="Figura"/>
              <p:cNvSpPr/>
              <p:nvPr/>
            </p:nvSpPr>
            <p:spPr>
              <a:xfrm rot="5400000">
                <a:off x="3622337" y="3266732"/>
                <a:ext cx="1840434" cy="4409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540" y="14256"/>
                    </a:moveTo>
                    <a:lnTo>
                      <a:pt x="12540" y="21600"/>
                    </a:lnTo>
                    <a:lnTo>
                      <a:pt x="21600" y="10800"/>
                    </a:lnTo>
                    <a:lnTo>
                      <a:pt x="12540" y="0"/>
                    </a:lnTo>
                    <a:lnTo>
                      <a:pt x="12540" y="7344"/>
                    </a:lnTo>
                    <a:lnTo>
                      <a:pt x="0" y="7344"/>
                    </a:lnTo>
                    <a:lnTo>
                      <a:pt x="0" y="14256"/>
                    </a:lnTo>
                    <a:lnTo>
                      <a:pt x="12540" y="14256"/>
                    </a:lnTo>
                    <a:close/>
                  </a:path>
                </a:pathLst>
              </a:cu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218" name="CuadroTexto 23"/>
            <p:cNvSpPr txBox="1"/>
            <p:nvPr/>
          </p:nvSpPr>
          <p:spPr>
            <a:xfrm rot="19500000">
              <a:off x="-21412" y="4299101"/>
              <a:ext cx="1839847" cy="5054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800">
                  <a:solidFill>
                    <a:srgbClr val="FF0000"/>
                  </a:solidFill>
                </a:defRPr>
              </a:pPr>
              <a:r>
                <a:t>Thrust</a:t>
              </a:r>
              <a:r>
                <a:rPr>
                  <a:solidFill>
                    <a:srgbClr val="FFFFFF"/>
                  </a:solidFill>
                </a:rPr>
                <a:t> </a:t>
              </a:r>
            </a:p>
          </p:txBody>
        </p:sp>
        <p:sp>
          <p:nvSpPr>
            <p:cNvPr id="219" name="CuadroTexto 23"/>
            <p:cNvSpPr txBox="1"/>
            <p:nvPr/>
          </p:nvSpPr>
          <p:spPr>
            <a:xfrm rot="19500000">
              <a:off x="2195092" y="2700396"/>
              <a:ext cx="1839847" cy="5054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2800">
                  <a:solidFill>
                    <a:srgbClr val="569CD0"/>
                  </a:solidFill>
                </a:defRPr>
              </a:lvl1pPr>
            </a:lstStyle>
            <a:p>
              <a:pPr/>
              <a:r>
                <a:t>Drag </a:t>
              </a:r>
            </a:p>
          </p:txBody>
        </p:sp>
        <p:sp>
          <p:nvSpPr>
            <p:cNvPr id="220" name="CuadroTexto 23"/>
            <p:cNvSpPr txBox="1"/>
            <p:nvPr/>
          </p:nvSpPr>
          <p:spPr>
            <a:xfrm>
              <a:off x="5042449" y="3859369"/>
              <a:ext cx="1839847" cy="5054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2800">
                  <a:solidFill>
                    <a:schemeClr val="accent6"/>
                  </a:solidFill>
                </a:defRPr>
              </a:lvl1pPr>
            </a:lstStyle>
            <a:p>
              <a:pPr/>
              <a:r>
                <a:t>Weight </a:t>
              </a:r>
            </a:p>
          </p:txBody>
        </p:sp>
        <p:sp>
          <p:nvSpPr>
            <p:cNvPr id="221" name="CuadroTexto 23"/>
            <p:cNvSpPr txBox="1"/>
            <p:nvPr/>
          </p:nvSpPr>
          <p:spPr>
            <a:xfrm>
              <a:off x="7477835" y="3859369"/>
              <a:ext cx="1839847" cy="5054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WGS 84 </a:t>
              </a:r>
            </a:p>
          </p:txBody>
        </p:sp>
      </p:grpSp>
      <p:sp>
        <p:nvSpPr>
          <p:cNvPr id="223" name="CuadroTexto 23"/>
          <p:cNvSpPr txBox="1"/>
          <p:nvPr/>
        </p:nvSpPr>
        <p:spPr>
          <a:xfrm>
            <a:off x="312082" y="361264"/>
            <a:ext cx="5548532" cy="275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>
                <a:solidFill>
                  <a:srgbClr val="FFFFFF"/>
                </a:solidFill>
              </a:defRPr>
            </a:pPr>
            <a:r>
              <a:t>-  Vuelo suborbital.</a:t>
            </a:r>
          </a:p>
          <a:p>
            <a:pPr marL="280736" indent="-280736">
              <a:buSzPct val="100000"/>
              <a:buChar char="-"/>
              <a:defRPr sz="2800">
                <a:solidFill>
                  <a:srgbClr val="FFFFFF"/>
                </a:solidFill>
              </a:defRPr>
            </a:pPr>
            <a:r>
              <a:t>Trayectoria parabolica determinada por la fuerza de gravedad, el empuje y el arrastre aerodinamico.</a:t>
            </a:r>
          </a:p>
          <a:p>
            <a:pPr marL="280736" indent="-280736">
              <a:buSzPct val="100000"/>
              <a:buChar char="-"/>
              <a:defRPr sz="2800">
                <a:solidFill>
                  <a:srgbClr val="FFFFFF"/>
                </a:solidFill>
              </a:defRPr>
            </a:pPr>
            <a:r>
              <a:t>Fases: propulsada, balistica, reentrada.</a:t>
            </a:r>
          </a:p>
        </p:txBody>
      </p:sp>
      <p:sp>
        <p:nvSpPr>
          <p:cNvPr id="224" name="Línea"/>
          <p:cNvSpPr/>
          <p:nvPr/>
        </p:nvSpPr>
        <p:spPr>
          <a:xfrm flipH="1">
            <a:off x="8971051" y="4834603"/>
            <a:ext cx="995352" cy="1"/>
          </a:xfrm>
          <a:prstGeom prst="line">
            <a:avLst/>
          </a:prstGeom>
          <a:ln w="508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