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7BD"/>
    <a:srgbClr val="52AAE0"/>
    <a:srgbClr val="CA1313"/>
    <a:srgbClr val="4E5388"/>
    <a:srgbClr val="0028F9"/>
    <a:srgbClr val="2F5B5C"/>
    <a:srgbClr val="1A3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64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8C6C-BA3D-59B7-8065-3DED7DE6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28A7B-023D-ADAD-D2FD-646D766E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253FB-DA5B-8F9E-4C97-E0D0D91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97F09-E571-2448-7324-9F7C6728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4AD8-0168-BD5C-59A2-8489C54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5374D-D97F-4095-9E90-FC74794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E10856-1AEE-6A1A-2A92-3B97988F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86513-0B3B-243F-2AA7-FA70D9A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EC711-DB34-690F-C974-1246873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A1825-1160-FD41-74CC-86640F9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F8F968-BFD2-FAE8-7536-D3DA8432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AB6CA-ECF0-EAFB-548B-EE2FBEE0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8862F-5000-9FD7-0C5A-89FB75B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E3CB-B26C-216A-3741-BE2CA057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B8BE-E1D9-4081-FBF6-298E61E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F069E-0A24-B944-8798-7941513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B2EED-8A0A-2D5D-DD26-99514B88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9D996-4A0E-44CC-2A81-E4FDD05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BD22D-2234-576D-44A1-0A324A5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7B843-DCFC-C77B-17F5-125F2D46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B92E-6C54-0D7A-1911-92A395FA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C4DA4-6F61-E509-7EA7-648C6850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0A433-7EDA-DFE6-2F32-7E78EB47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92E02-266B-AEF5-1D22-267057C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1AA97-0700-BAF8-951C-316B8D3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1EA9E-12CB-2782-69E1-5101CAC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AA241-0191-6E86-4AED-3327EC7FD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8800F-036C-2149-F035-1572F824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8B6A3-AE79-DBF7-2C3F-19CD84A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F51A-C9FF-6316-67A9-790378AC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BA31B-B185-F11E-6554-DF41099B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29AC4-6070-DD05-09CD-79F9454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358F94-A354-D42D-919D-827B3F02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0BE45-C836-7D22-F729-3C67226D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AA29-CFBD-54E3-AAAA-023237A4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28F7F6-8346-E47C-E8F5-F62638E5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5F098B-4D81-7548-ED6A-68DEA39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898A1-4962-C066-C258-521D2F58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11A14B-D5BF-4E60-696B-C7DAB39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4E18-7BDD-5F06-14A5-55B5609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A52B14-5975-36A4-AEBF-5FBD708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2CD75-166B-0CE8-513F-C181513D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373607-1979-3602-7742-F504994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8F6381-C623-9186-BB2F-E0168B0E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0BAC4-6A41-16B2-5CBC-0E3648C0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D2351-E6D1-73E0-0628-0788F74C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FC3F-8F4E-8248-2D8D-C49BEA9D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18C54-2A87-1E55-375B-D94C614F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01E8D-75A3-0847-A0EA-5438847F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E9698-B8DC-031A-3713-BC6937E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EFEE4-003C-E734-00D9-EE52E07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6E5CD-ED1D-F562-957F-3DB9B8DF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58FD-8977-78A1-576F-7C9D94D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FF8D90-5FCD-54C8-3C93-1A2FE072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3738A-3940-221B-27D2-5CE09FFA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F4336-5076-58C4-A9BA-EDF4E60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1AA38-F6D7-6490-8086-51EC1F8E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9577A-9E10-77B9-D2F8-2E0D10F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9B1B3A-68CC-47FB-2595-07AE78AA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E0005-C848-3DF0-A071-0E2CC02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6A42-70EE-7E0E-5C4F-F54134936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A35-2394-4C34-9134-7D1FC92D3E7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D0A1D-CF5F-E65E-44A2-17712765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600DF-95EA-9DB3-74DD-4AC6FBD4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7.sv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0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8.png"/><Relationship Id="rId5" Type="http://schemas.openxmlformats.org/officeDocument/2006/relationships/image" Target="../media/image170.png"/><Relationship Id="rId10" Type="http://schemas.openxmlformats.org/officeDocument/2006/relationships/image" Target="../media/image12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n 1031" descr="Diagrama&#10;&#10;Descripción generada automáticamente">
            <a:extLst>
              <a:ext uri="{FF2B5EF4-FFF2-40B4-BE49-F238E27FC236}">
                <a16:creationId xmlns:a16="http://schemas.microsoft.com/office/drawing/2014/main" id="{63236A2E-CDB2-8181-4E9A-DD0EC384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pic>
        <p:nvPicPr>
          <p:cNvPr id="1026" name="Picture 2" descr="The Earth's Magnetic Field">
            <a:extLst>
              <a:ext uri="{FF2B5EF4-FFF2-40B4-BE49-F238E27FC236}">
                <a16:creationId xmlns:a16="http://schemas.microsoft.com/office/drawing/2014/main" id="{B1947A80-4EF0-D3BA-4DF7-1D8703D8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108744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blipFill>
                <a:blip r:embed="rId5"/>
                <a:stretch>
                  <a:fillRect l="-10811" t="-8511" r="-1081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blipFill>
                <a:blip r:embed="rId6"/>
                <a:stretch>
                  <a:fillRect l="-12000" t="-8333" r="-106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blipFill>
                <a:blip r:embed="rId7"/>
                <a:stretch>
                  <a:fillRect l="-1095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blipFill>
                <a:blip r:embed="rId8"/>
                <a:stretch>
                  <a:fillRect l="-2273" r="-227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blipFill>
                <a:blip r:embed="rId9"/>
                <a:stretch>
                  <a:fillRect l="-4186" r="-279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888806" y="2119661"/>
            <a:ext cx="720641" cy="65502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771944" y="3500121"/>
            <a:ext cx="460755" cy="7575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10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02531">
            <a:off x="5982135" y="2340554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9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10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8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9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Gráfico 2054" descr="Flecha lineal: giro a la izquierda con relleno sólido">
            <a:extLst>
              <a:ext uri="{FF2B5EF4-FFF2-40B4-BE49-F238E27FC236}">
                <a16:creationId xmlns:a16="http://schemas.microsoft.com/office/drawing/2014/main" id="{26D99502-A0F0-8283-4FC7-4268FA63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863" y="1630459"/>
            <a:ext cx="584885" cy="58488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905450" y="131039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438488" y="2844115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blipFill>
                <a:blip r:embed="rId6"/>
                <a:stretch>
                  <a:fillRect l="-1232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blipFill>
                <a:blip r:embed="rId7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8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echa: curvada hacia arriba 16">
            <a:extLst>
              <a:ext uri="{FF2B5EF4-FFF2-40B4-BE49-F238E27FC236}">
                <a16:creationId xmlns:a16="http://schemas.microsoft.com/office/drawing/2014/main" id="{459E4E99-FC49-1C3E-79BE-DE81F3E5C553}"/>
              </a:ext>
            </a:extLst>
          </p:cNvPr>
          <p:cNvSpPr/>
          <p:nvPr/>
        </p:nvSpPr>
        <p:spPr>
          <a:xfrm>
            <a:off x="2534480" y="4232300"/>
            <a:ext cx="609314" cy="41807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Gráfico 22" descr="Flecha lineal: giro a la derecha con relleno sólido">
            <a:extLst>
              <a:ext uri="{FF2B5EF4-FFF2-40B4-BE49-F238E27FC236}">
                <a16:creationId xmlns:a16="http://schemas.microsoft.com/office/drawing/2014/main" id="{44E67330-32D3-D856-5784-E52959BF4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7459" y="4200377"/>
            <a:ext cx="914400" cy="914400"/>
          </a:xfrm>
          <a:prstGeom prst="rect">
            <a:avLst/>
          </a:prstGeom>
        </p:spPr>
      </p:pic>
      <p:pic>
        <p:nvPicPr>
          <p:cNvPr id="26" name="Gráfico 25" descr="Flecha lineal: giro a la izquierda con relleno sólido">
            <a:extLst>
              <a:ext uri="{FF2B5EF4-FFF2-40B4-BE49-F238E27FC236}">
                <a16:creationId xmlns:a16="http://schemas.microsoft.com/office/drawing/2014/main" id="{283592C7-D28E-ED96-63C6-0AD58153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858" y="2852278"/>
            <a:ext cx="584885" cy="584885"/>
          </a:xfrm>
          <a:prstGeom prst="rect">
            <a:avLst/>
          </a:prstGeom>
        </p:spPr>
      </p:pic>
      <p:pic>
        <p:nvPicPr>
          <p:cNvPr id="2050" name="Gráfico 2049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FD2C6010-EE29-2AD1-E1F5-4339EE89A7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0302" y="4926034"/>
            <a:ext cx="878247" cy="878247"/>
          </a:xfrm>
          <a:prstGeom prst="rect">
            <a:avLst/>
          </a:prstGeom>
        </p:spPr>
      </p:pic>
      <p:pic>
        <p:nvPicPr>
          <p:cNvPr id="2053" name="Gráfico 2052" descr="Actualizar con relleno sólido">
            <a:extLst>
              <a:ext uri="{FF2B5EF4-FFF2-40B4-BE49-F238E27FC236}">
                <a16:creationId xmlns:a16="http://schemas.microsoft.com/office/drawing/2014/main" id="{1D4CEBFC-C137-4617-00F2-433762D21D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049" y="4899463"/>
            <a:ext cx="914400" cy="914400"/>
          </a:xfrm>
          <a:prstGeom prst="rect">
            <a:avLst/>
          </a:prstGeom>
        </p:spPr>
      </p:pic>
      <p:pic>
        <p:nvPicPr>
          <p:cNvPr id="2054" name="Gráfico 2053" descr="Flecha lineal: giro a la izquierda con relleno sólido">
            <a:extLst>
              <a:ext uri="{FF2B5EF4-FFF2-40B4-BE49-F238E27FC236}">
                <a16:creationId xmlns:a16="http://schemas.microsoft.com/office/drawing/2014/main" id="{5E61F6AD-7F90-3CC8-35F1-527627C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80202" flipH="1" flipV="1">
            <a:off x="4605243" y="2952323"/>
            <a:ext cx="590402" cy="59040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921965" y="2852278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/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blipFill>
                <a:blip r:embed="rId17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/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blipFill>
                <a:blip r:embed="rId18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/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blipFill>
                <a:blip r:embed="rId19"/>
                <a:stretch>
                  <a:fillRect l="-38889" t="-4444" r="-36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1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1C894FB-E9FE-E400-CAA7-0F44E464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40054" y="2874480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94059" y="2893586"/>
            <a:ext cx="1423891" cy="61082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0959" t="-8511" r="-1095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blipFill>
                <a:blip r:embed="rId7"/>
                <a:stretch>
                  <a:fillRect l="-2013" r="-268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blipFill>
                <a:blip r:embed="rId8"/>
                <a:stretch>
                  <a:fillRect l="-3435" r="-343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908429" y="2139285"/>
            <a:ext cx="714646" cy="62177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843678" y="3428387"/>
            <a:ext cx="460755" cy="90106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75416">
            <a:off x="5982216" y="2301145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2" descr="The Earth's Magnetic Field">
            <a:extLst>
              <a:ext uri="{FF2B5EF4-FFF2-40B4-BE49-F238E27FC236}">
                <a16:creationId xmlns:a16="http://schemas.microsoft.com/office/drawing/2014/main" id="{D740594B-BE5A-12C4-481D-A1FD15AB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084581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1F102273-A6A3-D6F7-D96F-4E6EABA7A150}"/>
              </a:ext>
            </a:extLst>
          </p:cNvPr>
          <p:cNvCxnSpPr>
            <a:cxnSpLocks/>
          </p:cNvCxnSpPr>
          <p:nvPr/>
        </p:nvCxnSpPr>
        <p:spPr>
          <a:xfrm>
            <a:off x="3980682" y="2085230"/>
            <a:ext cx="298194" cy="113470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B46382BD-8688-A960-3FD7-A02DFBE53C3F}"/>
              </a:ext>
            </a:extLst>
          </p:cNvPr>
          <p:cNvCxnSpPr>
            <a:cxnSpLocks/>
          </p:cNvCxnSpPr>
          <p:nvPr/>
        </p:nvCxnSpPr>
        <p:spPr>
          <a:xfrm flipV="1">
            <a:off x="3212474" y="2079737"/>
            <a:ext cx="765647" cy="215508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8718" y="134483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4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87BC736-66F3-0041-C540-5D4C46AA04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35" y="959444"/>
            <a:ext cx="5839640" cy="424874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/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1A3EF9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/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1A3EF9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443A016-03D6-3DD9-B8FF-1A3B7E9D54DE}"/>
              </a:ext>
            </a:extLst>
          </p:cNvPr>
          <p:cNvCxnSpPr>
            <a:cxnSpLocks/>
          </p:cNvCxnSpPr>
          <p:nvPr/>
        </p:nvCxnSpPr>
        <p:spPr>
          <a:xfrm>
            <a:off x="7721601" y="3611418"/>
            <a:ext cx="805458" cy="0"/>
          </a:xfrm>
          <a:prstGeom prst="straightConnector1">
            <a:avLst/>
          </a:prstGeom>
          <a:ln w="57150">
            <a:solidFill>
              <a:srgbClr val="0028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Flecha lineal: giro a la izquierda con relleno sólido">
            <a:extLst>
              <a:ext uri="{FF2B5EF4-FFF2-40B4-BE49-F238E27FC236}">
                <a16:creationId xmlns:a16="http://schemas.microsoft.com/office/drawing/2014/main" id="{41CAC284-467C-7CE4-7CFC-49A6FA87C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5985" y="3611418"/>
            <a:ext cx="584885" cy="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tion">
            <a:extLst>
              <a:ext uri="{FF2B5EF4-FFF2-40B4-BE49-F238E27FC236}">
                <a16:creationId xmlns:a16="http://schemas.microsoft.com/office/drawing/2014/main" id="{2C0EA05E-DDAC-006B-50DA-97BABD36E5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619" l="2160" r="89815">
                        <a14:foregroundMark x1="20988" y1="26190" x2="9568" y2="43254"/>
                        <a14:foregroundMark x1="1235" y1="16667" x2="28086" y2="24603"/>
                        <a14:foregroundMark x1="28086" y1="24603" x2="33333" y2="41270"/>
                        <a14:foregroundMark x1="33333" y1="41270" x2="18519" y2="98810"/>
                        <a14:foregroundMark x1="18519" y1="98810" x2="2160" y2="97619"/>
                        <a14:foregroundMark x1="2160" y1="97619" x2="2160" y2="97222"/>
                        <a14:foregroundMark x1="20679" y1="41270" x2="22222" y2="71429"/>
                        <a14:foregroundMark x1="24691" y1="21429" x2="28395" y2="26984"/>
                        <a14:foregroundMark x1="27469" y1="20238" x2="29630" y2="25397"/>
                        <a14:foregroundMark x1="27469" y1="19048" x2="29938" y2="23413"/>
                        <a14:foregroundMark x1="28704" y1="18254" x2="28395" y2="23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057"/>
          <a:stretch/>
        </p:blipFill>
        <p:spPr bwMode="auto">
          <a:xfrm>
            <a:off x="6216188" y="1495658"/>
            <a:ext cx="1327594" cy="295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8447490-627D-6A41-38DC-3567CAE2E66B}"/>
              </a:ext>
            </a:extLst>
          </p:cNvPr>
          <p:cNvSpPr/>
          <p:nvPr/>
        </p:nvSpPr>
        <p:spPr>
          <a:xfrm>
            <a:off x="7945041" y="2852509"/>
            <a:ext cx="707301" cy="70730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27ABEB6-6B00-A681-B2FA-711522C39914}"/>
              </a:ext>
            </a:extLst>
          </p:cNvPr>
          <p:cNvSpPr/>
          <p:nvPr/>
        </p:nvSpPr>
        <p:spPr>
          <a:xfrm>
            <a:off x="7793712" y="2733719"/>
            <a:ext cx="998033" cy="948011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B5744EB-2017-BDB0-9370-74CCF954C4B7}"/>
              </a:ext>
            </a:extLst>
          </p:cNvPr>
          <p:cNvSpPr/>
          <p:nvPr/>
        </p:nvSpPr>
        <p:spPr>
          <a:xfrm>
            <a:off x="7660102" y="2614043"/>
            <a:ext cx="1260398" cy="1197227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41AC0A4-BD67-E5C6-2E90-D68B05C63CBC}"/>
              </a:ext>
            </a:extLst>
          </p:cNvPr>
          <p:cNvSpPr/>
          <p:nvPr/>
        </p:nvSpPr>
        <p:spPr>
          <a:xfrm>
            <a:off x="7543782" y="2497055"/>
            <a:ext cx="1493038" cy="1418207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9DC5E1-316B-FA0E-807C-FFB2CE55CC1B}"/>
                  </a:ext>
                </a:extLst>
              </p:cNvPr>
              <p:cNvSpPr txBox="1"/>
              <p:nvPr/>
            </p:nvSpPr>
            <p:spPr>
              <a:xfrm>
                <a:off x="7998544" y="3092906"/>
                <a:ext cx="6002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𝑐𝑙𝑒𝑜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9DC5E1-316B-FA0E-807C-FFB2CE55C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544" y="3092906"/>
                <a:ext cx="600293" cy="215444"/>
              </a:xfrm>
              <a:prstGeom prst="rect">
                <a:avLst/>
              </a:prstGeom>
              <a:blipFill>
                <a:blip r:embed="rId4"/>
                <a:stretch>
                  <a:fillRect l="-6061" r="-505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5E96893-756C-B73D-38C8-009F976FDBEA}"/>
                  </a:ext>
                </a:extLst>
              </p:cNvPr>
              <p:cNvSpPr txBox="1"/>
              <p:nvPr/>
            </p:nvSpPr>
            <p:spPr>
              <a:xfrm>
                <a:off x="8732538" y="3811270"/>
                <a:ext cx="7800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𝐶𝑎𝑝𝑎𝑠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5E96893-756C-B73D-38C8-009F976F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538" y="3811270"/>
                <a:ext cx="780085" cy="246221"/>
              </a:xfrm>
              <a:prstGeom prst="rect">
                <a:avLst/>
              </a:prstGeom>
              <a:blipFill>
                <a:blip r:embed="rId5"/>
                <a:stretch>
                  <a:fillRect l="-6299" r="-787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4C49F6-7B92-5BCC-A15C-661F5EA4EE7F}"/>
                  </a:ext>
                </a:extLst>
              </p:cNvPr>
              <p:cNvSpPr txBox="1"/>
              <p:nvPr/>
            </p:nvSpPr>
            <p:spPr>
              <a:xfrm>
                <a:off x="6879985" y="1917085"/>
                <a:ext cx="383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ES" sz="900" b="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𝑛𝑢𝑐𝑙𝑒𝑜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CA1313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4C49F6-7B92-5BCC-A15C-661F5EA4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5" y="1917085"/>
                <a:ext cx="383375" cy="138499"/>
              </a:xfrm>
              <a:prstGeom prst="rect">
                <a:avLst/>
              </a:prstGeom>
              <a:blipFill>
                <a:blip r:embed="rId6"/>
                <a:stretch>
                  <a:fillRect l="-9677" r="-48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C631D2-1903-1686-AF90-821F1074942E}"/>
                  </a:ext>
                </a:extLst>
              </p:cNvPr>
              <p:cNvSpPr txBox="1"/>
              <p:nvPr/>
            </p:nvSpPr>
            <p:spPr>
              <a:xfrm>
                <a:off x="6831863" y="1642348"/>
                <a:ext cx="4796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ES" sz="1100" b="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𝑏𝑜𝑏𝑖𝑛𝑎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A1313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C631D2-1903-1686-AF90-821F1074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863" y="1642348"/>
                <a:ext cx="479618" cy="169277"/>
              </a:xfrm>
              <a:prstGeom prst="rect">
                <a:avLst/>
              </a:prstGeom>
              <a:blipFill>
                <a:blip r:embed="rId7"/>
                <a:stretch>
                  <a:fillRect l="-8974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07AC316-402B-04B9-6699-B7F1C6294955}"/>
              </a:ext>
            </a:extLst>
          </p:cNvPr>
          <p:cNvCxnSpPr/>
          <p:nvPr/>
        </p:nvCxnSpPr>
        <p:spPr>
          <a:xfrm>
            <a:off x="7377430" y="1654771"/>
            <a:ext cx="0" cy="69865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2B72D20-00D9-2DCB-C839-11C91B76D75C}"/>
              </a:ext>
            </a:extLst>
          </p:cNvPr>
          <p:cNvCxnSpPr/>
          <p:nvPr/>
        </p:nvCxnSpPr>
        <p:spPr>
          <a:xfrm>
            <a:off x="6747034" y="1654771"/>
            <a:ext cx="0" cy="69865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003FFCE-9751-253F-7483-82C04D0BE958}"/>
              </a:ext>
            </a:extLst>
          </p:cNvPr>
          <p:cNvCxnSpPr>
            <a:cxnSpLocks/>
          </p:cNvCxnSpPr>
          <p:nvPr/>
        </p:nvCxnSpPr>
        <p:spPr>
          <a:xfrm>
            <a:off x="7340886" y="1957120"/>
            <a:ext cx="0" cy="1969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AD0A435-4FF9-6CF1-9ACA-AA604C0602E0}"/>
              </a:ext>
            </a:extLst>
          </p:cNvPr>
          <p:cNvCxnSpPr>
            <a:cxnSpLocks/>
          </p:cNvCxnSpPr>
          <p:nvPr/>
        </p:nvCxnSpPr>
        <p:spPr>
          <a:xfrm>
            <a:off x="6786688" y="1962181"/>
            <a:ext cx="0" cy="19692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D7F8DAA-CACE-EAD3-642C-27A0697FF27B}"/>
              </a:ext>
            </a:extLst>
          </p:cNvPr>
          <p:cNvCxnSpPr>
            <a:cxnSpLocks/>
          </p:cNvCxnSpPr>
          <p:nvPr/>
        </p:nvCxnSpPr>
        <p:spPr>
          <a:xfrm flipH="1">
            <a:off x="6747034" y="1726987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CF42B04-BFB2-415C-5926-32DE3D22583B}"/>
              </a:ext>
            </a:extLst>
          </p:cNvPr>
          <p:cNvCxnSpPr>
            <a:cxnSpLocks/>
          </p:cNvCxnSpPr>
          <p:nvPr/>
        </p:nvCxnSpPr>
        <p:spPr>
          <a:xfrm>
            <a:off x="7294182" y="1732362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F2D603-113F-AC18-2221-BAFFC1CD58B9}"/>
              </a:ext>
            </a:extLst>
          </p:cNvPr>
          <p:cNvCxnSpPr>
            <a:cxnSpLocks/>
          </p:cNvCxnSpPr>
          <p:nvPr/>
        </p:nvCxnSpPr>
        <p:spPr>
          <a:xfrm>
            <a:off x="7263639" y="2004100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964D79A-9489-BB38-CCC3-37DFEC030A79}"/>
              </a:ext>
            </a:extLst>
          </p:cNvPr>
          <p:cNvCxnSpPr>
            <a:cxnSpLocks/>
          </p:cNvCxnSpPr>
          <p:nvPr/>
        </p:nvCxnSpPr>
        <p:spPr>
          <a:xfrm flipH="1">
            <a:off x="6786467" y="2004100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58AF00D-C7EE-CA22-AF06-A6BBB82E7758}"/>
              </a:ext>
            </a:extLst>
          </p:cNvPr>
          <p:cNvSpPr/>
          <p:nvPr/>
        </p:nvSpPr>
        <p:spPr>
          <a:xfrm rot="19751282">
            <a:off x="8504088" y="3492142"/>
            <a:ext cx="252840" cy="39980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0D5B4477-B6ED-59FF-5AA2-9846033D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51" y="1825625"/>
            <a:ext cx="9074698" cy="4351338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7194C65-5C59-FE6F-7EDB-B75EA690D1EB}"/>
              </a:ext>
            </a:extLst>
          </p:cNvPr>
          <p:cNvSpPr/>
          <p:nvPr/>
        </p:nvSpPr>
        <p:spPr>
          <a:xfrm>
            <a:off x="6338888" y="3362325"/>
            <a:ext cx="1804987" cy="947738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8A7D94A-88D6-07C1-3E33-87948B9ED3B1}"/>
                  </a:ext>
                </a:extLst>
              </p:cNvPr>
              <p:cNvSpPr txBox="1"/>
              <p:nvPr/>
            </p:nvSpPr>
            <p:spPr>
              <a:xfrm>
                <a:off x="8201025" y="4079914"/>
                <a:ext cx="90973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𝑐𝑎𝑠𝑐𝑎𝑑𝑎</m:t>
                          </m:r>
                        </m:sub>
                      </m:sSub>
                    </m:oMath>
                  </m:oMathPara>
                </a14:m>
                <a:endParaRPr lang="es-E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8A7D94A-88D6-07C1-3E33-87948B9E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025" y="4079914"/>
                <a:ext cx="909736" cy="553998"/>
              </a:xfrm>
              <a:prstGeom prst="rect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88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77EAB6-BBDF-D084-01A6-4B7E9C480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37" y="956974"/>
            <a:ext cx="74676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144EAD9-2488-D29D-11CC-144F698B46CE}"/>
              </a:ext>
            </a:extLst>
          </p:cNvPr>
          <p:cNvSpPr/>
          <p:nvPr/>
        </p:nvSpPr>
        <p:spPr>
          <a:xfrm>
            <a:off x="7924800" y="3703320"/>
            <a:ext cx="922020" cy="236220"/>
          </a:xfrm>
          <a:prstGeom prst="rect">
            <a:avLst/>
          </a:prstGeom>
          <a:solidFill>
            <a:srgbClr val="52AA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E4834F-8452-3573-8AC7-0C81C7A06233}"/>
              </a:ext>
            </a:extLst>
          </p:cNvPr>
          <p:cNvSpPr/>
          <p:nvPr/>
        </p:nvSpPr>
        <p:spPr>
          <a:xfrm>
            <a:off x="7856220" y="2812588"/>
            <a:ext cx="1059180" cy="379384"/>
          </a:xfrm>
          <a:prstGeom prst="rect">
            <a:avLst/>
          </a:prstGeom>
          <a:solidFill>
            <a:srgbClr val="52AA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LabView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D573AD-F158-E2EF-B839-582232C30E49}"/>
              </a:ext>
            </a:extLst>
          </p:cNvPr>
          <p:cNvSpPr/>
          <p:nvPr/>
        </p:nvSpPr>
        <p:spPr>
          <a:xfrm>
            <a:off x="7787640" y="3631738"/>
            <a:ext cx="1059180" cy="379384"/>
          </a:xfrm>
          <a:prstGeom prst="rect">
            <a:avLst/>
          </a:prstGeom>
          <a:solidFill>
            <a:srgbClr val="52AA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Matlab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304D90-DF35-CBC4-9D77-41D7213E587D}"/>
              </a:ext>
            </a:extLst>
          </p:cNvPr>
          <p:cNvSpPr/>
          <p:nvPr/>
        </p:nvSpPr>
        <p:spPr>
          <a:xfrm>
            <a:off x="5718810" y="4448651"/>
            <a:ext cx="1455420" cy="38862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DC GW Instek GPP-1326</a:t>
            </a:r>
          </a:p>
        </p:txBody>
      </p:sp>
    </p:spTree>
    <p:extLst>
      <p:ext uri="{BB962C8B-B14F-4D97-AF65-F5344CB8AC3E}">
        <p14:creationId xmlns:p14="http://schemas.microsoft.com/office/powerpoint/2010/main" val="2971892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81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AUGUSTO ZAPATA GIL</dc:creator>
  <cp:lastModifiedBy>SEBASTIAN AUGUSTO ZAPATA GIL</cp:lastModifiedBy>
  <cp:revision>10</cp:revision>
  <cp:lastPrinted>2023-10-04T18:27:38Z</cp:lastPrinted>
  <dcterms:created xsi:type="dcterms:W3CDTF">2023-10-04T18:09:01Z</dcterms:created>
  <dcterms:modified xsi:type="dcterms:W3CDTF">2023-10-19T02:45:34Z</dcterms:modified>
</cp:coreProperties>
</file>