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388"/>
    <a:srgbClr val="0028F9"/>
    <a:srgbClr val="2F5B5C"/>
    <a:srgbClr val="1A3EF9"/>
    <a:srgbClr val="CA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D8C6C-BA3D-59B7-8065-3DED7DE62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E28A7B-023D-ADAD-D2FD-646D766EF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A253FB-DA5B-8F9E-4C97-E0D0D918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097F09-E571-2448-7324-9F7C6728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E34AD8-0168-BD5C-59A2-8489C545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5374D-D97F-4095-9E90-FC74794E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E10856-1AEE-6A1A-2A92-3B97988F5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586513-0B3B-243F-2AA7-FA70D9A9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EC711-DB34-690F-C974-12468734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A1825-1160-FD41-74CC-86640F95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5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F8F968-BFD2-FAE8-7536-D3DA84327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EAB6CA-ECF0-EAFB-548B-EE2FBEE06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8862F-5000-9FD7-0C5A-89FB75BB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6E3CB-B26C-216A-3741-BE2CA057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6B8BE-E1D9-4081-FBF6-298E61EB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F069E-0A24-B944-8798-7941513E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B2EED-8A0A-2D5D-DD26-99514B889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9D996-4A0E-44CC-2A81-E4FDD052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BD22D-2234-576D-44A1-0A324A5C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B7B843-DCFC-C77B-17F5-125F2D46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3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CB92E-6C54-0D7A-1911-92A395FA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8C4DA4-6F61-E509-7EA7-648C6850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A0A433-7EDA-DFE6-2F32-7E78EB47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592E02-266B-AEF5-1D22-267057CF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21AA97-0700-BAF8-951C-316B8D31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6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1EA9E-12CB-2782-69E1-5101CACD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AA241-0191-6E86-4AED-3327EC7FD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38800F-036C-2149-F035-1572F8242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68B6A3-AE79-DBF7-2C3F-19CD84AF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6BF51A-C9FF-6316-67A9-790378AC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8BA31B-B185-F11E-6554-DF41099B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4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29AC4-6070-DD05-09CD-79F94546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358F94-A354-D42D-919D-827B3F02B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20BE45-C836-7D22-F729-3C67226D0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C5AA29-CFBD-54E3-AAAA-023237A4B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28F7F6-8346-E47C-E8F5-F62638E57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5F098B-4D81-7548-ED6A-68DEA396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7898A1-4962-C066-C258-521D2F58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11A14B-D5BF-4E60-696B-C7DAB39B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9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24E18-7BDD-5F06-14A5-55B5609B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A52B14-5975-36A4-AEBF-5FBD7080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32CD75-166B-0CE8-513F-C181513D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373607-1979-3602-7742-F5049948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8F6381-C623-9186-BB2F-E0168B0E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50BAC4-6A41-16B2-5CBC-0E3648C0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0D2351-E6D1-73E0-0628-0788F74C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DFC3F-8F4E-8248-2D8D-C49BEA9D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018C54-2A87-1E55-375B-D94C614F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E01E8D-75A3-0847-A0EA-5438847FB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7E9698-B8DC-031A-3713-BC6937EB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DEFEE4-003C-E734-00D9-EE52E079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F6E5CD-ED1D-F562-957F-3DB9B8DF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058FD-8977-78A1-576F-7C9D94D5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FF8D90-5FCD-54C8-3C93-1A2FE0725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63738A-3940-221B-27D2-5CE09FFA6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2F4336-5076-58C4-A9BA-EDF4E600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81AA38-F6D7-6490-8086-51EC1F8E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79577A-9E10-77B9-D2F8-2E0D10FB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8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9B1B3A-68CC-47FB-2595-07AE78AA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5E0005-C848-3DF0-A071-0E2CC02B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D16A42-70EE-7E0E-5C4F-F54134936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1A35-2394-4C34-9134-7D1FC92D3E7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AD0A1D-CF5F-E65E-44A2-177127659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600DF-95EA-9DB3-74DD-4AC6FBD44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gi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7.svg"/><Relationship Id="rId7" Type="http://schemas.openxmlformats.org/officeDocument/2006/relationships/image" Target="../media/image17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6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9.png"/><Relationship Id="rId5" Type="http://schemas.microsoft.com/office/2007/relationships/hdphoto" Target="../media/hdphoto1.wdp"/><Relationship Id="rId15" Type="http://schemas.openxmlformats.org/officeDocument/2006/relationships/image" Target="../media/image23.png"/><Relationship Id="rId10" Type="http://schemas.openxmlformats.org/officeDocument/2006/relationships/image" Target="../media/image15.png"/><Relationship Id="rId19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190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image" Target="../media/image28.png"/><Relationship Id="rId5" Type="http://schemas.openxmlformats.org/officeDocument/2006/relationships/image" Target="../media/image170.png"/><Relationship Id="rId10" Type="http://schemas.openxmlformats.org/officeDocument/2006/relationships/image" Target="../media/image12.png"/><Relationship Id="rId4" Type="http://schemas.openxmlformats.org/officeDocument/2006/relationships/image" Target="../media/image160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Imagen 1031" descr="Diagrama&#10;&#10;Descripción generada automáticamente">
            <a:extLst>
              <a:ext uri="{FF2B5EF4-FFF2-40B4-BE49-F238E27FC236}">
                <a16:creationId xmlns:a16="http://schemas.microsoft.com/office/drawing/2014/main" id="{63236A2E-CDB2-8181-4E9A-DD0EC3846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91" y="1890515"/>
            <a:ext cx="2781069" cy="2078617"/>
          </a:xfrm>
          <a:prstGeom prst="rect">
            <a:avLst/>
          </a:prstGeom>
        </p:spPr>
      </p:pic>
      <p:pic>
        <p:nvPicPr>
          <p:cNvPr id="1026" name="Picture 2" descr="The Earth's Magnetic Field">
            <a:extLst>
              <a:ext uri="{FF2B5EF4-FFF2-40B4-BE49-F238E27FC236}">
                <a16:creationId xmlns:a16="http://schemas.microsoft.com/office/drawing/2014/main" id="{B1947A80-4EF0-D3BA-4DF7-1D8703D83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6" y="1108744"/>
            <a:ext cx="3655328" cy="26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05879" y="3644609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79" y="3644609"/>
                <a:ext cx="448456" cy="288797"/>
              </a:xfrm>
              <a:prstGeom prst="rect">
                <a:avLst/>
              </a:prstGeom>
              <a:blipFill>
                <a:blip r:embed="rId5"/>
                <a:stretch>
                  <a:fillRect l="-10811" t="-8511" r="-1081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98013" y="3610596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013" y="3610596"/>
                <a:ext cx="459485" cy="288797"/>
              </a:xfrm>
              <a:prstGeom prst="rect">
                <a:avLst/>
              </a:prstGeom>
              <a:blipFill>
                <a:blip r:embed="rId6"/>
                <a:stretch>
                  <a:fillRect l="-12000" t="-8333" r="-1066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42707" y="1337838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707" y="1337838"/>
                <a:ext cx="445250" cy="288797"/>
              </a:xfrm>
              <a:prstGeom prst="rect">
                <a:avLst/>
              </a:prstGeom>
              <a:blipFill>
                <a:blip r:embed="rId7"/>
                <a:stretch>
                  <a:fillRect l="-10959" t="-8333" r="-1095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/>
              <p:nvPr/>
            </p:nvSpPr>
            <p:spPr>
              <a:xfrm>
                <a:off x="2115561" y="1871409"/>
                <a:ext cx="16121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561" y="1871409"/>
                <a:ext cx="1612108" cy="215444"/>
              </a:xfrm>
              <a:prstGeom prst="rect">
                <a:avLst/>
              </a:prstGeom>
              <a:blipFill>
                <a:blip r:embed="rId8"/>
                <a:stretch>
                  <a:fillRect l="-2273" r="-227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/>
              <p:nvPr/>
            </p:nvSpPr>
            <p:spPr>
              <a:xfrm>
                <a:off x="3727669" y="4109295"/>
                <a:ext cx="13068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69" y="4109295"/>
                <a:ext cx="1306896" cy="215444"/>
              </a:xfrm>
              <a:prstGeom prst="rect">
                <a:avLst/>
              </a:prstGeom>
              <a:blipFill>
                <a:blip r:embed="rId9"/>
                <a:stretch>
                  <a:fillRect l="-4186" r="-2791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3" idx="2"/>
            <a:endCxn id="21" idx="1"/>
          </p:cNvCxnSpPr>
          <p:nvPr/>
        </p:nvCxnSpPr>
        <p:spPr>
          <a:xfrm rot="16200000" flipH="1">
            <a:off x="2888806" y="2119661"/>
            <a:ext cx="720641" cy="655023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3771944" y="3500121"/>
            <a:ext cx="460755" cy="75759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10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51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053" idx="2"/>
            <a:endCxn id="21" idx="1"/>
          </p:cNvCxnSpPr>
          <p:nvPr/>
        </p:nvCxnSpPr>
        <p:spPr>
          <a:xfrm rot="16200000" flipH="1">
            <a:off x="2820310" y="2051165"/>
            <a:ext cx="701535" cy="81112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054" idx="0"/>
            <a:endCxn id="22" idx="2"/>
          </p:cNvCxnSpPr>
          <p:nvPr/>
        </p:nvCxnSpPr>
        <p:spPr>
          <a:xfrm rot="16200000" flipV="1">
            <a:off x="3783875" y="3488190"/>
            <a:ext cx="570317" cy="89101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7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B6244CDF-C753-FFD0-38E3-B03077878A01}"/>
              </a:ext>
            </a:extLst>
          </p:cNvPr>
          <p:cNvSpPr>
            <a:spLocks/>
          </p:cNvSpPr>
          <p:nvPr/>
        </p:nvSpPr>
        <p:spPr>
          <a:xfrm rot="302531">
            <a:off x="5982135" y="2340554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>
            <a:off x="6379737" y="236091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346020">
            <a:off x="6808126" y="234559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925" y="234803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Imagen 1042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6583913B-6C70-EECA-0038-ED88C727CD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66" y="1960164"/>
            <a:ext cx="922146" cy="911722"/>
          </a:xfrm>
          <a:prstGeom prst="rect">
            <a:avLst/>
          </a:prstGeom>
        </p:spPr>
      </p:pic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/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blipFill>
                <a:blip r:embed="rId9"/>
                <a:stretch>
                  <a:fillRect l="-2013" r="-268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/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blipFill>
                <a:blip r:embed="rId10"/>
                <a:stretch>
                  <a:fillRect l="-3448" r="-3448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4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053" idx="2"/>
            <a:endCxn id="21" idx="1"/>
          </p:cNvCxnSpPr>
          <p:nvPr/>
        </p:nvCxnSpPr>
        <p:spPr>
          <a:xfrm rot="16200000" flipH="1">
            <a:off x="2820310" y="2051165"/>
            <a:ext cx="701535" cy="81112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054" idx="0"/>
            <a:endCxn id="22" idx="2"/>
          </p:cNvCxnSpPr>
          <p:nvPr/>
        </p:nvCxnSpPr>
        <p:spPr>
          <a:xfrm rot="16200000" flipV="1">
            <a:off x="3783875" y="3488190"/>
            <a:ext cx="570317" cy="89101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7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 rot="403042">
            <a:off x="6382442" y="2343376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209440">
            <a:off x="6808314" y="234678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071" y="236923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/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blipFill>
                <a:blip r:embed="rId8"/>
                <a:stretch>
                  <a:fillRect l="-2013" r="-268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/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blipFill>
                <a:blip r:embed="rId9"/>
                <a:stretch>
                  <a:fillRect l="-3448" r="-3448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0" name="Imagen 2059">
            <a:extLst>
              <a:ext uri="{FF2B5EF4-FFF2-40B4-BE49-F238E27FC236}">
                <a16:creationId xmlns:a16="http://schemas.microsoft.com/office/drawing/2014/main" id="{279001AE-C6D7-DBA6-8501-58FE87798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14" y="1960331"/>
            <a:ext cx="782233" cy="782233"/>
          </a:xfrm>
          <a:prstGeom prst="rect">
            <a:avLst/>
          </a:prstGeom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3768E5B5-77A2-F578-AD41-7CA181D02AFA}"/>
              </a:ext>
            </a:extLst>
          </p:cNvPr>
          <p:cNvSpPr>
            <a:spLocks/>
          </p:cNvSpPr>
          <p:nvPr/>
        </p:nvSpPr>
        <p:spPr>
          <a:xfrm rot="236233">
            <a:off x="5973366" y="2304060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Gráfico 2054" descr="Flecha lineal: giro a la izquierda con relleno sólido">
            <a:extLst>
              <a:ext uri="{FF2B5EF4-FFF2-40B4-BE49-F238E27FC236}">
                <a16:creationId xmlns:a16="http://schemas.microsoft.com/office/drawing/2014/main" id="{26D99502-A0F0-8283-4FC7-4268FA63F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863" y="1630459"/>
            <a:ext cx="584885" cy="584885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905450" y="1310396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438488" y="2844115"/>
            <a:ext cx="1474781" cy="58488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235410" y="2891610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410" y="2891610"/>
                <a:ext cx="448456" cy="288797"/>
              </a:xfrm>
              <a:prstGeom prst="rect">
                <a:avLst/>
              </a:prstGeom>
              <a:blipFill>
                <a:blip r:embed="rId6"/>
                <a:stretch>
                  <a:fillRect l="-12329" t="-8333" r="-1095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57869" y="2996933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869" y="2996933"/>
                <a:ext cx="459485" cy="288797"/>
              </a:xfrm>
              <a:prstGeom prst="rect">
                <a:avLst/>
              </a:prstGeom>
              <a:blipFill>
                <a:blip r:embed="rId7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8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9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 rot="403042">
            <a:off x="6382442" y="2343376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209440">
            <a:off x="6808314" y="234678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071" y="236923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Imagen 2059">
            <a:extLst>
              <a:ext uri="{FF2B5EF4-FFF2-40B4-BE49-F238E27FC236}">
                <a16:creationId xmlns:a16="http://schemas.microsoft.com/office/drawing/2014/main" id="{279001AE-C6D7-DBA6-8501-58FE87798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14" y="1960331"/>
            <a:ext cx="782233" cy="782233"/>
          </a:xfrm>
          <a:prstGeom prst="rect">
            <a:avLst/>
          </a:prstGeom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3768E5B5-77A2-F578-AD41-7CA181D02AFA}"/>
              </a:ext>
            </a:extLst>
          </p:cNvPr>
          <p:cNvSpPr>
            <a:spLocks/>
          </p:cNvSpPr>
          <p:nvPr/>
        </p:nvSpPr>
        <p:spPr>
          <a:xfrm rot="236233">
            <a:off x="5973366" y="2304060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echa: curvada hacia arriba 16">
            <a:extLst>
              <a:ext uri="{FF2B5EF4-FFF2-40B4-BE49-F238E27FC236}">
                <a16:creationId xmlns:a16="http://schemas.microsoft.com/office/drawing/2014/main" id="{459E4E99-FC49-1C3E-79BE-DE81F3E5C553}"/>
              </a:ext>
            </a:extLst>
          </p:cNvPr>
          <p:cNvSpPr/>
          <p:nvPr/>
        </p:nvSpPr>
        <p:spPr>
          <a:xfrm>
            <a:off x="2534480" y="4232300"/>
            <a:ext cx="609314" cy="41807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Gráfico 22" descr="Flecha lineal: giro a la derecha con relleno sólido">
            <a:extLst>
              <a:ext uri="{FF2B5EF4-FFF2-40B4-BE49-F238E27FC236}">
                <a16:creationId xmlns:a16="http://schemas.microsoft.com/office/drawing/2014/main" id="{44E67330-32D3-D856-5784-E52959BF49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77459" y="4200377"/>
            <a:ext cx="914400" cy="914400"/>
          </a:xfrm>
          <a:prstGeom prst="rect">
            <a:avLst/>
          </a:prstGeom>
        </p:spPr>
      </p:pic>
      <p:pic>
        <p:nvPicPr>
          <p:cNvPr id="26" name="Gráfico 25" descr="Flecha lineal: giro a la izquierda con relleno sólido">
            <a:extLst>
              <a:ext uri="{FF2B5EF4-FFF2-40B4-BE49-F238E27FC236}">
                <a16:creationId xmlns:a16="http://schemas.microsoft.com/office/drawing/2014/main" id="{283592C7-D28E-ED96-63C6-0AD58153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2858" y="2852278"/>
            <a:ext cx="584885" cy="584885"/>
          </a:xfrm>
          <a:prstGeom prst="rect">
            <a:avLst/>
          </a:prstGeom>
        </p:spPr>
      </p:pic>
      <p:pic>
        <p:nvPicPr>
          <p:cNvPr id="2050" name="Gráfico 2049" descr="Flecha lineal: curva en sentido contrario de las agujas del reloj con relleno sólido">
            <a:extLst>
              <a:ext uri="{FF2B5EF4-FFF2-40B4-BE49-F238E27FC236}">
                <a16:creationId xmlns:a16="http://schemas.microsoft.com/office/drawing/2014/main" id="{FD2C6010-EE29-2AD1-E1F5-4339EE89A7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70302" y="4926034"/>
            <a:ext cx="878247" cy="878247"/>
          </a:xfrm>
          <a:prstGeom prst="rect">
            <a:avLst/>
          </a:prstGeom>
        </p:spPr>
      </p:pic>
      <p:pic>
        <p:nvPicPr>
          <p:cNvPr id="2053" name="Gráfico 2052" descr="Actualizar con relleno sólido">
            <a:extLst>
              <a:ext uri="{FF2B5EF4-FFF2-40B4-BE49-F238E27FC236}">
                <a16:creationId xmlns:a16="http://schemas.microsoft.com/office/drawing/2014/main" id="{1D4CEBFC-C137-4617-00F2-433762D21D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7049" y="4899463"/>
            <a:ext cx="914400" cy="914400"/>
          </a:xfrm>
          <a:prstGeom prst="rect">
            <a:avLst/>
          </a:prstGeom>
        </p:spPr>
      </p:pic>
      <p:pic>
        <p:nvPicPr>
          <p:cNvPr id="2054" name="Gráfico 2053" descr="Flecha lineal: giro a la izquierda con relleno sólido">
            <a:extLst>
              <a:ext uri="{FF2B5EF4-FFF2-40B4-BE49-F238E27FC236}">
                <a16:creationId xmlns:a16="http://schemas.microsoft.com/office/drawing/2014/main" id="{5E61F6AD-7F90-3CC8-35F1-527627CB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80202" flipH="1" flipV="1">
            <a:off x="4605243" y="2952323"/>
            <a:ext cx="590402" cy="590402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921965" y="2852278"/>
            <a:ext cx="1404737" cy="602603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6" name="CuadroTexto 2055">
                <a:extLst>
                  <a:ext uri="{FF2B5EF4-FFF2-40B4-BE49-F238E27FC236}">
                    <a16:creationId xmlns:a16="http://schemas.microsoft.com/office/drawing/2014/main" id="{59B5EC62-4695-A972-F90C-77CF28BED294}"/>
                  </a:ext>
                </a:extLst>
              </p:cNvPr>
              <p:cNvSpPr txBox="1"/>
              <p:nvPr/>
            </p:nvSpPr>
            <p:spPr>
              <a:xfrm>
                <a:off x="2881994" y="3270522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6" name="CuadroTexto 2055">
                <a:extLst>
                  <a:ext uri="{FF2B5EF4-FFF2-40B4-BE49-F238E27FC236}">
                    <a16:creationId xmlns:a16="http://schemas.microsoft.com/office/drawing/2014/main" id="{59B5EC62-4695-A972-F90C-77CF28BED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994" y="3270522"/>
                <a:ext cx="189475" cy="276999"/>
              </a:xfrm>
              <a:prstGeom prst="rect">
                <a:avLst/>
              </a:prstGeom>
              <a:blipFill>
                <a:blip r:embed="rId17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7" name="CuadroTexto 2056">
                <a:extLst>
                  <a:ext uri="{FF2B5EF4-FFF2-40B4-BE49-F238E27FC236}">
                    <a16:creationId xmlns:a16="http://schemas.microsoft.com/office/drawing/2014/main" id="{56826FE6-7CEC-131A-9351-625857B65C08}"/>
                  </a:ext>
                </a:extLst>
              </p:cNvPr>
              <p:cNvSpPr txBox="1"/>
              <p:nvPr/>
            </p:nvSpPr>
            <p:spPr>
              <a:xfrm>
                <a:off x="4813087" y="284188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7" name="CuadroTexto 2056">
                <a:extLst>
                  <a:ext uri="{FF2B5EF4-FFF2-40B4-BE49-F238E27FC236}">
                    <a16:creationId xmlns:a16="http://schemas.microsoft.com/office/drawing/2014/main" id="{56826FE6-7CEC-131A-9351-625857B65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087" y="2841883"/>
                <a:ext cx="214931" cy="276999"/>
              </a:xfrm>
              <a:prstGeom prst="rect">
                <a:avLst/>
              </a:prstGeom>
              <a:blipFill>
                <a:blip r:embed="rId18"/>
                <a:stretch>
                  <a:fillRect l="-40000" r="-3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8" name="CuadroTexto 2057">
                <a:extLst>
                  <a:ext uri="{FF2B5EF4-FFF2-40B4-BE49-F238E27FC236}">
                    <a16:creationId xmlns:a16="http://schemas.microsoft.com/office/drawing/2014/main" id="{FB27C801-923F-D410-2280-1BBB234BAD68}"/>
                  </a:ext>
                </a:extLst>
              </p:cNvPr>
              <p:cNvSpPr txBox="1"/>
              <p:nvPr/>
            </p:nvSpPr>
            <p:spPr>
              <a:xfrm>
                <a:off x="4238438" y="1691694"/>
                <a:ext cx="218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8" name="CuadroTexto 2057">
                <a:extLst>
                  <a:ext uri="{FF2B5EF4-FFF2-40B4-BE49-F238E27FC236}">
                    <a16:creationId xmlns:a16="http://schemas.microsoft.com/office/drawing/2014/main" id="{FB27C801-923F-D410-2280-1BBB234BA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38" y="1691694"/>
                <a:ext cx="218201" cy="276999"/>
              </a:xfrm>
              <a:prstGeom prst="rect">
                <a:avLst/>
              </a:prstGeom>
              <a:blipFill>
                <a:blip r:embed="rId19"/>
                <a:stretch>
                  <a:fillRect l="-38889" t="-4444" r="-361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11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81C894FB-E9FE-E400-CAA7-0F44E4642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91" y="1890515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40054" y="2874480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94059" y="2893586"/>
            <a:ext cx="1423891" cy="610820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297914" y="3556920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914" y="3556920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66334" y="3491522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334" y="3491522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2000" t="-8511" r="-10667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31967" y="1326608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967" y="1326608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0959" t="-8511" r="-1095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/>
              <p:nvPr/>
            </p:nvSpPr>
            <p:spPr>
              <a:xfrm>
                <a:off x="2046668" y="1877404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68" y="1877404"/>
                <a:ext cx="1816395" cy="215444"/>
              </a:xfrm>
              <a:prstGeom prst="rect">
                <a:avLst/>
              </a:prstGeom>
              <a:blipFill>
                <a:blip r:embed="rId7"/>
                <a:stretch>
                  <a:fillRect l="-2013" r="-2685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/>
              <p:nvPr/>
            </p:nvSpPr>
            <p:spPr>
              <a:xfrm>
                <a:off x="3727669" y="4109295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69" y="4109295"/>
                <a:ext cx="1593833" cy="215444"/>
              </a:xfrm>
              <a:prstGeom prst="rect">
                <a:avLst/>
              </a:prstGeom>
              <a:blipFill>
                <a:blip r:embed="rId8"/>
                <a:stretch>
                  <a:fillRect l="-3435" r="-343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3" idx="2"/>
            <a:endCxn id="21" idx="1"/>
          </p:cNvCxnSpPr>
          <p:nvPr/>
        </p:nvCxnSpPr>
        <p:spPr>
          <a:xfrm rot="16200000" flipH="1">
            <a:off x="2908429" y="2139285"/>
            <a:ext cx="714646" cy="621772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3843678" y="3428387"/>
            <a:ext cx="460755" cy="90106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9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B6244CDF-C753-FFD0-38E3-B03077878A01}"/>
              </a:ext>
            </a:extLst>
          </p:cNvPr>
          <p:cNvSpPr>
            <a:spLocks/>
          </p:cNvSpPr>
          <p:nvPr/>
        </p:nvSpPr>
        <p:spPr>
          <a:xfrm rot="375416">
            <a:off x="5982216" y="2301145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>
            <a:off x="6379737" y="236091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346020">
            <a:off x="6808126" y="234559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925" y="234803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Imagen 1042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6583913B-6C70-EECA-0038-ED88C727CD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66" y="1960164"/>
            <a:ext cx="922146" cy="911722"/>
          </a:xfrm>
          <a:prstGeom prst="rect">
            <a:avLst/>
          </a:prstGeom>
        </p:spPr>
      </p:pic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2" descr="The Earth's Magnetic Field">
            <a:extLst>
              <a:ext uri="{FF2B5EF4-FFF2-40B4-BE49-F238E27FC236}">
                <a16:creationId xmlns:a16="http://schemas.microsoft.com/office/drawing/2014/main" id="{D740594B-BE5A-12C4-481D-A1FD15AB2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6" y="1084581"/>
            <a:ext cx="3655328" cy="26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0" name="Conector recto 2049">
            <a:extLst>
              <a:ext uri="{FF2B5EF4-FFF2-40B4-BE49-F238E27FC236}">
                <a16:creationId xmlns:a16="http://schemas.microsoft.com/office/drawing/2014/main" id="{1F102273-A6A3-D6F7-D96F-4E6EABA7A150}"/>
              </a:ext>
            </a:extLst>
          </p:cNvPr>
          <p:cNvCxnSpPr>
            <a:cxnSpLocks/>
          </p:cNvCxnSpPr>
          <p:nvPr/>
        </p:nvCxnSpPr>
        <p:spPr>
          <a:xfrm>
            <a:off x="3980682" y="2085230"/>
            <a:ext cx="298194" cy="113470"/>
          </a:xfrm>
          <a:prstGeom prst="line">
            <a:avLst/>
          </a:prstGeom>
          <a:ln w="12700"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Conector recto 2056">
            <a:extLst>
              <a:ext uri="{FF2B5EF4-FFF2-40B4-BE49-F238E27FC236}">
                <a16:creationId xmlns:a16="http://schemas.microsoft.com/office/drawing/2014/main" id="{B46382BD-8688-A960-3FD7-A02DFBE53C3F}"/>
              </a:ext>
            </a:extLst>
          </p:cNvPr>
          <p:cNvCxnSpPr>
            <a:cxnSpLocks/>
          </p:cNvCxnSpPr>
          <p:nvPr/>
        </p:nvCxnSpPr>
        <p:spPr>
          <a:xfrm flipV="1">
            <a:off x="3212474" y="2079737"/>
            <a:ext cx="765647" cy="215508"/>
          </a:xfrm>
          <a:prstGeom prst="line">
            <a:avLst/>
          </a:prstGeom>
          <a:ln w="12700"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8718" y="1344836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54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87BC736-66F3-0041-C540-5D4C46AA049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35" y="959444"/>
            <a:ext cx="5839640" cy="424874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B6C76D7-C7EB-9E6A-125E-F210E9D5BEB3}"/>
                  </a:ext>
                </a:extLst>
              </p:cNvPr>
              <p:cNvSpPr txBox="1"/>
              <p:nvPr/>
            </p:nvSpPr>
            <p:spPr>
              <a:xfrm>
                <a:off x="8390470" y="3116542"/>
                <a:ext cx="334835" cy="416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1A3EF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rgbClr val="1A3EF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2400" b="0" i="1" smtClean="0">
                              <a:solidFill>
                                <a:srgbClr val="1A3EF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1A3EF9"/>
                  </a:solidFill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B6C76D7-C7EB-9E6A-125E-F210E9D5B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0" y="3116542"/>
                <a:ext cx="334835" cy="416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E529B66-DFB9-43CD-DDF6-C095A7411178}"/>
                  </a:ext>
                </a:extLst>
              </p:cNvPr>
              <p:cNvSpPr txBox="1"/>
              <p:nvPr/>
            </p:nvSpPr>
            <p:spPr>
              <a:xfrm>
                <a:off x="6234545" y="1945375"/>
                <a:ext cx="378692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2F5B5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rgbClr val="2F5B5C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1A3EF9"/>
                  </a:solidFill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E529B66-DFB9-43CD-DDF6-C095A7411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45" y="1945375"/>
                <a:ext cx="378692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443A016-03D6-3DD9-B8FF-1A3B7E9D54DE}"/>
              </a:ext>
            </a:extLst>
          </p:cNvPr>
          <p:cNvCxnSpPr>
            <a:cxnSpLocks/>
          </p:cNvCxnSpPr>
          <p:nvPr/>
        </p:nvCxnSpPr>
        <p:spPr>
          <a:xfrm>
            <a:off x="7721601" y="3611418"/>
            <a:ext cx="805458" cy="0"/>
          </a:xfrm>
          <a:prstGeom prst="straightConnector1">
            <a:avLst/>
          </a:prstGeom>
          <a:ln w="57150">
            <a:solidFill>
              <a:srgbClr val="0028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áfico 10" descr="Flecha lineal: giro a la izquierda con relleno sólido">
            <a:extLst>
              <a:ext uri="{FF2B5EF4-FFF2-40B4-BE49-F238E27FC236}">
                <a16:creationId xmlns:a16="http://schemas.microsoft.com/office/drawing/2014/main" id="{41CAC284-467C-7CE4-7CFC-49A6FA87C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5985" y="3611418"/>
            <a:ext cx="584885" cy="5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39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67</Words>
  <Application>Microsoft Office PowerPoint</Application>
  <PresentationFormat>Panorámica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AUGUSTO ZAPATA GIL</dc:creator>
  <cp:lastModifiedBy>SEBASTIAN AUGUSTO ZAPATA GIL</cp:lastModifiedBy>
  <cp:revision>6</cp:revision>
  <cp:lastPrinted>2023-10-04T18:27:38Z</cp:lastPrinted>
  <dcterms:created xsi:type="dcterms:W3CDTF">2023-10-04T18:09:01Z</dcterms:created>
  <dcterms:modified xsi:type="dcterms:W3CDTF">2023-10-11T18:30:48Z</dcterms:modified>
</cp:coreProperties>
</file>