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  <a:srgbClr val="52AAE0"/>
    <a:srgbClr val="CA1313"/>
    <a:srgbClr val="4E5388"/>
    <a:srgbClr val="0028F9"/>
    <a:srgbClr val="2F5B5C"/>
    <a:srgbClr val="1A3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8C6C-BA3D-59B7-8065-3DED7DE6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8A7B-023D-ADAD-D2FD-646D766EF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253FB-DA5B-8F9E-4C97-E0D0D918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97F09-E571-2448-7324-9F7C6728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34AD8-0168-BD5C-59A2-8489C545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5374D-D97F-4095-9E90-FC74794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E10856-1AEE-6A1A-2A92-3B97988F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86513-0B3B-243F-2AA7-FA70D9A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C711-DB34-690F-C974-12468734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A1825-1160-FD41-74CC-86640F9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F8F968-BFD2-FAE8-7536-D3DA8432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AB6CA-ECF0-EAFB-548B-EE2FBEE0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8862F-5000-9FD7-0C5A-89FB75BB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E3CB-B26C-216A-3741-BE2CA057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6B8BE-E1D9-4081-FBF6-298E61E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F069E-0A24-B944-8798-7941513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B2EED-8A0A-2D5D-DD26-99514B88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D996-4A0E-44CC-2A81-E4FDD052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BD22D-2234-576D-44A1-0A324A5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7B843-DCFC-C77B-17F5-125F2D4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92E-6C54-0D7A-1911-92A395FA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8C4DA4-6F61-E509-7EA7-648C6850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0A433-7EDA-DFE6-2F32-7E78EB47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592E02-266B-AEF5-1D22-267057CF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1AA97-0700-BAF8-951C-316B8D3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1EA9E-12CB-2782-69E1-5101CACD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AA241-0191-6E86-4AED-3327EC7FD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38800F-036C-2149-F035-1572F824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8B6A3-AE79-DBF7-2C3F-19CD84A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F51A-C9FF-6316-67A9-790378A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BA31B-B185-F11E-6554-DF41099B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9AC4-6070-DD05-09CD-79F9454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358F94-A354-D42D-919D-827B3F02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0BE45-C836-7D22-F729-3C67226D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AA29-CFBD-54E3-AAAA-023237A4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8F7F6-8346-E47C-E8F5-F62638E57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5F098B-4D81-7548-ED6A-68DEA39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898A1-4962-C066-C258-521D2F58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11A14B-D5BF-4E60-696B-C7DAB39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4E18-7BDD-5F06-14A5-55B5609B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52B14-5975-36A4-AEBF-5FBD708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32CD75-166B-0CE8-513F-C181513D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373607-1979-3602-7742-F5049948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8F6381-C623-9186-BB2F-E0168B0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0BAC4-6A41-16B2-5CBC-0E3648C0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0D2351-E6D1-73E0-0628-0788F74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DFC3F-8F4E-8248-2D8D-C49BEA9D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018C54-2A87-1E55-375B-D94C614F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E01E8D-75A3-0847-A0EA-5438847F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E9698-B8DC-031A-3713-BC6937E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EFEE4-003C-E734-00D9-EE52E079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6E5CD-ED1D-F562-957F-3DB9B8DF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058FD-8977-78A1-576F-7C9D94D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FF8D90-5FCD-54C8-3C93-1A2FE072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3738A-3940-221B-27D2-5CE09FFA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F4336-5076-58C4-A9BA-EDF4E600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1AA38-F6D7-6490-8086-51EC1F8E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9577A-9E10-77B9-D2F8-2E0D10FB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9B1B3A-68CC-47FB-2595-07AE78AA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E0005-C848-3DF0-A071-0E2CC02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6A42-70EE-7E0E-5C4F-F54134936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A35-2394-4C34-9134-7D1FC92D3E7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D0A1D-CF5F-E65E-44A2-17712765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600DF-95EA-9DB3-74DD-4AC6FBD4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373E-0037-48B4-A320-CCACE3727C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1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0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8.png"/><Relationship Id="rId5" Type="http://schemas.openxmlformats.org/officeDocument/2006/relationships/image" Target="../media/image170.png"/><Relationship Id="rId10" Type="http://schemas.openxmlformats.org/officeDocument/2006/relationships/image" Target="../media/image12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Imagen 1031" descr="Diagrama&#10;&#10;Descripción generada automáticamente">
            <a:extLst>
              <a:ext uri="{FF2B5EF4-FFF2-40B4-BE49-F238E27FC236}">
                <a16:creationId xmlns:a16="http://schemas.microsoft.com/office/drawing/2014/main" id="{63236A2E-CDB2-8181-4E9A-DD0EC384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pic>
        <p:nvPicPr>
          <p:cNvPr id="1026" name="Picture 2" descr="The Earth's Magnetic Field">
            <a:extLst>
              <a:ext uri="{FF2B5EF4-FFF2-40B4-BE49-F238E27FC236}">
                <a16:creationId xmlns:a16="http://schemas.microsoft.com/office/drawing/2014/main" id="{B1947A80-4EF0-D3BA-4DF7-1D8703D8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108744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79" y="3644609"/>
                <a:ext cx="448456" cy="288797"/>
              </a:xfrm>
              <a:prstGeom prst="rect">
                <a:avLst/>
              </a:prstGeom>
              <a:blipFill>
                <a:blip r:embed="rId5"/>
                <a:stretch>
                  <a:fillRect l="-10811" t="-8511" r="-1081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13" y="3610596"/>
                <a:ext cx="459485" cy="288797"/>
              </a:xfrm>
              <a:prstGeom prst="rect">
                <a:avLst/>
              </a:prstGeom>
              <a:blipFill>
                <a:blip r:embed="rId6"/>
                <a:stretch>
                  <a:fillRect l="-12000" t="-8333" r="-1066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07" y="1337838"/>
                <a:ext cx="445250" cy="288797"/>
              </a:xfrm>
              <a:prstGeom prst="rect">
                <a:avLst/>
              </a:prstGeom>
              <a:blipFill>
                <a:blip r:embed="rId7"/>
                <a:stretch>
                  <a:fillRect l="-1095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61" y="1871409"/>
                <a:ext cx="1612108" cy="215444"/>
              </a:xfrm>
              <a:prstGeom prst="rect">
                <a:avLst/>
              </a:prstGeom>
              <a:blipFill>
                <a:blip r:embed="rId8"/>
                <a:stretch>
                  <a:fillRect l="-2273" r="-227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306896" cy="215444"/>
              </a:xfrm>
              <a:prstGeom prst="rect">
                <a:avLst/>
              </a:prstGeom>
              <a:blipFill>
                <a:blip r:embed="rId9"/>
                <a:stretch>
                  <a:fillRect l="-4186" r="-279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888806" y="2119661"/>
            <a:ext cx="720641" cy="65502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771944" y="3500121"/>
            <a:ext cx="460755" cy="75759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10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02531">
            <a:off x="5982135" y="2340554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9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10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7941" y="1402080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06702" y="2957825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87941" y="2957825"/>
            <a:ext cx="1486200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58" y="3586101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7" y="3632274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053" idx="2"/>
            <a:endCxn id="21" idx="1"/>
          </p:cNvCxnSpPr>
          <p:nvPr/>
        </p:nvCxnSpPr>
        <p:spPr>
          <a:xfrm rot="16200000" flipH="1">
            <a:off x="2820310" y="2051165"/>
            <a:ext cx="701535" cy="81112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054" idx="0"/>
            <a:endCxn id="22" idx="2"/>
          </p:cNvCxnSpPr>
          <p:nvPr/>
        </p:nvCxnSpPr>
        <p:spPr>
          <a:xfrm rot="16200000" flipV="1">
            <a:off x="3783875" y="3488190"/>
            <a:ext cx="570317" cy="89101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7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/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3" name="CuadroTexto 2052">
                <a:extLst>
                  <a:ext uri="{FF2B5EF4-FFF2-40B4-BE49-F238E27FC236}">
                    <a16:creationId xmlns:a16="http://schemas.microsoft.com/office/drawing/2014/main" id="{F6A925E0-386A-6AF0-EA1B-41EF2FBD3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19" y="1890515"/>
                <a:ext cx="1816395" cy="215444"/>
              </a:xfrm>
              <a:prstGeom prst="rect">
                <a:avLst/>
              </a:prstGeom>
              <a:blipFill>
                <a:blip r:embed="rId8"/>
                <a:stretch>
                  <a:fillRect l="-2013" r="-268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/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54" name="CuadroTexto 2053">
                <a:extLst>
                  <a:ext uri="{FF2B5EF4-FFF2-40B4-BE49-F238E27FC236}">
                    <a16:creationId xmlns:a16="http://schemas.microsoft.com/office/drawing/2014/main" id="{E9022BB1-8AC1-7F1F-4ADF-D59D2E3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5" y="4218857"/>
                <a:ext cx="1593833" cy="215444"/>
              </a:xfrm>
              <a:prstGeom prst="rect">
                <a:avLst/>
              </a:prstGeom>
              <a:blipFill>
                <a:blip r:embed="rId9"/>
                <a:stretch>
                  <a:fillRect l="-3448" r="-344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ráfico 2054" descr="Flecha lineal: giro a la izquierda con relleno sólido">
            <a:extLst>
              <a:ext uri="{FF2B5EF4-FFF2-40B4-BE49-F238E27FC236}">
                <a16:creationId xmlns:a16="http://schemas.microsoft.com/office/drawing/2014/main" id="{26D99502-A0F0-8283-4FC7-4268FA6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863" y="1630459"/>
            <a:ext cx="584885" cy="584885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052" name="Imagen 2051" descr="Diagrama&#10;&#10;Descripción generada automáticamente">
            <a:extLst>
              <a:ext uri="{FF2B5EF4-FFF2-40B4-BE49-F238E27FC236}">
                <a16:creationId xmlns:a16="http://schemas.microsoft.com/office/drawing/2014/main" id="{E11F0229-3B3A-499F-98A6-77611EFA5AC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0" y="1906727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905450" y="131039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438488" y="2844115"/>
            <a:ext cx="1474781" cy="58488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10" y="2891610"/>
                <a:ext cx="448456" cy="288797"/>
              </a:xfrm>
              <a:prstGeom prst="rect">
                <a:avLst/>
              </a:prstGeom>
              <a:blipFill>
                <a:blip r:embed="rId6"/>
                <a:stretch>
                  <a:fillRect l="-12329" t="-8333" r="-1095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69" y="2996933"/>
                <a:ext cx="459485" cy="288797"/>
              </a:xfrm>
              <a:prstGeom prst="rect">
                <a:avLst/>
              </a:prstGeom>
              <a:blipFill>
                <a:blip r:embed="rId7"/>
                <a:stretch>
                  <a:fillRect l="-10526" t="-8511" r="-1052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1301926"/>
                <a:ext cx="445250" cy="288797"/>
              </a:xfrm>
              <a:prstGeom prst="rect">
                <a:avLst/>
              </a:prstGeom>
              <a:blipFill>
                <a:blip r:embed="rId8"/>
                <a:stretch>
                  <a:fillRect l="-12329" t="-8511" r="-958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 rot="403042">
            <a:off x="6382442" y="2343376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209440">
            <a:off x="6808314" y="234678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071" y="236923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Imagen 2059">
            <a:extLst>
              <a:ext uri="{FF2B5EF4-FFF2-40B4-BE49-F238E27FC236}">
                <a16:creationId xmlns:a16="http://schemas.microsoft.com/office/drawing/2014/main" id="{279001AE-C6D7-DBA6-8501-58FE877988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14" y="1960331"/>
            <a:ext cx="782233" cy="782233"/>
          </a:xfrm>
          <a:prstGeom prst="rect">
            <a:avLst/>
          </a:prstGeom>
        </p:spPr>
      </p:pic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768E5B5-77A2-F578-AD41-7CA181D02AFA}"/>
              </a:ext>
            </a:extLst>
          </p:cNvPr>
          <p:cNvSpPr>
            <a:spLocks/>
          </p:cNvSpPr>
          <p:nvPr/>
        </p:nvSpPr>
        <p:spPr>
          <a:xfrm rot="236233">
            <a:off x="5973366" y="2304060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echa: curvada hacia arriba 16">
            <a:extLst>
              <a:ext uri="{FF2B5EF4-FFF2-40B4-BE49-F238E27FC236}">
                <a16:creationId xmlns:a16="http://schemas.microsoft.com/office/drawing/2014/main" id="{459E4E99-FC49-1C3E-79BE-DE81F3E5C553}"/>
              </a:ext>
            </a:extLst>
          </p:cNvPr>
          <p:cNvSpPr/>
          <p:nvPr/>
        </p:nvSpPr>
        <p:spPr>
          <a:xfrm>
            <a:off x="2534480" y="4232300"/>
            <a:ext cx="609314" cy="41807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Gráfico 22" descr="Flecha lineal: giro a la derecha con relleno sólido">
            <a:extLst>
              <a:ext uri="{FF2B5EF4-FFF2-40B4-BE49-F238E27FC236}">
                <a16:creationId xmlns:a16="http://schemas.microsoft.com/office/drawing/2014/main" id="{44E67330-32D3-D856-5784-E52959BF4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459" y="4200377"/>
            <a:ext cx="914400" cy="914400"/>
          </a:xfrm>
          <a:prstGeom prst="rect">
            <a:avLst/>
          </a:prstGeom>
        </p:spPr>
      </p:pic>
      <p:pic>
        <p:nvPicPr>
          <p:cNvPr id="26" name="Gráfico 25" descr="Flecha lineal: giro a la izquierda con relleno sólido">
            <a:extLst>
              <a:ext uri="{FF2B5EF4-FFF2-40B4-BE49-F238E27FC236}">
                <a16:creationId xmlns:a16="http://schemas.microsoft.com/office/drawing/2014/main" id="{283592C7-D28E-ED96-63C6-0AD58153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858" y="2852278"/>
            <a:ext cx="584885" cy="584885"/>
          </a:xfrm>
          <a:prstGeom prst="rect">
            <a:avLst/>
          </a:prstGeom>
        </p:spPr>
      </p:pic>
      <p:pic>
        <p:nvPicPr>
          <p:cNvPr id="2050" name="Gráfico 2049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FD2C6010-EE29-2AD1-E1F5-4339EE89A7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70302" y="4926034"/>
            <a:ext cx="878247" cy="878247"/>
          </a:xfrm>
          <a:prstGeom prst="rect">
            <a:avLst/>
          </a:prstGeom>
        </p:spPr>
      </p:pic>
      <p:pic>
        <p:nvPicPr>
          <p:cNvPr id="2053" name="Gráfico 2052" descr="Actualizar con relleno sólido">
            <a:extLst>
              <a:ext uri="{FF2B5EF4-FFF2-40B4-BE49-F238E27FC236}">
                <a16:creationId xmlns:a16="http://schemas.microsoft.com/office/drawing/2014/main" id="{1D4CEBFC-C137-4617-00F2-433762D21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049" y="4899463"/>
            <a:ext cx="914400" cy="914400"/>
          </a:xfrm>
          <a:prstGeom prst="rect">
            <a:avLst/>
          </a:prstGeom>
        </p:spPr>
      </p:pic>
      <p:pic>
        <p:nvPicPr>
          <p:cNvPr id="2054" name="Gráfico 2053" descr="Flecha lineal: giro a la izquierda con relleno sólido">
            <a:extLst>
              <a:ext uri="{FF2B5EF4-FFF2-40B4-BE49-F238E27FC236}">
                <a16:creationId xmlns:a16="http://schemas.microsoft.com/office/drawing/2014/main" id="{5E61F6AD-7F90-3CC8-35F1-527627CB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80202" flipH="1" flipV="1">
            <a:off x="4605243" y="2952323"/>
            <a:ext cx="590402" cy="59040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921965" y="2852278"/>
            <a:ext cx="1404737" cy="60260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/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6" name="CuadroTexto 2055">
                <a:extLst>
                  <a:ext uri="{FF2B5EF4-FFF2-40B4-BE49-F238E27FC236}">
                    <a16:creationId xmlns:a16="http://schemas.microsoft.com/office/drawing/2014/main" id="{59B5EC62-4695-A972-F90C-77CF28BE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4" y="3270522"/>
                <a:ext cx="189475" cy="276999"/>
              </a:xfrm>
              <a:prstGeom prst="rect">
                <a:avLst/>
              </a:prstGeom>
              <a:blipFill>
                <a:blip r:embed="rId17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/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7" name="CuadroTexto 2056">
                <a:extLst>
                  <a:ext uri="{FF2B5EF4-FFF2-40B4-BE49-F238E27FC236}">
                    <a16:creationId xmlns:a16="http://schemas.microsoft.com/office/drawing/2014/main" id="{56826FE6-7CEC-131A-9351-625857B6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87" y="2841883"/>
                <a:ext cx="214931" cy="276999"/>
              </a:xfrm>
              <a:prstGeom prst="rect">
                <a:avLst/>
              </a:prstGeom>
              <a:blipFill>
                <a:blip r:embed="rId18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/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" name="CuadroTexto 2057">
                <a:extLst>
                  <a:ext uri="{FF2B5EF4-FFF2-40B4-BE49-F238E27FC236}">
                    <a16:creationId xmlns:a16="http://schemas.microsoft.com/office/drawing/2014/main" id="{FB27C801-923F-D410-2280-1BBB234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38" y="1691694"/>
                <a:ext cx="218201" cy="276999"/>
              </a:xfrm>
              <a:prstGeom prst="rect">
                <a:avLst/>
              </a:prstGeom>
              <a:blipFill>
                <a:blip r:embed="rId19"/>
                <a:stretch>
                  <a:fillRect l="-38889" t="-4444" r="-36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1C894FB-E9FE-E400-CAA7-0F44E464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862" l="9989" r="89897">
                        <a14:foregroundMark x1="51435" y1="9524" x2="53042" y2="9524"/>
                        <a14:foregroundMark x1="45565" y1="11499" x2="47417" y2="11214"/>
                        <a14:backgroundMark x1="44202" y1="11367" x2="45695" y2="11214"/>
                        <a14:backgroundMark x1="52928" y1="9370" x2="52928" y2="9370"/>
                        <a14:backgroundMark x1="12629" y1="11214" x2="9529" y2="10906"/>
                        <a14:backgroundMark x1="13777" y1="10753" x2="13318" y2="11214"/>
                        <a14:backgroundMark x1="12400" y1="9524" x2="15844" y2="1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91" y="1890515"/>
            <a:ext cx="2781069" cy="2078617"/>
          </a:xfrm>
          <a:prstGeom prst="rect">
            <a:avLst/>
          </a:prstGeom>
        </p:spPr>
      </p:pic>
      <p:sp>
        <p:nvSpPr>
          <p:cNvPr id="1050" name="Forma libre: forma 1049">
            <a:extLst>
              <a:ext uri="{FF2B5EF4-FFF2-40B4-BE49-F238E27FC236}">
                <a16:creationId xmlns:a16="http://schemas.microsoft.com/office/drawing/2014/main" id="{FF89E453-61E1-5309-05E1-90C4480EF09E}"/>
              </a:ext>
            </a:extLst>
          </p:cNvPr>
          <p:cNvSpPr>
            <a:spLocks/>
          </p:cNvSpPr>
          <p:nvPr/>
        </p:nvSpPr>
        <p:spPr>
          <a:xfrm rot="10800000">
            <a:off x="7522086" y="1281506"/>
            <a:ext cx="438200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orma libre: forma 1048">
            <a:extLst>
              <a:ext uri="{FF2B5EF4-FFF2-40B4-BE49-F238E27FC236}">
                <a16:creationId xmlns:a16="http://schemas.microsoft.com/office/drawing/2014/main" id="{CF22B226-E69F-29AD-0F81-D758E2AA9371}"/>
              </a:ext>
            </a:extLst>
          </p:cNvPr>
          <p:cNvSpPr>
            <a:spLocks/>
          </p:cNvSpPr>
          <p:nvPr/>
        </p:nvSpPr>
        <p:spPr>
          <a:xfrm>
            <a:off x="7146106" y="1257681"/>
            <a:ext cx="404304" cy="2346196"/>
          </a:xfrm>
          <a:custGeom>
            <a:avLst/>
            <a:gdLst>
              <a:gd name="connsiteX0" fmla="*/ 0 w 558101"/>
              <a:gd name="connsiteY0" fmla="*/ 0 h 2370389"/>
              <a:gd name="connsiteX1" fmla="*/ 457200 w 558101"/>
              <a:gd name="connsiteY1" fmla="*/ 585787 h 2370389"/>
              <a:gd name="connsiteX2" fmla="*/ 552450 w 558101"/>
              <a:gd name="connsiteY2" fmla="*/ 1443037 h 2370389"/>
              <a:gd name="connsiteX3" fmla="*/ 352425 w 558101"/>
              <a:gd name="connsiteY3" fmla="*/ 2152650 h 2370389"/>
              <a:gd name="connsiteX4" fmla="*/ 23813 w 558101"/>
              <a:gd name="connsiteY4" fmla="*/ 2362200 h 2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01" h="2370389">
                <a:moveTo>
                  <a:pt x="0" y="0"/>
                </a:moveTo>
                <a:cubicBezTo>
                  <a:pt x="182562" y="172640"/>
                  <a:pt x="365125" y="345281"/>
                  <a:pt x="457200" y="585787"/>
                </a:cubicBezTo>
                <a:cubicBezTo>
                  <a:pt x="549275" y="826293"/>
                  <a:pt x="569912" y="1181893"/>
                  <a:pt x="552450" y="1443037"/>
                </a:cubicBezTo>
                <a:cubicBezTo>
                  <a:pt x="534988" y="1704181"/>
                  <a:pt x="440531" y="1999456"/>
                  <a:pt x="352425" y="2152650"/>
                </a:cubicBezTo>
                <a:cubicBezTo>
                  <a:pt x="264319" y="2305844"/>
                  <a:pt x="74613" y="2399506"/>
                  <a:pt x="23813" y="236220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C0EFE7-2FF8-1D99-FFB6-64066BEE951E}"/>
              </a:ext>
            </a:extLst>
          </p:cNvPr>
          <p:cNvSpPr>
            <a:spLocks noChangeAspect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A0D014-51AB-758E-5E67-C0FAC7AEF4DD}"/>
              </a:ext>
            </a:extLst>
          </p:cNvPr>
          <p:cNvSpPr/>
          <p:nvPr/>
        </p:nvSpPr>
        <p:spPr>
          <a:xfrm rot="19923087">
            <a:off x="3301690" y="1286094"/>
            <a:ext cx="6097462" cy="404842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9CE1A1D-FD87-A8A2-F557-3C20E1E2CB1A}"/>
              </a:ext>
            </a:extLst>
          </p:cNvPr>
          <p:cNvCxnSpPr>
            <a:cxnSpLocks/>
          </p:cNvCxnSpPr>
          <p:nvPr/>
        </p:nvCxnSpPr>
        <p:spPr>
          <a:xfrm flipH="1">
            <a:off x="2640054" y="2874480"/>
            <a:ext cx="1271645" cy="63754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D8F66-ED8C-D8A4-7DB0-99524AD7DBA5}"/>
              </a:ext>
            </a:extLst>
          </p:cNvPr>
          <p:cNvCxnSpPr>
            <a:cxnSpLocks/>
          </p:cNvCxnSpPr>
          <p:nvPr/>
        </p:nvCxnSpPr>
        <p:spPr>
          <a:xfrm>
            <a:off x="3894059" y="2893586"/>
            <a:ext cx="1423891" cy="61082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/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A6CF06C-457C-20F3-4833-DE32A809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4" y="3556920"/>
                <a:ext cx="448456" cy="288797"/>
              </a:xfrm>
              <a:prstGeom prst="rect">
                <a:avLst/>
              </a:prstGeom>
              <a:blipFill>
                <a:blip r:embed="rId4"/>
                <a:stretch>
                  <a:fillRect l="-10811" t="-8333" r="-1081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/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2A473B7-970D-0261-21FE-0240FEF2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34" y="3491522"/>
                <a:ext cx="459485" cy="288797"/>
              </a:xfrm>
              <a:prstGeom prst="rect">
                <a:avLst/>
              </a:prstGeom>
              <a:blipFill>
                <a:blip r:embed="rId5"/>
                <a:stretch>
                  <a:fillRect l="-12000" t="-8511" r="-1066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/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21E320F-591C-8770-0731-8502C261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67" y="1326608"/>
                <a:ext cx="445250" cy="288797"/>
              </a:xfrm>
              <a:prstGeom prst="rect">
                <a:avLst/>
              </a:prstGeom>
              <a:blipFill>
                <a:blip r:embed="rId6"/>
                <a:stretch>
                  <a:fillRect l="-10959" t="-8511" r="-1095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1BB8D-5B8A-FB59-9255-7F476F222D65}"/>
              </a:ext>
            </a:extLst>
          </p:cNvPr>
          <p:cNvSpPr/>
          <p:nvPr/>
        </p:nvSpPr>
        <p:spPr>
          <a:xfrm>
            <a:off x="3576638" y="2614613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D95D21-5694-F587-4051-F5009511B577}"/>
              </a:ext>
            </a:extLst>
          </p:cNvPr>
          <p:cNvSpPr/>
          <p:nvPr/>
        </p:nvSpPr>
        <p:spPr>
          <a:xfrm>
            <a:off x="3242524" y="3262778"/>
            <a:ext cx="762000" cy="385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/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𝑅𝑢𝑒𝑑𝑎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𝑟𝑒𝑎𝑐𝑐𝑖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BF393F-7011-5BDF-FFDC-8C3DFA98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8" y="1877404"/>
                <a:ext cx="1816395" cy="215444"/>
              </a:xfrm>
              <a:prstGeom prst="rect">
                <a:avLst/>
              </a:prstGeom>
              <a:blipFill>
                <a:blip r:embed="rId7"/>
                <a:stretch>
                  <a:fillRect l="-2013" r="-2685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/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𝑀𝑎𝑔𝑛𝑒𝑡𝑜𝑟𝑞𝑢𝑒𝑟𝑠</m:t>
                      </m:r>
                      <m:r>
                        <a:rPr lang="es-E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FE74190-D059-9E9D-8220-D1F1CBAF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9" y="4109295"/>
                <a:ext cx="1593833" cy="215444"/>
              </a:xfrm>
              <a:prstGeom prst="rect">
                <a:avLst/>
              </a:prstGeom>
              <a:blipFill>
                <a:blip r:embed="rId8"/>
                <a:stretch>
                  <a:fillRect l="-3435" r="-343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29E8B0AE-BB75-5F67-EDFB-FC3EBD42DAB2}"/>
              </a:ext>
            </a:extLst>
          </p:cNvPr>
          <p:cNvCxnSpPr>
            <a:cxnSpLocks/>
            <a:stCxn id="23" idx="2"/>
            <a:endCxn id="21" idx="1"/>
          </p:cNvCxnSpPr>
          <p:nvPr/>
        </p:nvCxnSpPr>
        <p:spPr>
          <a:xfrm rot="16200000" flipH="1">
            <a:off x="2908429" y="2139285"/>
            <a:ext cx="714646" cy="62177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CD834C55-4E54-1C30-60C1-C768C653979E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rot="16200000" flipV="1">
            <a:off x="3843678" y="3428387"/>
            <a:ext cx="460755" cy="9010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/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𝐶𝑎𝑚𝑝𝑜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𝑔𝑒𝑜𝑚𝑎𝑔𝑛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𝑡𝑖𝑐𝑜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8" name="CuadroTexto 1027">
                <a:extLst>
                  <a:ext uri="{FF2B5EF4-FFF2-40B4-BE49-F238E27FC236}">
                    <a16:creationId xmlns:a16="http://schemas.microsoft.com/office/drawing/2014/main" id="{B91310CE-6326-C735-369B-61614A1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59" y="741080"/>
                <a:ext cx="2074862" cy="241605"/>
              </a:xfrm>
              <a:prstGeom prst="rect">
                <a:avLst/>
              </a:prstGeom>
              <a:blipFill>
                <a:blip r:embed="rId9"/>
                <a:stretch>
                  <a:fillRect l="-1471" r="-29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Elipse 1028">
            <a:extLst>
              <a:ext uri="{FF2B5EF4-FFF2-40B4-BE49-F238E27FC236}">
                <a16:creationId xmlns:a16="http://schemas.microsoft.com/office/drawing/2014/main" id="{970F1127-CB6C-5778-5F8C-6F2BC4931A3F}"/>
              </a:ext>
            </a:extLst>
          </p:cNvPr>
          <p:cNvSpPr>
            <a:spLocks/>
          </p:cNvSpPr>
          <p:nvPr/>
        </p:nvSpPr>
        <p:spPr>
          <a:xfrm>
            <a:off x="5802594" y="1456187"/>
            <a:ext cx="1736481" cy="18718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riángulo isósceles 1029">
            <a:extLst>
              <a:ext uri="{FF2B5EF4-FFF2-40B4-BE49-F238E27FC236}">
                <a16:creationId xmlns:a16="http://schemas.microsoft.com/office/drawing/2014/main" id="{5759C549-8E04-5F4A-9A3B-C8F33657CCE4}"/>
              </a:ext>
            </a:extLst>
          </p:cNvPr>
          <p:cNvSpPr>
            <a:spLocks/>
          </p:cNvSpPr>
          <p:nvPr/>
        </p:nvSpPr>
        <p:spPr>
          <a:xfrm rot="314574">
            <a:off x="5737083" y="2296539"/>
            <a:ext cx="138857" cy="17615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Triángulo isósceles 1030">
            <a:extLst>
              <a:ext uri="{FF2B5EF4-FFF2-40B4-BE49-F238E27FC236}">
                <a16:creationId xmlns:a16="http://schemas.microsoft.com/office/drawing/2014/main" id="{0629460D-B714-7819-82E6-738C83D123BD}"/>
              </a:ext>
            </a:extLst>
          </p:cNvPr>
          <p:cNvSpPr>
            <a:spLocks/>
          </p:cNvSpPr>
          <p:nvPr/>
        </p:nvSpPr>
        <p:spPr>
          <a:xfrm rot="7005036">
            <a:off x="6917745" y="1420439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78F5E5C-126E-D66E-AE8C-705EDA98A061}"/>
              </a:ext>
            </a:extLst>
          </p:cNvPr>
          <p:cNvSpPr>
            <a:spLocks/>
          </p:cNvSpPr>
          <p:nvPr/>
        </p:nvSpPr>
        <p:spPr>
          <a:xfrm>
            <a:off x="6040376" y="1630459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6244CDF-C753-FFD0-38E3-B03077878A01}"/>
              </a:ext>
            </a:extLst>
          </p:cNvPr>
          <p:cNvSpPr>
            <a:spLocks/>
          </p:cNvSpPr>
          <p:nvPr/>
        </p:nvSpPr>
        <p:spPr>
          <a:xfrm rot="375416">
            <a:off x="5982216" y="2301145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FFC48863-8D69-2A80-9250-187EAE2588ED}"/>
              </a:ext>
            </a:extLst>
          </p:cNvPr>
          <p:cNvSpPr>
            <a:spLocks/>
          </p:cNvSpPr>
          <p:nvPr/>
        </p:nvSpPr>
        <p:spPr>
          <a:xfrm rot="6872023">
            <a:off x="6907862" y="16020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E42FA19C-2288-B49D-2A3C-DA92B9ADA149}"/>
              </a:ext>
            </a:extLst>
          </p:cNvPr>
          <p:cNvSpPr>
            <a:spLocks/>
          </p:cNvSpPr>
          <p:nvPr/>
        </p:nvSpPr>
        <p:spPr>
          <a:xfrm rot="15110246">
            <a:off x="6874981" y="302156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611A39F-B574-CD11-AEE1-6CCBAE725953}"/>
              </a:ext>
            </a:extLst>
          </p:cNvPr>
          <p:cNvSpPr>
            <a:spLocks/>
          </p:cNvSpPr>
          <p:nvPr/>
        </p:nvSpPr>
        <p:spPr>
          <a:xfrm>
            <a:off x="6441859" y="1907272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F2DC8C5-187B-DF89-AD68-D94517179908}"/>
              </a:ext>
            </a:extLst>
          </p:cNvPr>
          <p:cNvSpPr>
            <a:spLocks/>
          </p:cNvSpPr>
          <p:nvPr/>
        </p:nvSpPr>
        <p:spPr>
          <a:xfrm>
            <a:off x="6379737" y="2360911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AABD93-FBC1-0E2D-9FF3-79B4A019AD0B}"/>
              </a:ext>
            </a:extLst>
          </p:cNvPr>
          <p:cNvSpPr>
            <a:spLocks/>
          </p:cNvSpPr>
          <p:nvPr/>
        </p:nvSpPr>
        <p:spPr>
          <a:xfrm>
            <a:off x="6863070" y="2081107"/>
            <a:ext cx="599766" cy="70426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82250624-0240-DEF2-5963-230666F97069}"/>
              </a:ext>
            </a:extLst>
          </p:cNvPr>
          <p:cNvSpPr>
            <a:spLocks/>
          </p:cNvSpPr>
          <p:nvPr/>
        </p:nvSpPr>
        <p:spPr>
          <a:xfrm rot="346020">
            <a:off x="6808126" y="2345595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66BB2F-69AB-2248-880E-BFB2F3F3DCC8}"/>
              </a:ext>
            </a:extLst>
          </p:cNvPr>
          <p:cNvSpPr>
            <a:spLocks/>
          </p:cNvSpPr>
          <p:nvPr/>
        </p:nvSpPr>
        <p:spPr>
          <a:xfrm>
            <a:off x="7023161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58AD0B52-4671-CBD6-905B-F2E190D9ED8E}"/>
              </a:ext>
            </a:extLst>
          </p:cNvPr>
          <p:cNvSpPr>
            <a:spLocks/>
          </p:cNvSpPr>
          <p:nvPr/>
        </p:nvSpPr>
        <p:spPr>
          <a:xfrm rot="15458321">
            <a:off x="6905170" y="2847436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AD68F7B-9A7D-2BED-A12D-976E536149E7}"/>
              </a:ext>
            </a:extLst>
          </p:cNvPr>
          <p:cNvSpPr>
            <a:spLocks/>
          </p:cNvSpPr>
          <p:nvPr/>
        </p:nvSpPr>
        <p:spPr>
          <a:xfrm rot="14594964" flipH="1">
            <a:off x="8022658" y="1421314"/>
            <a:ext cx="129450" cy="16421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5652F18-FFDF-9C39-9ED7-0D2F1A81B352}"/>
              </a:ext>
            </a:extLst>
          </p:cNvPr>
          <p:cNvSpPr>
            <a:spLocks/>
          </p:cNvSpPr>
          <p:nvPr/>
        </p:nvSpPr>
        <p:spPr>
          <a:xfrm>
            <a:off x="7597278" y="1632453"/>
            <a:ext cx="1408173" cy="1488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B981E24-39FD-1D4F-D4E7-459356491C3D}"/>
              </a:ext>
            </a:extLst>
          </p:cNvPr>
          <p:cNvSpPr>
            <a:spLocks/>
          </p:cNvSpPr>
          <p:nvPr/>
        </p:nvSpPr>
        <p:spPr>
          <a:xfrm flipH="1">
            <a:off x="8539142" y="2325121"/>
            <a:ext cx="116319" cy="1475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20B7994E-81FA-A53A-2237-41C38EFB2F4B}"/>
              </a:ext>
            </a:extLst>
          </p:cNvPr>
          <p:cNvSpPr>
            <a:spLocks/>
          </p:cNvSpPr>
          <p:nvPr/>
        </p:nvSpPr>
        <p:spPr>
          <a:xfrm rot="14934921" flipH="1">
            <a:off x="8088555" y="1588864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riángulo isósceles 1023">
            <a:extLst>
              <a:ext uri="{FF2B5EF4-FFF2-40B4-BE49-F238E27FC236}">
                <a16:creationId xmlns:a16="http://schemas.microsoft.com/office/drawing/2014/main" id="{E58B848F-4457-59E3-0E6C-809986C4B583}"/>
              </a:ext>
            </a:extLst>
          </p:cNvPr>
          <p:cNvSpPr>
            <a:spLocks/>
          </p:cNvSpPr>
          <p:nvPr/>
        </p:nvSpPr>
        <p:spPr>
          <a:xfrm rot="6894555" flipH="1">
            <a:off x="7988614" y="3236681"/>
            <a:ext cx="102282" cy="123061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47D92C94-B851-5582-7074-1471A60F4C14}"/>
              </a:ext>
            </a:extLst>
          </p:cNvPr>
          <p:cNvSpPr>
            <a:spLocks/>
          </p:cNvSpPr>
          <p:nvPr/>
        </p:nvSpPr>
        <p:spPr>
          <a:xfrm flipH="1">
            <a:off x="7624561" y="1890515"/>
            <a:ext cx="978116" cy="101677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riángulo isósceles 1026">
            <a:extLst>
              <a:ext uri="{FF2B5EF4-FFF2-40B4-BE49-F238E27FC236}">
                <a16:creationId xmlns:a16="http://schemas.microsoft.com/office/drawing/2014/main" id="{918C4476-F9C7-254C-3AAD-B7AB8D210FEE}"/>
              </a:ext>
            </a:extLst>
          </p:cNvPr>
          <p:cNvSpPr>
            <a:spLocks/>
          </p:cNvSpPr>
          <p:nvPr/>
        </p:nvSpPr>
        <p:spPr>
          <a:xfrm flipH="1">
            <a:off x="8948338" y="2325307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Elipse 1031">
            <a:extLst>
              <a:ext uri="{FF2B5EF4-FFF2-40B4-BE49-F238E27FC236}">
                <a16:creationId xmlns:a16="http://schemas.microsoft.com/office/drawing/2014/main" id="{EBEBC0AF-F688-FCDF-8419-270A16E6FEEC}"/>
              </a:ext>
            </a:extLst>
          </p:cNvPr>
          <p:cNvSpPr>
            <a:spLocks/>
          </p:cNvSpPr>
          <p:nvPr/>
        </p:nvSpPr>
        <p:spPr>
          <a:xfrm flipH="1">
            <a:off x="7600255" y="2079737"/>
            <a:ext cx="566987" cy="6628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Triángulo isósceles 1032">
            <a:extLst>
              <a:ext uri="{FF2B5EF4-FFF2-40B4-BE49-F238E27FC236}">
                <a16:creationId xmlns:a16="http://schemas.microsoft.com/office/drawing/2014/main" id="{772DDDFF-48CC-B854-C529-1F98E20645A9}"/>
              </a:ext>
            </a:extLst>
          </p:cNvPr>
          <p:cNvSpPr>
            <a:spLocks/>
          </p:cNvSpPr>
          <p:nvPr/>
        </p:nvSpPr>
        <p:spPr>
          <a:xfrm rot="6887719" flipH="1">
            <a:off x="7940047" y="2972038"/>
            <a:ext cx="100856" cy="12794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riángulo isósceles 1033">
            <a:extLst>
              <a:ext uri="{FF2B5EF4-FFF2-40B4-BE49-F238E27FC236}">
                <a16:creationId xmlns:a16="http://schemas.microsoft.com/office/drawing/2014/main" id="{DED5DF93-0CEA-716E-B58A-F4411263163F}"/>
              </a:ext>
            </a:extLst>
          </p:cNvPr>
          <p:cNvSpPr>
            <a:spLocks/>
          </p:cNvSpPr>
          <p:nvPr/>
        </p:nvSpPr>
        <p:spPr>
          <a:xfrm flipH="1">
            <a:off x="9240779" y="2336750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DFD97CA9-CA39-9DC2-1C4F-94AED2895FAC}"/>
              </a:ext>
            </a:extLst>
          </p:cNvPr>
          <p:cNvSpPr>
            <a:spLocks/>
          </p:cNvSpPr>
          <p:nvPr/>
        </p:nvSpPr>
        <p:spPr>
          <a:xfrm flipH="1">
            <a:off x="7636396" y="2222223"/>
            <a:ext cx="351061" cy="4225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Triángulo isósceles 1035">
            <a:extLst>
              <a:ext uri="{FF2B5EF4-FFF2-40B4-BE49-F238E27FC236}">
                <a16:creationId xmlns:a16="http://schemas.microsoft.com/office/drawing/2014/main" id="{6FC66A92-409F-07AD-7DEB-089C576F0C8A}"/>
              </a:ext>
            </a:extLst>
          </p:cNvPr>
          <p:cNvSpPr>
            <a:spLocks/>
          </p:cNvSpPr>
          <p:nvPr/>
        </p:nvSpPr>
        <p:spPr>
          <a:xfrm rot="6141679" flipH="1">
            <a:off x="7976922" y="2829293"/>
            <a:ext cx="117046" cy="135858"/>
          </a:xfrm>
          <a:prstGeom prst="triangle">
            <a:avLst>
              <a:gd name="adj" fmla="val 466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14EA58B7-7773-5DF9-1806-9DD9A14C0357}"/>
              </a:ext>
            </a:extLst>
          </p:cNvPr>
          <p:cNvSpPr>
            <a:spLocks/>
          </p:cNvSpPr>
          <p:nvPr/>
        </p:nvSpPr>
        <p:spPr>
          <a:xfrm>
            <a:off x="7510933" y="1445629"/>
            <a:ext cx="1786539" cy="19374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riángulo isósceles 1037">
            <a:extLst>
              <a:ext uri="{FF2B5EF4-FFF2-40B4-BE49-F238E27FC236}">
                <a16:creationId xmlns:a16="http://schemas.microsoft.com/office/drawing/2014/main" id="{533D32CF-C115-B88A-7886-6355603AA2BA}"/>
              </a:ext>
            </a:extLst>
          </p:cNvPr>
          <p:cNvSpPr>
            <a:spLocks/>
          </p:cNvSpPr>
          <p:nvPr/>
        </p:nvSpPr>
        <p:spPr>
          <a:xfrm>
            <a:off x="7935708" y="2372650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riángulo isósceles 1038">
            <a:extLst>
              <a:ext uri="{FF2B5EF4-FFF2-40B4-BE49-F238E27FC236}">
                <a16:creationId xmlns:a16="http://schemas.microsoft.com/office/drawing/2014/main" id="{FD23D00E-5688-7524-8C46-CA696DD4D71A}"/>
              </a:ext>
            </a:extLst>
          </p:cNvPr>
          <p:cNvSpPr>
            <a:spLocks/>
          </p:cNvSpPr>
          <p:nvPr/>
        </p:nvSpPr>
        <p:spPr>
          <a:xfrm>
            <a:off x="8108925" y="234803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Imagen 104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583913B-6C70-EECA-0038-ED88C727C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66" y="1960164"/>
            <a:ext cx="922146" cy="911722"/>
          </a:xfrm>
          <a:prstGeom prst="rect">
            <a:avLst/>
          </a:prstGeom>
        </p:spPr>
      </p:pic>
      <p:sp>
        <p:nvSpPr>
          <p:cNvPr id="1051" name="Triángulo isósceles 1050">
            <a:extLst>
              <a:ext uri="{FF2B5EF4-FFF2-40B4-BE49-F238E27FC236}">
                <a16:creationId xmlns:a16="http://schemas.microsoft.com/office/drawing/2014/main" id="{A9DECF84-E663-576C-59D0-96FD647A76BB}"/>
              </a:ext>
            </a:extLst>
          </p:cNvPr>
          <p:cNvSpPr>
            <a:spLocks/>
          </p:cNvSpPr>
          <p:nvPr/>
        </p:nvSpPr>
        <p:spPr>
          <a:xfrm rot="8710459" flipH="1">
            <a:off x="7700308" y="3297519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Triángulo isósceles 1051">
            <a:extLst>
              <a:ext uri="{FF2B5EF4-FFF2-40B4-BE49-F238E27FC236}">
                <a16:creationId xmlns:a16="http://schemas.microsoft.com/office/drawing/2014/main" id="{66B85BDD-9AFE-E7FE-5022-7A50033BF6AD}"/>
              </a:ext>
            </a:extLst>
          </p:cNvPr>
          <p:cNvSpPr>
            <a:spLocks/>
          </p:cNvSpPr>
          <p:nvPr/>
        </p:nvSpPr>
        <p:spPr>
          <a:xfrm rot="12501406" flipH="1">
            <a:off x="7347466" y="33264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riángulo isósceles 1052">
            <a:extLst>
              <a:ext uri="{FF2B5EF4-FFF2-40B4-BE49-F238E27FC236}">
                <a16:creationId xmlns:a16="http://schemas.microsoft.com/office/drawing/2014/main" id="{3A0A0346-CE9A-F75E-76BB-066697ABE460}"/>
              </a:ext>
            </a:extLst>
          </p:cNvPr>
          <p:cNvSpPr>
            <a:spLocks/>
          </p:cNvSpPr>
          <p:nvPr/>
        </p:nvSpPr>
        <p:spPr>
          <a:xfrm rot="12616645" flipH="1">
            <a:off x="7625425" y="142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Triángulo isósceles 1053">
            <a:extLst>
              <a:ext uri="{FF2B5EF4-FFF2-40B4-BE49-F238E27FC236}">
                <a16:creationId xmlns:a16="http://schemas.microsoft.com/office/drawing/2014/main" id="{B818C097-31E9-53AD-A084-66301A0D3E11}"/>
              </a:ext>
            </a:extLst>
          </p:cNvPr>
          <p:cNvSpPr>
            <a:spLocks/>
          </p:cNvSpPr>
          <p:nvPr/>
        </p:nvSpPr>
        <p:spPr>
          <a:xfrm rot="8699046" flipH="1">
            <a:off x="7249070" y="1406263"/>
            <a:ext cx="111870" cy="141915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CC5791F8-C2C2-D527-DDBB-1457CA372AC7}"/>
              </a:ext>
            </a:extLst>
          </p:cNvPr>
          <p:cNvSpPr/>
          <p:nvPr/>
        </p:nvSpPr>
        <p:spPr>
          <a:xfrm>
            <a:off x="7911252" y="1216025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Rectángulo 2047">
            <a:extLst>
              <a:ext uri="{FF2B5EF4-FFF2-40B4-BE49-F238E27FC236}">
                <a16:creationId xmlns:a16="http://schemas.microsoft.com/office/drawing/2014/main" id="{6BB07F2D-FDDD-680C-8E34-4D32055F9D58}"/>
              </a:ext>
            </a:extLst>
          </p:cNvPr>
          <p:cNvSpPr/>
          <p:nvPr/>
        </p:nvSpPr>
        <p:spPr>
          <a:xfrm rot="20013155">
            <a:off x="7047308" y="3573056"/>
            <a:ext cx="158446" cy="94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Triángulo isósceles 2048">
            <a:extLst>
              <a:ext uri="{FF2B5EF4-FFF2-40B4-BE49-F238E27FC236}">
                <a16:creationId xmlns:a16="http://schemas.microsoft.com/office/drawing/2014/main" id="{B0472CB6-77BE-D62B-FCA5-F86E830E45FC}"/>
              </a:ext>
            </a:extLst>
          </p:cNvPr>
          <p:cNvSpPr>
            <a:spLocks/>
          </p:cNvSpPr>
          <p:nvPr/>
        </p:nvSpPr>
        <p:spPr>
          <a:xfrm>
            <a:off x="6978416" y="2358445"/>
            <a:ext cx="103662" cy="13150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2" descr="The Earth's Magnetic Field">
            <a:extLst>
              <a:ext uri="{FF2B5EF4-FFF2-40B4-BE49-F238E27FC236}">
                <a16:creationId xmlns:a16="http://schemas.microsoft.com/office/drawing/2014/main" id="{D740594B-BE5A-12C4-481D-A1FD15AB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084581"/>
            <a:ext cx="3655328" cy="26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0" name="Conector recto 2049">
            <a:extLst>
              <a:ext uri="{FF2B5EF4-FFF2-40B4-BE49-F238E27FC236}">
                <a16:creationId xmlns:a16="http://schemas.microsoft.com/office/drawing/2014/main" id="{1F102273-A6A3-D6F7-D96F-4E6EABA7A150}"/>
              </a:ext>
            </a:extLst>
          </p:cNvPr>
          <p:cNvCxnSpPr>
            <a:cxnSpLocks/>
          </p:cNvCxnSpPr>
          <p:nvPr/>
        </p:nvCxnSpPr>
        <p:spPr>
          <a:xfrm>
            <a:off x="3980682" y="2085230"/>
            <a:ext cx="298194" cy="113470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 recto 2056">
            <a:extLst>
              <a:ext uri="{FF2B5EF4-FFF2-40B4-BE49-F238E27FC236}">
                <a16:creationId xmlns:a16="http://schemas.microsoft.com/office/drawing/2014/main" id="{B46382BD-8688-A960-3FD7-A02DFBE53C3F}"/>
              </a:ext>
            </a:extLst>
          </p:cNvPr>
          <p:cNvCxnSpPr>
            <a:cxnSpLocks/>
          </p:cNvCxnSpPr>
          <p:nvPr/>
        </p:nvCxnSpPr>
        <p:spPr>
          <a:xfrm flipV="1">
            <a:off x="3212474" y="2079737"/>
            <a:ext cx="765647" cy="215508"/>
          </a:xfrm>
          <a:prstGeom prst="line">
            <a:avLst/>
          </a:prstGeom>
          <a:ln w="12700"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7F06EBB-EDE2-8FC7-99DE-96415522C893}"/>
              </a:ext>
            </a:extLst>
          </p:cNvPr>
          <p:cNvCxnSpPr>
            <a:cxnSpLocks/>
          </p:cNvCxnSpPr>
          <p:nvPr/>
        </p:nvCxnSpPr>
        <p:spPr>
          <a:xfrm flipH="1" flipV="1">
            <a:off x="3888718" y="1344836"/>
            <a:ext cx="7621" cy="1555745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87BC736-66F3-0041-C540-5D4C46AA04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35" y="959444"/>
            <a:ext cx="5839640" cy="424874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/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2400" b="0" i="1" smtClean="0">
                              <a:solidFill>
                                <a:srgbClr val="1A3EF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B6C76D7-C7EB-9E6A-125E-F210E9D5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0" y="3116542"/>
                <a:ext cx="334835" cy="41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/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2F5B5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1A3EF9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E529B66-DFB9-43CD-DDF6-C095A74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945375"/>
                <a:ext cx="378692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443A016-03D6-3DD9-B8FF-1A3B7E9D54DE}"/>
              </a:ext>
            </a:extLst>
          </p:cNvPr>
          <p:cNvCxnSpPr>
            <a:cxnSpLocks/>
          </p:cNvCxnSpPr>
          <p:nvPr/>
        </p:nvCxnSpPr>
        <p:spPr>
          <a:xfrm>
            <a:off x="7721601" y="3611418"/>
            <a:ext cx="805458" cy="0"/>
          </a:xfrm>
          <a:prstGeom prst="straightConnector1">
            <a:avLst/>
          </a:prstGeom>
          <a:ln w="57150">
            <a:solidFill>
              <a:srgbClr val="0028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Flecha lineal: giro a la izquierda con relleno sólido">
            <a:extLst>
              <a:ext uri="{FF2B5EF4-FFF2-40B4-BE49-F238E27FC236}">
                <a16:creationId xmlns:a16="http://schemas.microsoft.com/office/drawing/2014/main" id="{41CAC284-467C-7CE4-7CFC-49A6FA8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5985" y="3611418"/>
            <a:ext cx="584885" cy="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on">
            <a:extLst>
              <a:ext uri="{FF2B5EF4-FFF2-40B4-BE49-F238E27FC236}">
                <a16:creationId xmlns:a16="http://schemas.microsoft.com/office/drawing/2014/main" id="{2C0EA05E-DDAC-006B-50DA-97BABD36E5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619" l="2160" r="89815">
                        <a14:foregroundMark x1="20988" y1="26190" x2="9568" y2="43254"/>
                        <a14:foregroundMark x1="1235" y1="16667" x2="28086" y2="24603"/>
                        <a14:foregroundMark x1="28086" y1="24603" x2="33333" y2="41270"/>
                        <a14:foregroundMark x1="33333" y1="41270" x2="18519" y2="98810"/>
                        <a14:foregroundMark x1="18519" y1="98810" x2="2160" y2="97619"/>
                        <a14:foregroundMark x1="2160" y1="97619" x2="2160" y2="97222"/>
                        <a14:foregroundMark x1="20679" y1="41270" x2="22222" y2="71429"/>
                        <a14:foregroundMark x1="24691" y1="21429" x2="28395" y2="26984"/>
                        <a14:foregroundMark x1="27469" y1="20238" x2="29630" y2="25397"/>
                        <a14:foregroundMark x1="27469" y1="19048" x2="29938" y2="23413"/>
                        <a14:foregroundMark x1="28704" y1="18254" x2="28395" y2="23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57"/>
          <a:stretch/>
        </p:blipFill>
        <p:spPr bwMode="auto">
          <a:xfrm>
            <a:off x="6216188" y="1495658"/>
            <a:ext cx="1327594" cy="295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8447490-627D-6A41-38DC-3567CAE2E66B}"/>
              </a:ext>
            </a:extLst>
          </p:cNvPr>
          <p:cNvSpPr/>
          <p:nvPr/>
        </p:nvSpPr>
        <p:spPr>
          <a:xfrm>
            <a:off x="7945041" y="2852509"/>
            <a:ext cx="707301" cy="70730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27ABEB6-6B00-A681-B2FA-711522C39914}"/>
              </a:ext>
            </a:extLst>
          </p:cNvPr>
          <p:cNvSpPr/>
          <p:nvPr/>
        </p:nvSpPr>
        <p:spPr>
          <a:xfrm>
            <a:off x="7793712" y="2733719"/>
            <a:ext cx="998033" cy="948011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B5744EB-2017-BDB0-9370-74CCF954C4B7}"/>
              </a:ext>
            </a:extLst>
          </p:cNvPr>
          <p:cNvSpPr/>
          <p:nvPr/>
        </p:nvSpPr>
        <p:spPr>
          <a:xfrm>
            <a:off x="7660102" y="2614043"/>
            <a:ext cx="1260398" cy="119722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41AC0A4-BD67-E5C6-2E90-D68B05C63CBC}"/>
              </a:ext>
            </a:extLst>
          </p:cNvPr>
          <p:cNvSpPr/>
          <p:nvPr/>
        </p:nvSpPr>
        <p:spPr>
          <a:xfrm>
            <a:off x="7543782" y="2497055"/>
            <a:ext cx="1493038" cy="1418207"/>
          </a:xfrm>
          <a:prstGeom prst="ellipse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/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es-E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𝑐𝑙𝑒𝑜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9DC5E1-316B-FA0E-807C-FFB2CE55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44" y="3092906"/>
                <a:ext cx="600293" cy="215444"/>
              </a:xfrm>
              <a:prstGeom prst="rect">
                <a:avLst/>
              </a:prstGeom>
              <a:blipFill>
                <a:blip r:embed="rId4"/>
                <a:stretch>
                  <a:fillRect l="-6061" r="-50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/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𝐶𝑎𝑝𝑎𝑠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5E96893-756C-B73D-38C8-009F976F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38" y="3811270"/>
                <a:ext cx="780085" cy="246221"/>
              </a:xfrm>
              <a:prstGeom prst="rect">
                <a:avLst/>
              </a:prstGeom>
              <a:blipFill>
                <a:blip r:embed="rId5"/>
                <a:stretch>
                  <a:fillRect l="-6299" r="-787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/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9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𝑛𝑢𝑐𝑙𝑒𝑜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4C49F6-7B92-5BCC-A15C-661F5EA4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5" y="1917085"/>
                <a:ext cx="383375" cy="138499"/>
              </a:xfrm>
              <a:prstGeom prst="rect">
                <a:avLst/>
              </a:prstGeom>
              <a:blipFill>
                <a:blip r:embed="rId6"/>
                <a:stretch>
                  <a:fillRect l="-9677" r="-4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/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CA131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𝑏𝑜𝑏𝑖𝑛𝑎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A1313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1C631D2-1903-1686-AF90-821F1074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863" y="1642348"/>
                <a:ext cx="479618" cy="169277"/>
              </a:xfrm>
              <a:prstGeom prst="rect">
                <a:avLst/>
              </a:prstGeom>
              <a:blipFill>
                <a:blip r:embed="rId7"/>
                <a:stretch>
                  <a:fillRect l="-8974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07AC316-402B-04B9-6699-B7F1C6294955}"/>
              </a:ext>
            </a:extLst>
          </p:cNvPr>
          <p:cNvCxnSpPr/>
          <p:nvPr/>
        </p:nvCxnSpPr>
        <p:spPr>
          <a:xfrm>
            <a:off x="7377430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2B72D20-00D9-2DCB-C839-11C91B76D75C}"/>
              </a:ext>
            </a:extLst>
          </p:cNvPr>
          <p:cNvCxnSpPr/>
          <p:nvPr/>
        </p:nvCxnSpPr>
        <p:spPr>
          <a:xfrm>
            <a:off x="6747034" y="1654771"/>
            <a:ext cx="0" cy="69865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03FFCE-9751-253F-7483-82C04D0BE958}"/>
              </a:ext>
            </a:extLst>
          </p:cNvPr>
          <p:cNvCxnSpPr>
            <a:cxnSpLocks/>
          </p:cNvCxnSpPr>
          <p:nvPr/>
        </p:nvCxnSpPr>
        <p:spPr>
          <a:xfrm>
            <a:off x="7340886" y="1957120"/>
            <a:ext cx="0" cy="196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D0A435-4FF9-6CF1-9ACA-AA604C0602E0}"/>
              </a:ext>
            </a:extLst>
          </p:cNvPr>
          <p:cNvCxnSpPr>
            <a:cxnSpLocks/>
          </p:cNvCxnSpPr>
          <p:nvPr/>
        </p:nvCxnSpPr>
        <p:spPr>
          <a:xfrm>
            <a:off x="6786688" y="1962181"/>
            <a:ext cx="0" cy="196929"/>
          </a:xfrm>
          <a:prstGeom prst="line">
            <a:avLst/>
          </a:prstGeom>
          <a:ln>
            <a:solidFill>
              <a:srgbClr val="CA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D7F8DAA-CACE-EAD3-642C-27A0697FF27B}"/>
              </a:ext>
            </a:extLst>
          </p:cNvPr>
          <p:cNvCxnSpPr>
            <a:cxnSpLocks/>
          </p:cNvCxnSpPr>
          <p:nvPr/>
        </p:nvCxnSpPr>
        <p:spPr>
          <a:xfrm flipH="1">
            <a:off x="6747034" y="1726987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F42B04-BFB2-415C-5926-32DE3D22583B}"/>
              </a:ext>
            </a:extLst>
          </p:cNvPr>
          <p:cNvCxnSpPr>
            <a:cxnSpLocks/>
          </p:cNvCxnSpPr>
          <p:nvPr/>
        </p:nvCxnSpPr>
        <p:spPr>
          <a:xfrm>
            <a:off x="7294182" y="1732362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F2D603-113F-AC18-2221-BAFFC1CD58B9}"/>
              </a:ext>
            </a:extLst>
          </p:cNvPr>
          <p:cNvCxnSpPr>
            <a:cxnSpLocks/>
          </p:cNvCxnSpPr>
          <p:nvPr/>
        </p:nvCxnSpPr>
        <p:spPr>
          <a:xfrm>
            <a:off x="7263639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964D79A-9489-BB38-CCC3-37DFEC030A79}"/>
              </a:ext>
            </a:extLst>
          </p:cNvPr>
          <p:cNvCxnSpPr>
            <a:cxnSpLocks/>
          </p:cNvCxnSpPr>
          <p:nvPr/>
        </p:nvCxnSpPr>
        <p:spPr>
          <a:xfrm flipH="1">
            <a:off x="6786467" y="2004100"/>
            <a:ext cx="83248" cy="0"/>
          </a:xfrm>
          <a:prstGeom prst="straightConnector1">
            <a:avLst/>
          </a:prstGeom>
          <a:ln w="3175">
            <a:solidFill>
              <a:srgbClr val="CA13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8AF00D-C7EE-CA22-AF06-A6BBB82E7758}"/>
              </a:ext>
            </a:extLst>
          </p:cNvPr>
          <p:cNvSpPr/>
          <p:nvPr/>
        </p:nvSpPr>
        <p:spPr>
          <a:xfrm rot="19751282">
            <a:off x="8504088" y="3492142"/>
            <a:ext cx="252840" cy="39980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D5B4477-B6ED-59FF-5AA2-9846033D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51" y="1825625"/>
            <a:ext cx="9074698" cy="435133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7194C65-5C59-FE6F-7EDB-B75EA690D1EB}"/>
              </a:ext>
            </a:extLst>
          </p:cNvPr>
          <p:cNvSpPr/>
          <p:nvPr/>
        </p:nvSpPr>
        <p:spPr>
          <a:xfrm>
            <a:off x="6338888" y="3362325"/>
            <a:ext cx="1804987" cy="94773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/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𝑐𝑎𝑠𝑐𝑎𝑑𝑎</m:t>
                          </m:r>
                        </m:sub>
                      </m:sSub>
                    </m:oMath>
                  </m:oMathPara>
                </a14:m>
                <a:endParaRPr lang="es-E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8A7D94A-88D6-07C1-3E33-87948B9E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025" y="4079914"/>
                <a:ext cx="909736" cy="553998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77EAB6-BBDF-D084-01A6-4B7E9C48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37" y="956974"/>
            <a:ext cx="74676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44EAD9-2488-D29D-11CC-144F698B46CE}"/>
              </a:ext>
            </a:extLst>
          </p:cNvPr>
          <p:cNvSpPr/>
          <p:nvPr/>
        </p:nvSpPr>
        <p:spPr>
          <a:xfrm>
            <a:off x="7924800" y="3703320"/>
            <a:ext cx="922020" cy="236220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E4834F-8452-3573-8AC7-0C81C7A06233}"/>
              </a:ext>
            </a:extLst>
          </p:cNvPr>
          <p:cNvSpPr/>
          <p:nvPr/>
        </p:nvSpPr>
        <p:spPr>
          <a:xfrm>
            <a:off x="7856220" y="281258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LabView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D573AD-F158-E2EF-B839-582232C30E49}"/>
              </a:ext>
            </a:extLst>
          </p:cNvPr>
          <p:cNvSpPr/>
          <p:nvPr/>
        </p:nvSpPr>
        <p:spPr>
          <a:xfrm>
            <a:off x="7787640" y="3631738"/>
            <a:ext cx="1059180" cy="379384"/>
          </a:xfrm>
          <a:prstGeom prst="rect">
            <a:avLst/>
          </a:prstGeom>
          <a:solidFill>
            <a:srgbClr val="52A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Matlab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8304D90-DF35-CBC4-9D77-41D7213E587D}"/>
              </a:ext>
            </a:extLst>
          </p:cNvPr>
          <p:cNvSpPr/>
          <p:nvPr/>
        </p:nvSpPr>
        <p:spPr>
          <a:xfrm>
            <a:off x="5718810" y="4448651"/>
            <a:ext cx="1455420" cy="38862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DC GW Instek GPP-1326</a:t>
            </a:r>
          </a:p>
        </p:txBody>
      </p:sp>
    </p:spTree>
    <p:extLst>
      <p:ext uri="{BB962C8B-B14F-4D97-AF65-F5344CB8AC3E}">
        <p14:creationId xmlns:p14="http://schemas.microsoft.com/office/powerpoint/2010/main" val="297189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81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AUGUSTO ZAPATA GIL</dc:creator>
  <cp:lastModifiedBy>§ebastian Zapata Gil</cp:lastModifiedBy>
  <cp:revision>10</cp:revision>
  <cp:lastPrinted>2023-10-04T18:27:38Z</cp:lastPrinted>
  <dcterms:created xsi:type="dcterms:W3CDTF">2023-10-04T18:09:01Z</dcterms:created>
  <dcterms:modified xsi:type="dcterms:W3CDTF">2023-10-26T00:40:07Z</dcterms:modified>
</cp:coreProperties>
</file>