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8C6C-BA3D-59B7-8065-3DED7DE6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8A7B-023D-ADAD-D2FD-646D766E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253FB-DA5B-8F9E-4C97-E0D0D91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97F09-E571-2448-7324-9F7C672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4AD8-0168-BD5C-59A2-8489C54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374D-D97F-4095-9E90-FC74794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10856-1AEE-6A1A-2A92-3B97988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86513-0B3B-243F-2AA7-FA70D9A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711-DB34-690F-C974-1246873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825-1160-FD41-74CC-86640F9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8F968-BFD2-FAE8-7536-D3DA8432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B6CA-ECF0-EAFB-548B-EE2FBEE0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8862F-5000-9FD7-0C5A-89FB75B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E3CB-B26C-216A-3741-BE2CA057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B8BE-E1D9-4081-FBF6-298E61E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069E-0A24-B944-8798-7941513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EED-8A0A-2D5D-DD26-99514B88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D996-4A0E-44CC-2A81-E4FDD0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BD22D-2234-576D-44A1-0A324A5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7B843-DCFC-C77B-17F5-125F2D4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92E-6C54-0D7A-1911-92A395F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4DA4-6F61-E509-7EA7-648C6850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A433-7EDA-DFE6-2F32-7E78EB4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2E02-266B-AEF5-1D22-267057C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1AA97-0700-BAF8-951C-316B8D3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EA9E-12CB-2782-69E1-5101CA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AA241-0191-6E86-4AED-3327EC7F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8800F-036C-2149-F035-1572F824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8B6A3-AE79-DBF7-2C3F-19CD84A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F51A-C9FF-6316-67A9-790378A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BA31B-B185-F11E-6554-DF41099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9AC4-6070-DD05-09CD-79F9454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58F94-A354-D42D-919D-827B3F02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0BE45-C836-7D22-F729-3C67226D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AA29-CFBD-54E3-AAAA-023237A4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8F7F6-8346-E47C-E8F5-F62638E5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F098B-4D81-7548-ED6A-68DEA39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898A1-4962-C066-C258-521D2F5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1A14B-D5BF-4E60-696B-C7DAB39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E18-7BDD-5F06-14A5-55B5609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52B14-5975-36A4-AEBF-5FBD708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2CD75-166B-0CE8-513F-C181513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73607-1979-3602-7742-F504994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F6381-C623-9186-BB2F-E0168B0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0BAC4-6A41-16B2-5CBC-0E3648C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D2351-E6D1-73E0-0628-0788F74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FC3F-8F4E-8248-2D8D-C49BEA9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18C54-2A87-1E55-375B-D94C614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01E8D-75A3-0847-A0EA-5438847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E9698-B8DC-031A-3713-BC6937E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EFEE4-003C-E734-00D9-EE52E07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E5CD-ED1D-F562-957F-3DB9B8D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58FD-8977-78A1-576F-7C9D94D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FF8D90-5FCD-54C8-3C93-1A2FE072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3738A-3940-221B-27D2-5CE09FFA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F4336-5076-58C4-A9BA-EDF4E60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1AA38-F6D7-6490-8086-51EC1F8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9577A-9E10-77B9-D2F8-2E0D10F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B1B3A-68CC-47FB-2595-07AE78AA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E0005-C848-3DF0-A071-0E2CC02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6A42-70EE-7E0E-5C4F-F5413493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A35-2394-4C34-9134-7D1FC92D3E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D0A1D-CF5F-E65E-44A2-17712765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600DF-95EA-9DB3-74DD-4AC6FBD4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n 1031" descr="Diagrama&#10;&#10;Descripción generada automáticamente">
            <a:extLst>
              <a:ext uri="{FF2B5EF4-FFF2-40B4-BE49-F238E27FC236}">
                <a16:creationId xmlns:a16="http://schemas.microsoft.com/office/drawing/2014/main" id="{63236A2E-CDB2-8181-4E9A-DD0EC38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pic>
        <p:nvPicPr>
          <p:cNvPr id="1026" name="Picture 2" descr="The Earth's Magnetic Field">
            <a:extLst>
              <a:ext uri="{FF2B5EF4-FFF2-40B4-BE49-F238E27FC236}">
                <a16:creationId xmlns:a16="http://schemas.microsoft.com/office/drawing/2014/main" id="{B1947A80-4EF0-D3BA-4DF7-1D8703D8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108744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blipFill>
                <a:blip r:embed="rId5"/>
                <a:stretch>
                  <a:fillRect l="-10811" t="-8511" r="-1081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blipFill>
                <a:blip r:embed="rId6"/>
                <a:stretch>
                  <a:fillRect l="-12000" t="-8333" r="-106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blipFill>
                <a:blip r:embed="rId7"/>
                <a:stretch>
                  <a:fillRect l="-1095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blipFill>
                <a:blip r:embed="rId8"/>
                <a:stretch>
                  <a:fillRect l="-2273" r="-227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blipFill>
                <a:blip r:embed="rId9"/>
                <a:stretch>
                  <a:fillRect l="-4186" r="-27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888806" y="2119661"/>
            <a:ext cx="720641" cy="6550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771944" y="3500121"/>
            <a:ext cx="460755" cy="7575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10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02531">
            <a:off x="5982135" y="2340554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9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10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8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9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1C894FB-E9FE-E400-CAA7-0F44E46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40054" y="2874480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94059" y="2893586"/>
            <a:ext cx="1423891" cy="61082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0959" t="-8511" r="-1095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blipFill>
                <a:blip r:embed="rId7"/>
                <a:stretch>
                  <a:fillRect l="-2013" r="-2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blipFill>
                <a:blip r:embed="rId8"/>
                <a:stretch>
                  <a:fillRect l="-3435" r="-343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908429" y="2139285"/>
            <a:ext cx="714646" cy="6217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843678" y="3428387"/>
            <a:ext cx="460755" cy="9010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75416">
            <a:off x="5982216" y="2301145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2" descr="The Earth's Magnetic Field">
            <a:extLst>
              <a:ext uri="{FF2B5EF4-FFF2-40B4-BE49-F238E27FC236}">
                <a16:creationId xmlns:a16="http://schemas.microsoft.com/office/drawing/2014/main" id="{D740594B-BE5A-12C4-481D-A1FD15AB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084581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1F102273-A6A3-D6F7-D96F-4E6EABA7A150}"/>
              </a:ext>
            </a:extLst>
          </p:cNvPr>
          <p:cNvCxnSpPr>
            <a:cxnSpLocks/>
          </p:cNvCxnSpPr>
          <p:nvPr/>
        </p:nvCxnSpPr>
        <p:spPr>
          <a:xfrm>
            <a:off x="3980682" y="2085230"/>
            <a:ext cx="298194" cy="113470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B46382BD-8688-A960-3FD7-A02DFBE53C3F}"/>
              </a:ext>
            </a:extLst>
          </p:cNvPr>
          <p:cNvCxnSpPr>
            <a:cxnSpLocks/>
          </p:cNvCxnSpPr>
          <p:nvPr/>
        </p:nvCxnSpPr>
        <p:spPr>
          <a:xfrm flipV="1">
            <a:off x="3212474" y="2079737"/>
            <a:ext cx="765647" cy="215508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8718" y="134483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42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58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AUGUSTO ZAPATA GIL</dc:creator>
  <cp:lastModifiedBy>SEBASTIAN AUGUSTO ZAPATA GIL</cp:lastModifiedBy>
  <cp:revision>3</cp:revision>
  <cp:lastPrinted>2023-10-04T18:27:38Z</cp:lastPrinted>
  <dcterms:created xsi:type="dcterms:W3CDTF">2023-10-04T18:09:01Z</dcterms:created>
  <dcterms:modified xsi:type="dcterms:W3CDTF">2023-10-05T01:15:16Z</dcterms:modified>
</cp:coreProperties>
</file>